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206.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1"/>
  </p:notesMasterIdLst>
  <p:sldIdLst>
    <p:sldId id="256" r:id="rId3"/>
    <p:sldId id="1030" r:id="rId4"/>
    <p:sldId id="827" r:id="rId5"/>
    <p:sldId id="828" r:id="rId6"/>
    <p:sldId id="829" r:id="rId7"/>
    <p:sldId id="783" r:id="rId8"/>
    <p:sldId id="740" r:id="rId9"/>
    <p:sldId id="750" r:id="rId10"/>
    <p:sldId id="790" r:id="rId11"/>
    <p:sldId id="794" r:id="rId12"/>
    <p:sldId id="791" r:id="rId13"/>
    <p:sldId id="792" r:id="rId14"/>
    <p:sldId id="793" r:id="rId15"/>
    <p:sldId id="789" r:id="rId16"/>
    <p:sldId id="760" r:id="rId17"/>
    <p:sldId id="797" r:id="rId18"/>
    <p:sldId id="800" r:id="rId19"/>
    <p:sldId id="801" r:id="rId20"/>
    <p:sldId id="753" r:id="rId21"/>
    <p:sldId id="998" r:id="rId22"/>
    <p:sldId id="999" r:id="rId23"/>
    <p:sldId id="802" r:id="rId24"/>
    <p:sldId id="841" r:id="rId25"/>
    <p:sldId id="847" r:id="rId26"/>
    <p:sldId id="848" r:id="rId27"/>
    <p:sldId id="849" r:id="rId28"/>
    <p:sldId id="850" r:id="rId29"/>
    <p:sldId id="851" r:id="rId30"/>
    <p:sldId id="852" r:id="rId31"/>
    <p:sldId id="855" r:id="rId32"/>
    <p:sldId id="858" r:id="rId33"/>
    <p:sldId id="859" r:id="rId34"/>
    <p:sldId id="860" r:id="rId35"/>
    <p:sldId id="862" r:id="rId36"/>
    <p:sldId id="887" r:id="rId37"/>
    <p:sldId id="889" r:id="rId38"/>
    <p:sldId id="890" r:id="rId39"/>
    <p:sldId id="891" r:id="rId40"/>
    <p:sldId id="892" r:id="rId41"/>
    <p:sldId id="893" r:id="rId42"/>
    <p:sldId id="895" r:id="rId43"/>
    <p:sldId id="897" r:id="rId44"/>
    <p:sldId id="904" r:id="rId45"/>
    <p:sldId id="910" r:id="rId46"/>
    <p:sldId id="915" r:id="rId47"/>
    <p:sldId id="918" r:id="rId48"/>
    <p:sldId id="924" r:id="rId49"/>
    <p:sldId id="929" r:id="rId50"/>
    <p:sldId id="972" r:id="rId51"/>
    <p:sldId id="974" r:id="rId52"/>
    <p:sldId id="975" r:id="rId53"/>
    <p:sldId id="976" r:id="rId54"/>
    <p:sldId id="977" r:id="rId55"/>
    <p:sldId id="1001" r:id="rId56"/>
    <p:sldId id="1052" r:id="rId57"/>
    <p:sldId id="1043" r:id="rId58"/>
    <p:sldId id="844" r:id="rId59"/>
    <p:sldId id="978" r:id="rId60"/>
    <p:sldId id="981" r:id="rId61"/>
    <p:sldId id="937" r:id="rId62"/>
    <p:sldId id="939" r:id="rId63"/>
    <p:sldId id="940" r:id="rId64"/>
    <p:sldId id="941" r:id="rId65"/>
    <p:sldId id="942" r:id="rId66"/>
    <p:sldId id="943" r:id="rId67"/>
    <p:sldId id="983" r:id="rId68"/>
    <p:sldId id="984" r:id="rId69"/>
    <p:sldId id="985" r:id="rId7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3" d="100"/>
          <a:sy n="103" d="100"/>
        </p:scale>
        <p:origin x="1114"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6.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image" Target="../media/image303.png"/></Relationships>
</file>

<file path=ppt/diagrams/_rels/drawing6.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image" Target="../media/image303.pn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184C63-6365-4725-9DFD-3C756EB836EB}"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zh-TW" altLang="en-US"/>
        </a:p>
      </dgm:t>
    </dgm:pt>
    <dgm:pt modelId="{09D835C5-81F4-4780-90DC-1847AD11378B}">
      <dgm:prSet custT="1"/>
      <dgm:spPr/>
      <dgm:t>
        <a:bodyPr/>
        <a:lstStyle/>
        <a:p>
          <a:r>
            <a:rPr lang="zh-TW" altLang="en-US" sz="2000" dirty="0">
              <a:latin typeface="微軟正黑體" panose="020B0604030504040204" pitchFamily="34" charset="-120"/>
              <a:ea typeface="微軟正黑體" panose="020B0604030504040204" pitchFamily="34" charset="-120"/>
            </a:rPr>
            <a:t>結合醫療服務、人才培訓、資通訊科技、醫務管理和物流提供完整建立台灣經驗在曼谷</a:t>
          </a:r>
        </a:p>
      </dgm:t>
    </dgm:pt>
    <dgm:pt modelId="{6455C1BD-2AC5-4FCC-B2C9-3553B4B64647}" type="parTrans" cxnId="{BAFC8784-AD5A-4D33-995C-A07617DB0B18}">
      <dgm:prSet/>
      <dgm:spPr/>
      <dgm:t>
        <a:bodyPr/>
        <a:lstStyle/>
        <a:p>
          <a:endParaRPr lang="zh-TW" altLang="en-US"/>
        </a:p>
      </dgm:t>
    </dgm:pt>
    <dgm:pt modelId="{C5F02650-D8EB-4C1D-B813-05682DC18FB5}" type="sibTrans" cxnId="{BAFC8784-AD5A-4D33-995C-A07617DB0B18}">
      <dgm:prSet/>
      <dgm:spPr/>
      <dgm:t>
        <a:bodyPr/>
        <a:lstStyle/>
        <a:p>
          <a:endParaRPr lang="zh-TW" altLang="en-US"/>
        </a:p>
      </dgm:t>
    </dgm:pt>
    <dgm:pt modelId="{82974E4E-5DD3-4A92-94A8-2B56C383C745}">
      <dgm:prSet custT="1"/>
      <dgm:spPr/>
      <dgm:t>
        <a:bodyPr/>
        <a:lstStyle/>
        <a:p>
          <a:r>
            <a:rPr lang="zh-TW" altLang="en-US" sz="2000" dirty="0">
              <a:latin typeface="微軟正黑體" panose="020B0604030504040204" pitchFamily="34" charset="-120"/>
              <a:ea typeface="微軟正黑體" panose="020B0604030504040204" pitchFamily="34" charset="-120"/>
            </a:rPr>
            <a:t>於清邁、孔敬，及柬埔寨金邊，建立以台灣經驗為基礎的境外國際醫療聯合服務及人才培訓中心</a:t>
          </a:r>
        </a:p>
      </dgm:t>
    </dgm:pt>
    <dgm:pt modelId="{BA26D7B1-5006-4E9D-97D8-EAABE94C6D47}" type="parTrans" cxnId="{FA388302-8650-46CB-AACF-583F50D8DA47}">
      <dgm:prSet/>
      <dgm:spPr/>
      <dgm:t>
        <a:bodyPr/>
        <a:lstStyle/>
        <a:p>
          <a:endParaRPr lang="zh-TW" altLang="en-US"/>
        </a:p>
      </dgm:t>
    </dgm:pt>
    <dgm:pt modelId="{8856F48D-134C-4711-9DEB-DF973474C9CA}" type="sibTrans" cxnId="{FA388302-8650-46CB-AACF-583F50D8DA47}">
      <dgm:prSet/>
      <dgm:spPr/>
      <dgm:t>
        <a:bodyPr/>
        <a:lstStyle/>
        <a:p>
          <a:endParaRPr lang="zh-TW" altLang="en-US"/>
        </a:p>
      </dgm:t>
    </dgm:pt>
    <dgm:pt modelId="{B367B4B7-1EE7-451B-ACF1-04FB91C6FC81}">
      <dgm:prSet custT="1"/>
      <dgm:spPr/>
      <dgm:t>
        <a:bodyPr/>
        <a:lstStyle/>
        <a:p>
          <a:r>
            <a:rPr lang="zh-TW" altLang="en-US" sz="2000" dirty="0">
              <a:latin typeface="微軟正黑體" panose="020B0604030504040204" pitchFamily="34" charset="-120"/>
              <a:ea typeface="微軟正黑體" panose="020B0604030504040204" pitchFamily="34" charset="-120"/>
            </a:rPr>
            <a:t>以集團之跨領域力量打造台灣品牌，前進東南亞</a:t>
          </a:r>
        </a:p>
      </dgm:t>
    </dgm:pt>
    <dgm:pt modelId="{52209DFE-7698-4B92-9520-243A06658D3B}" type="parTrans" cxnId="{00164E92-838D-45C0-9D79-6D9993C4D31F}">
      <dgm:prSet/>
      <dgm:spPr/>
      <dgm:t>
        <a:bodyPr/>
        <a:lstStyle/>
        <a:p>
          <a:endParaRPr lang="zh-TW" altLang="en-US"/>
        </a:p>
      </dgm:t>
    </dgm:pt>
    <dgm:pt modelId="{4F0D068A-232E-4586-BE97-41F3F75A838E}" type="sibTrans" cxnId="{00164E92-838D-45C0-9D79-6D9993C4D31F}">
      <dgm:prSet/>
      <dgm:spPr/>
      <dgm:t>
        <a:bodyPr/>
        <a:lstStyle/>
        <a:p>
          <a:endParaRPr lang="zh-TW" altLang="en-US"/>
        </a:p>
      </dgm:t>
    </dgm:pt>
    <dgm:pt modelId="{E4D10AAA-BE59-4D33-9BD0-5A4785E11645}" type="pres">
      <dgm:prSet presAssocID="{35184C63-6365-4725-9DFD-3C756EB836EB}" presName="linear" presStyleCnt="0">
        <dgm:presLayoutVars>
          <dgm:dir/>
          <dgm:animLvl val="lvl"/>
          <dgm:resizeHandles val="exact"/>
        </dgm:presLayoutVars>
      </dgm:prSet>
      <dgm:spPr/>
    </dgm:pt>
    <dgm:pt modelId="{82EAF1DA-CF75-491F-94AA-EA431E5DFCEB}" type="pres">
      <dgm:prSet presAssocID="{09D835C5-81F4-4780-90DC-1847AD11378B}" presName="parentLin" presStyleCnt="0"/>
      <dgm:spPr/>
    </dgm:pt>
    <dgm:pt modelId="{417502FF-F2B6-4434-899C-EFDBAB0C59F0}" type="pres">
      <dgm:prSet presAssocID="{09D835C5-81F4-4780-90DC-1847AD11378B}" presName="parentLeftMargin" presStyleLbl="node1" presStyleIdx="0" presStyleCnt="3"/>
      <dgm:spPr/>
    </dgm:pt>
    <dgm:pt modelId="{6B140346-04F2-4406-ACEC-B8E88DD01E4B}" type="pres">
      <dgm:prSet presAssocID="{09D835C5-81F4-4780-90DC-1847AD11378B}" presName="parentText" presStyleLbl="node1" presStyleIdx="0" presStyleCnt="3" custScaleX="125603" custScaleY="183178">
        <dgm:presLayoutVars>
          <dgm:chMax val="0"/>
          <dgm:bulletEnabled val="1"/>
        </dgm:presLayoutVars>
      </dgm:prSet>
      <dgm:spPr/>
    </dgm:pt>
    <dgm:pt modelId="{1E9DE119-4F78-4C02-AA3C-EDA0EB91E915}" type="pres">
      <dgm:prSet presAssocID="{09D835C5-81F4-4780-90DC-1847AD11378B}" presName="negativeSpace" presStyleCnt="0"/>
      <dgm:spPr/>
    </dgm:pt>
    <dgm:pt modelId="{1C4883B8-BC92-4E13-BF60-7958C67868C4}" type="pres">
      <dgm:prSet presAssocID="{09D835C5-81F4-4780-90DC-1847AD11378B}" presName="childText" presStyleLbl="conFgAcc1" presStyleIdx="0" presStyleCnt="3">
        <dgm:presLayoutVars>
          <dgm:bulletEnabled val="1"/>
        </dgm:presLayoutVars>
      </dgm:prSet>
      <dgm:spPr/>
    </dgm:pt>
    <dgm:pt modelId="{D2A9066A-D15B-4DB4-8774-20F400D10578}" type="pres">
      <dgm:prSet presAssocID="{C5F02650-D8EB-4C1D-B813-05682DC18FB5}" presName="spaceBetweenRectangles" presStyleCnt="0"/>
      <dgm:spPr/>
    </dgm:pt>
    <dgm:pt modelId="{0569E041-8E55-4995-A505-20038E2C31B5}" type="pres">
      <dgm:prSet presAssocID="{82974E4E-5DD3-4A92-94A8-2B56C383C745}" presName="parentLin" presStyleCnt="0"/>
      <dgm:spPr/>
    </dgm:pt>
    <dgm:pt modelId="{4C0E765B-E73B-40D8-86B7-B3267F6FC9FF}" type="pres">
      <dgm:prSet presAssocID="{82974E4E-5DD3-4A92-94A8-2B56C383C745}" presName="parentLeftMargin" presStyleLbl="node1" presStyleIdx="0" presStyleCnt="3"/>
      <dgm:spPr/>
    </dgm:pt>
    <dgm:pt modelId="{20CF9523-B2DF-4DAE-8FB3-B85FF445773C}" type="pres">
      <dgm:prSet presAssocID="{82974E4E-5DD3-4A92-94A8-2B56C383C745}" presName="parentText" presStyleLbl="node1" presStyleIdx="1" presStyleCnt="3" custScaleX="125571" custScaleY="199477">
        <dgm:presLayoutVars>
          <dgm:chMax val="0"/>
          <dgm:bulletEnabled val="1"/>
        </dgm:presLayoutVars>
      </dgm:prSet>
      <dgm:spPr/>
    </dgm:pt>
    <dgm:pt modelId="{6D4EFBB8-FC08-4A91-B843-9F139280D8AF}" type="pres">
      <dgm:prSet presAssocID="{82974E4E-5DD3-4A92-94A8-2B56C383C745}" presName="negativeSpace" presStyleCnt="0"/>
      <dgm:spPr/>
    </dgm:pt>
    <dgm:pt modelId="{1DB0FEEF-AF2C-4C2D-A8EC-EB358E113A75}" type="pres">
      <dgm:prSet presAssocID="{82974E4E-5DD3-4A92-94A8-2B56C383C745}" presName="childText" presStyleLbl="conFgAcc1" presStyleIdx="1" presStyleCnt="3">
        <dgm:presLayoutVars>
          <dgm:bulletEnabled val="1"/>
        </dgm:presLayoutVars>
      </dgm:prSet>
      <dgm:spPr/>
    </dgm:pt>
    <dgm:pt modelId="{7EB70BD2-B013-4864-8171-A9CD8916D146}" type="pres">
      <dgm:prSet presAssocID="{8856F48D-134C-4711-9DEB-DF973474C9CA}" presName="spaceBetweenRectangles" presStyleCnt="0"/>
      <dgm:spPr/>
    </dgm:pt>
    <dgm:pt modelId="{9FB1145C-31C8-46AF-9D5D-8B7249FCE7D3}" type="pres">
      <dgm:prSet presAssocID="{B367B4B7-1EE7-451B-ACF1-04FB91C6FC81}" presName="parentLin" presStyleCnt="0"/>
      <dgm:spPr/>
    </dgm:pt>
    <dgm:pt modelId="{4FF03E63-1F9D-4E1F-AA5C-32D08B0AB414}" type="pres">
      <dgm:prSet presAssocID="{B367B4B7-1EE7-451B-ACF1-04FB91C6FC81}" presName="parentLeftMargin" presStyleLbl="node1" presStyleIdx="1" presStyleCnt="3"/>
      <dgm:spPr/>
    </dgm:pt>
    <dgm:pt modelId="{8F489FF1-4C60-4990-AB64-839029589190}" type="pres">
      <dgm:prSet presAssocID="{B367B4B7-1EE7-451B-ACF1-04FB91C6FC81}" presName="parentText" presStyleLbl="node1" presStyleIdx="2" presStyleCnt="3" custScaleX="122978" custScaleY="126070">
        <dgm:presLayoutVars>
          <dgm:chMax val="0"/>
          <dgm:bulletEnabled val="1"/>
        </dgm:presLayoutVars>
      </dgm:prSet>
      <dgm:spPr/>
    </dgm:pt>
    <dgm:pt modelId="{56F3B48E-671C-4FAD-820C-D0FA03365D30}" type="pres">
      <dgm:prSet presAssocID="{B367B4B7-1EE7-451B-ACF1-04FB91C6FC81}" presName="negativeSpace" presStyleCnt="0"/>
      <dgm:spPr/>
    </dgm:pt>
    <dgm:pt modelId="{B1631583-1EC5-4ABF-870A-5B0D064F3560}" type="pres">
      <dgm:prSet presAssocID="{B367B4B7-1EE7-451B-ACF1-04FB91C6FC81}" presName="childText" presStyleLbl="conFgAcc1" presStyleIdx="2" presStyleCnt="3">
        <dgm:presLayoutVars>
          <dgm:bulletEnabled val="1"/>
        </dgm:presLayoutVars>
      </dgm:prSet>
      <dgm:spPr/>
    </dgm:pt>
  </dgm:ptLst>
  <dgm:cxnLst>
    <dgm:cxn modelId="{FA388302-8650-46CB-AACF-583F50D8DA47}" srcId="{35184C63-6365-4725-9DFD-3C756EB836EB}" destId="{82974E4E-5DD3-4A92-94A8-2B56C383C745}" srcOrd="1" destOrd="0" parTransId="{BA26D7B1-5006-4E9D-97D8-EAABE94C6D47}" sibTransId="{8856F48D-134C-4711-9DEB-DF973474C9CA}"/>
    <dgm:cxn modelId="{BABFBD27-5B6A-0E45-AD63-EB209540BF84}" type="presOf" srcId="{B367B4B7-1EE7-451B-ACF1-04FB91C6FC81}" destId="{4FF03E63-1F9D-4E1F-AA5C-32D08B0AB414}" srcOrd="0" destOrd="0" presId="urn:microsoft.com/office/officeart/2005/8/layout/list1"/>
    <dgm:cxn modelId="{3C4F8835-8E62-7D4F-A156-6081D84FA562}" type="presOf" srcId="{09D835C5-81F4-4780-90DC-1847AD11378B}" destId="{6B140346-04F2-4406-ACEC-B8E88DD01E4B}" srcOrd="1" destOrd="0" presId="urn:microsoft.com/office/officeart/2005/8/layout/list1"/>
    <dgm:cxn modelId="{EB13B845-D051-EB49-9F4D-4E9D841B67E2}" type="presOf" srcId="{82974E4E-5DD3-4A92-94A8-2B56C383C745}" destId="{4C0E765B-E73B-40D8-86B7-B3267F6FC9FF}" srcOrd="0" destOrd="0" presId="urn:microsoft.com/office/officeart/2005/8/layout/list1"/>
    <dgm:cxn modelId="{BAFC8784-AD5A-4D33-995C-A07617DB0B18}" srcId="{35184C63-6365-4725-9DFD-3C756EB836EB}" destId="{09D835C5-81F4-4780-90DC-1847AD11378B}" srcOrd="0" destOrd="0" parTransId="{6455C1BD-2AC5-4FCC-B2C9-3553B4B64647}" sibTransId="{C5F02650-D8EB-4C1D-B813-05682DC18FB5}"/>
    <dgm:cxn modelId="{00164E92-838D-45C0-9D79-6D9993C4D31F}" srcId="{35184C63-6365-4725-9DFD-3C756EB836EB}" destId="{B367B4B7-1EE7-451B-ACF1-04FB91C6FC81}" srcOrd="2" destOrd="0" parTransId="{52209DFE-7698-4B92-9520-243A06658D3B}" sibTransId="{4F0D068A-232E-4586-BE97-41F3F75A838E}"/>
    <dgm:cxn modelId="{CC2D389E-CA91-E749-A981-686C05AC1AF2}" type="presOf" srcId="{82974E4E-5DD3-4A92-94A8-2B56C383C745}" destId="{20CF9523-B2DF-4DAE-8FB3-B85FF445773C}" srcOrd="1" destOrd="0" presId="urn:microsoft.com/office/officeart/2005/8/layout/list1"/>
    <dgm:cxn modelId="{087F41A8-D012-104B-A4A5-AAAFF5592B09}" type="presOf" srcId="{35184C63-6365-4725-9DFD-3C756EB836EB}" destId="{E4D10AAA-BE59-4D33-9BD0-5A4785E11645}" srcOrd="0" destOrd="0" presId="urn:microsoft.com/office/officeart/2005/8/layout/list1"/>
    <dgm:cxn modelId="{3C241AC5-69EB-DD40-9FE5-212897C0F603}" type="presOf" srcId="{B367B4B7-1EE7-451B-ACF1-04FB91C6FC81}" destId="{8F489FF1-4C60-4990-AB64-839029589190}" srcOrd="1" destOrd="0" presId="urn:microsoft.com/office/officeart/2005/8/layout/list1"/>
    <dgm:cxn modelId="{862D7CDE-1A74-5C4C-A67F-587C26EAB75F}" type="presOf" srcId="{09D835C5-81F4-4780-90DC-1847AD11378B}" destId="{417502FF-F2B6-4434-899C-EFDBAB0C59F0}" srcOrd="0" destOrd="0" presId="urn:microsoft.com/office/officeart/2005/8/layout/list1"/>
    <dgm:cxn modelId="{15F4B2B1-E9A1-EE4B-9F78-ADDA06CCA0CB}" type="presParOf" srcId="{E4D10AAA-BE59-4D33-9BD0-5A4785E11645}" destId="{82EAF1DA-CF75-491F-94AA-EA431E5DFCEB}" srcOrd="0" destOrd="0" presId="urn:microsoft.com/office/officeart/2005/8/layout/list1"/>
    <dgm:cxn modelId="{C7E9B0FA-77D3-7D47-9A93-F9F8B69AF490}" type="presParOf" srcId="{82EAF1DA-CF75-491F-94AA-EA431E5DFCEB}" destId="{417502FF-F2B6-4434-899C-EFDBAB0C59F0}" srcOrd="0" destOrd="0" presId="urn:microsoft.com/office/officeart/2005/8/layout/list1"/>
    <dgm:cxn modelId="{BD5418E9-4E96-8446-9D12-CB7995DD0BBE}" type="presParOf" srcId="{82EAF1DA-CF75-491F-94AA-EA431E5DFCEB}" destId="{6B140346-04F2-4406-ACEC-B8E88DD01E4B}" srcOrd="1" destOrd="0" presId="urn:microsoft.com/office/officeart/2005/8/layout/list1"/>
    <dgm:cxn modelId="{8235ED8C-AA11-E34D-A719-F231E37F13FE}" type="presParOf" srcId="{E4D10AAA-BE59-4D33-9BD0-5A4785E11645}" destId="{1E9DE119-4F78-4C02-AA3C-EDA0EB91E915}" srcOrd="1" destOrd="0" presId="urn:microsoft.com/office/officeart/2005/8/layout/list1"/>
    <dgm:cxn modelId="{92F0C25E-EADE-134E-BCFB-873365D11D97}" type="presParOf" srcId="{E4D10AAA-BE59-4D33-9BD0-5A4785E11645}" destId="{1C4883B8-BC92-4E13-BF60-7958C67868C4}" srcOrd="2" destOrd="0" presId="urn:microsoft.com/office/officeart/2005/8/layout/list1"/>
    <dgm:cxn modelId="{9CD6006D-9C71-D245-926A-37A7CD4A2D39}" type="presParOf" srcId="{E4D10AAA-BE59-4D33-9BD0-5A4785E11645}" destId="{D2A9066A-D15B-4DB4-8774-20F400D10578}" srcOrd="3" destOrd="0" presId="urn:microsoft.com/office/officeart/2005/8/layout/list1"/>
    <dgm:cxn modelId="{6D908AA7-97DA-F946-BD37-D775B49B644C}" type="presParOf" srcId="{E4D10AAA-BE59-4D33-9BD0-5A4785E11645}" destId="{0569E041-8E55-4995-A505-20038E2C31B5}" srcOrd="4" destOrd="0" presId="urn:microsoft.com/office/officeart/2005/8/layout/list1"/>
    <dgm:cxn modelId="{0BE17188-5CEE-B541-A399-10603C864603}" type="presParOf" srcId="{0569E041-8E55-4995-A505-20038E2C31B5}" destId="{4C0E765B-E73B-40D8-86B7-B3267F6FC9FF}" srcOrd="0" destOrd="0" presId="urn:microsoft.com/office/officeart/2005/8/layout/list1"/>
    <dgm:cxn modelId="{B839AD61-E318-8C46-80B8-7565A58777A1}" type="presParOf" srcId="{0569E041-8E55-4995-A505-20038E2C31B5}" destId="{20CF9523-B2DF-4DAE-8FB3-B85FF445773C}" srcOrd="1" destOrd="0" presId="urn:microsoft.com/office/officeart/2005/8/layout/list1"/>
    <dgm:cxn modelId="{7177455B-09C6-A94F-8B65-FB7152CE4304}" type="presParOf" srcId="{E4D10AAA-BE59-4D33-9BD0-5A4785E11645}" destId="{6D4EFBB8-FC08-4A91-B843-9F139280D8AF}" srcOrd="5" destOrd="0" presId="urn:microsoft.com/office/officeart/2005/8/layout/list1"/>
    <dgm:cxn modelId="{44DC8EE4-375C-F341-B9D1-F4C0983CC948}" type="presParOf" srcId="{E4D10AAA-BE59-4D33-9BD0-5A4785E11645}" destId="{1DB0FEEF-AF2C-4C2D-A8EC-EB358E113A75}" srcOrd="6" destOrd="0" presId="urn:microsoft.com/office/officeart/2005/8/layout/list1"/>
    <dgm:cxn modelId="{1B21B0DC-BD8C-F04D-A4CE-E7B863448B39}" type="presParOf" srcId="{E4D10AAA-BE59-4D33-9BD0-5A4785E11645}" destId="{7EB70BD2-B013-4864-8171-A9CD8916D146}" srcOrd="7" destOrd="0" presId="urn:microsoft.com/office/officeart/2005/8/layout/list1"/>
    <dgm:cxn modelId="{A8AF2C31-FBC9-B542-8446-2E07811D99E5}" type="presParOf" srcId="{E4D10AAA-BE59-4D33-9BD0-5A4785E11645}" destId="{9FB1145C-31C8-46AF-9D5D-8B7249FCE7D3}" srcOrd="8" destOrd="0" presId="urn:microsoft.com/office/officeart/2005/8/layout/list1"/>
    <dgm:cxn modelId="{D9D5B3ED-D5CA-1941-B7E6-CEEB6292A4A4}" type="presParOf" srcId="{9FB1145C-31C8-46AF-9D5D-8B7249FCE7D3}" destId="{4FF03E63-1F9D-4E1F-AA5C-32D08B0AB414}" srcOrd="0" destOrd="0" presId="urn:microsoft.com/office/officeart/2005/8/layout/list1"/>
    <dgm:cxn modelId="{1E3DA3DD-CF1E-2D46-8222-C4341ECC0AE8}" type="presParOf" srcId="{9FB1145C-31C8-46AF-9D5D-8B7249FCE7D3}" destId="{8F489FF1-4C60-4990-AB64-839029589190}" srcOrd="1" destOrd="0" presId="urn:microsoft.com/office/officeart/2005/8/layout/list1"/>
    <dgm:cxn modelId="{1867B90E-77AC-B249-A894-65860C3D4162}" type="presParOf" srcId="{E4D10AAA-BE59-4D33-9BD0-5A4785E11645}" destId="{56F3B48E-671C-4FAD-820C-D0FA03365D30}" srcOrd="9" destOrd="0" presId="urn:microsoft.com/office/officeart/2005/8/layout/list1"/>
    <dgm:cxn modelId="{6E7F2F0A-1519-9346-BF99-D24AA9AB34B9}" type="presParOf" srcId="{E4D10AAA-BE59-4D33-9BD0-5A4785E11645}" destId="{B1631583-1EC5-4ABF-870A-5B0D064F356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4D7B871-5333-4548-B014-E7326B1A5B92}" type="doc">
      <dgm:prSet loTypeId="urn:microsoft.com/office/officeart/2005/8/layout/lProcess2" loCatId="list" qsTypeId="urn:microsoft.com/office/officeart/2005/8/quickstyle/simple5" qsCatId="simple" csTypeId="urn:microsoft.com/office/officeart/2005/8/colors/accent0_1" csCatId="mainScheme" phldr="1"/>
      <dgm:spPr/>
      <dgm:t>
        <a:bodyPr/>
        <a:lstStyle/>
        <a:p>
          <a:endParaRPr lang="zh-TW" altLang="en-US"/>
        </a:p>
      </dgm:t>
    </dgm:pt>
    <dgm:pt modelId="{D9D421D5-DE40-4CDB-AF22-D51674956F87}">
      <dgm:prSet phldrT="[文字]" custT="1"/>
      <dgm:spPr/>
      <dgm:t>
        <a:bodyPr/>
        <a:lstStyle/>
        <a:p>
          <a:r>
            <a:rPr lang="zh-TW" altLang="en-US" sz="1600" dirty="0">
              <a:latin typeface="Helvetica" charset="0"/>
              <a:ea typeface="Helvetica" charset="0"/>
              <a:cs typeface="Helvetica" charset="0"/>
            </a:rPr>
            <a:t>白血球偵測 </a:t>
          </a:r>
          <a:r>
            <a:rPr lang="en-US" altLang="zh-TW" sz="1600" dirty="0">
              <a:latin typeface="Helvetica" charset="0"/>
              <a:ea typeface="Helvetica" charset="0"/>
              <a:cs typeface="Helvetica" charset="0"/>
            </a:rPr>
            <a:t>(Leukocyte)</a:t>
          </a:r>
          <a:endParaRPr lang="zh-TW" altLang="en-US" sz="1600" dirty="0">
            <a:latin typeface="Helvetica" charset="0"/>
            <a:ea typeface="Helvetica" charset="0"/>
            <a:cs typeface="Helvetica" charset="0"/>
          </a:endParaRPr>
        </a:p>
      </dgm:t>
    </dgm:pt>
    <dgm:pt modelId="{8D5612B6-C4D3-4111-8E96-17F8B74F77EF}" type="parTrans" cxnId="{45DA1170-3CF3-494B-994F-50A97274D3D8}">
      <dgm:prSet/>
      <dgm:spPr/>
      <dgm:t>
        <a:bodyPr/>
        <a:lstStyle/>
        <a:p>
          <a:endParaRPr lang="zh-TW" altLang="en-US" sz="2000">
            <a:latin typeface="Helvetica" charset="0"/>
            <a:ea typeface="Helvetica" charset="0"/>
            <a:cs typeface="Helvetica" charset="0"/>
          </a:endParaRPr>
        </a:p>
      </dgm:t>
    </dgm:pt>
    <dgm:pt modelId="{9574FAF6-F597-481E-9961-3A2B0E791E38}" type="sibTrans" cxnId="{45DA1170-3CF3-494B-994F-50A97274D3D8}">
      <dgm:prSet/>
      <dgm:spPr/>
      <dgm:t>
        <a:bodyPr/>
        <a:lstStyle/>
        <a:p>
          <a:endParaRPr lang="zh-TW" altLang="en-US" sz="2000">
            <a:latin typeface="Helvetica" charset="0"/>
            <a:ea typeface="Helvetica" charset="0"/>
            <a:cs typeface="Helvetica" charset="0"/>
          </a:endParaRPr>
        </a:p>
      </dgm:t>
    </dgm:pt>
    <dgm:pt modelId="{9EBADAB3-A3E6-4E15-A573-48EC0525FCF8}">
      <dgm:prSet phldrT="[文字]" custT="1"/>
      <dgm:spPr/>
      <dgm:t>
        <a:bodyPr/>
        <a:lstStyle/>
        <a:p>
          <a:r>
            <a:rPr lang="zh-TW" altLang="en-US" sz="1600" dirty="0">
              <a:latin typeface="Helvetica" charset="0"/>
              <a:ea typeface="Helvetica" charset="0"/>
              <a:cs typeface="Helvetica" charset="0"/>
            </a:rPr>
            <a:t>亞硝酸鹽偵測 </a:t>
          </a:r>
          <a:r>
            <a:rPr lang="en-US" altLang="zh-TW" sz="1600" dirty="0">
              <a:latin typeface="Helvetica" charset="0"/>
              <a:ea typeface="Helvetica" charset="0"/>
              <a:cs typeface="Helvetica" charset="0"/>
            </a:rPr>
            <a:t>(Nitrite)</a:t>
          </a:r>
          <a:endParaRPr lang="zh-TW" altLang="en-US" sz="1600" dirty="0">
            <a:latin typeface="Helvetica" charset="0"/>
            <a:ea typeface="Helvetica" charset="0"/>
            <a:cs typeface="Helvetica" charset="0"/>
          </a:endParaRPr>
        </a:p>
      </dgm:t>
    </dgm:pt>
    <dgm:pt modelId="{9FFB4752-40CB-49E3-8D03-091C5C123597}" type="parTrans" cxnId="{32313138-6D1D-4A91-BE9E-B439F87A7D77}">
      <dgm:prSet/>
      <dgm:spPr/>
      <dgm:t>
        <a:bodyPr/>
        <a:lstStyle/>
        <a:p>
          <a:endParaRPr lang="zh-TW" altLang="en-US" sz="2000">
            <a:latin typeface="Helvetica" charset="0"/>
            <a:ea typeface="Helvetica" charset="0"/>
            <a:cs typeface="Helvetica" charset="0"/>
          </a:endParaRPr>
        </a:p>
      </dgm:t>
    </dgm:pt>
    <dgm:pt modelId="{39CAD9E2-491E-4752-8C9C-7B77B6D2EE5D}" type="sibTrans" cxnId="{32313138-6D1D-4A91-BE9E-B439F87A7D77}">
      <dgm:prSet/>
      <dgm:spPr/>
      <dgm:t>
        <a:bodyPr/>
        <a:lstStyle/>
        <a:p>
          <a:endParaRPr lang="zh-TW" altLang="en-US" sz="2000">
            <a:latin typeface="Helvetica" charset="0"/>
            <a:ea typeface="Helvetica" charset="0"/>
            <a:cs typeface="Helvetica" charset="0"/>
          </a:endParaRPr>
        </a:p>
      </dgm:t>
    </dgm:pt>
    <dgm:pt modelId="{14F4B883-7E42-455E-89D9-6824B4C2F670}">
      <dgm:prSet phldrT="[文字]" custT="1"/>
      <dgm:spPr/>
      <dgm:t>
        <a:bodyPr/>
        <a:lstStyle/>
        <a:p>
          <a:r>
            <a:rPr lang="zh-TW" altLang="en-US" sz="1600" dirty="0">
              <a:latin typeface="Helvetica" charset="0"/>
              <a:ea typeface="Helvetica" charset="0"/>
              <a:cs typeface="Helvetica" charset="0"/>
            </a:rPr>
            <a:t>酸鹼值偵測 </a:t>
          </a:r>
          <a:br>
            <a:rPr lang="en-US" altLang="zh-TW" sz="1600" dirty="0">
              <a:latin typeface="Helvetica" charset="0"/>
              <a:ea typeface="Helvetica" charset="0"/>
              <a:cs typeface="Helvetica" charset="0"/>
            </a:rPr>
          </a:br>
          <a:r>
            <a:rPr lang="en-US" altLang="zh-TW" sz="1600" dirty="0">
              <a:latin typeface="Helvetica" charset="0"/>
              <a:ea typeface="Helvetica" charset="0"/>
              <a:cs typeface="Helvetica" charset="0"/>
            </a:rPr>
            <a:t>(pH)</a:t>
          </a:r>
          <a:endParaRPr lang="zh-TW" altLang="en-US" sz="1600" dirty="0">
            <a:latin typeface="Helvetica" charset="0"/>
            <a:ea typeface="Helvetica" charset="0"/>
            <a:cs typeface="Helvetica" charset="0"/>
          </a:endParaRPr>
        </a:p>
      </dgm:t>
    </dgm:pt>
    <dgm:pt modelId="{AFE10086-F1E1-40FE-8B52-D1C3833E8C2D}" type="parTrans" cxnId="{5DAE0F61-8EB4-4534-8886-BF1329F8943A}">
      <dgm:prSet/>
      <dgm:spPr/>
      <dgm:t>
        <a:bodyPr/>
        <a:lstStyle/>
        <a:p>
          <a:endParaRPr lang="zh-TW" altLang="en-US" sz="2000">
            <a:latin typeface="Helvetica" charset="0"/>
            <a:ea typeface="Helvetica" charset="0"/>
            <a:cs typeface="Helvetica" charset="0"/>
          </a:endParaRPr>
        </a:p>
      </dgm:t>
    </dgm:pt>
    <dgm:pt modelId="{DD4A3A94-A954-49F7-B7F9-1EDBF19B4F0C}" type="sibTrans" cxnId="{5DAE0F61-8EB4-4534-8886-BF1329F8943A}">
      <dgm:prSet/>
      <dgm:spPr/>
      <dgm:t>
        <a:bodyPr/>
        <a:lstStyle/>
        <a:p>
          <a:endParaRPr lang="zh-TW" altLang="en-US" sz="2000">
            <a:latin typeface="Helvetica" charset="0"/>
            <a:ea typeface="Helvetica" charset="0"/>
            <a:cs typeface="Helvetica" charset="0"/>
          </a:endParaRPr>
        </a:p>
      </dgm:t>
    </dgm:pt>
    <dgm:pt modelId="{D41222B1-4547-4D71-9755-F77ECACA4116}">
      <dgm:prSet custT="1"/>
      <dgm:spPr/>
      <dgm:t>
        <a:bodyPr/>
        <a:lstStyle/>
        <a:p>
          <a:pPr algn="l"/>
          <a:r>
            <a:rPr lang="zh-TW" altLang="en-US" sz="1400" dirty="0">
              <a:latin typeface="Helvetica" charset="0"/>
              <a:ea typeface="Helvetica" charset="0"/>
              <a:cs typeface="Helvetica" charset="0"/>
            </a:rPr>
            <a:t>若泌尿道受到感染，則尿液中的白球含量會上升，以清除尿液中的細菌。</a:t>
          </a:r>
        </a:p>
      </dgm:t>
    </dgm:pt>
    <dgm:pt modelId="{3D78E98B-24A8-4CE3-993C-30B63FA9F1B9}" type="parTrans" cxnId="{5460FF69-A548-44E8-88C0-D698E01CCF8F}">
      <dgm:prSet/>
      <dgm:spPr/>
      <dgm:t>
        <a:bodyPr/>
        <a:lstStyle/>
        <a:p>
          <a:endParaRPr lang="zh-TW" altLang="en-US" sz="2000">
            <a:latin typeface="Helvetica" charset="0"/>
            <a:ea typeface="Helvetica" charset="0"/>
            <a:cs typeface="Helvetica" charset="0"/>
          </a:endParaRPr>
        </a:p>
      </dgm:t>
    </dgm:pt>
    <dgm:pt modelId="{F9413253-B055-4E2A-B455-B465C8883A25}" type="sibTrans" cxnId="{5460FF69-A548-44E8-88C0-D698E01CCF8F}">
      <dgm:prSet/>
      <dgm:spPr/>
      <dgm:t>
        <a:bodyPr/>
        <a:lstStyle/>
        <a:p>
          <a:endParaRPr lang="zh-TW" altLang="en-US" sz="2000">
            <a:latin typeface="Helvetica" charset="0"/>
            <a:ea typeface="Helvetica" charset="0"/>
            <a:cs typeface="Helvetica" charset="0"/>
          </a:endParaRPr>
        </a:p>
      </dgm:t>
    </dgm:pt>
    <dgm:pt modelId="{B451925F-D990-4528-867C-BC61F8AC8340}">
      <dgm:prSet custT="1"/>
      <dgm:spPr/>
      <dgm:t>
        <a:bodyPr/>
        <a:lstStyle/>
        <a:p>
          <a:pPr algn="l"/>
          <a:r>
            <a:rPr lang="zh-TW" altLang="en-US" sz="1400" dirty="0">
              <a:latin typeface="Helvetica" charset="0"/>
              <a:ea typeface="Helvetica" charset="0"/>
              <a:cs typeface="Helvetica" charset="0"/>
            </a:rPr>
            <a:t>在泌尿道中繁殖的細菌，會將硝酸鹽代謝成為亞硝酸鹽。</a:t>
          </a:r>
        </a:p>
      </dgm:t>
    </dgm:pt>
    <dgm:pt modelId="{70BD98DC-C8E5-452D-BEAA-D40AF962B123}" type="parTrans" cxnId="{BE157FD8-7785-4615-98F5-08E2DBC2FC02}">
      <dgm:prSet/>
      <dgm:spPr/>
      <dgm:t>
        <a:bodyPr/>
        <a:lstStyle/>
        <a:p>
          <a:endParaRPr lang="zh-TW" altLang="en-US" sz="2000">
            <a:latin typeface="Helvetica" charset="0"/>
            <a:ea typeface="Helvetica" charset="0"/>
            <a:cs typeface="Helvetica" charset="0"/>
          </a:endParaRPr>
        </a:p>
      </dgm:t>
    </dgm:pt>
    <dgm:pt modelId="{931FCB10-5E79-4169-A5A5-C95850BBB017}" type="sibTrans" cxnId="{BE157FD8-7785-4615-98F5-08E2DBC2FC02}">
      <dgm:prSet/>
      <dgm:spPr/>
      <dgm:t>
        <a:bodyPr/>
        <a:lstStyle/>
        <a:p>
          <a:endParaRPr lang="zh-TW" altLang="en-US" sz="2000">
            <a:latin typeface="Helvetica" charset="0"/>
            <a:ea typeface="Helvetica" charset="0"/>
            <a:cs typeface="Helvetica" charset="0"/>
          </a:endParaRPr>
        </a:p>
      </dgm:t>
    </dgm:pt>
    <dgm:pt modelId="{D0F5AB67-2B1A-4D9C-B824-C2A163226F88}">
      <dgm:prSet custT="1"/>
      <dgm:spPr/>
      <dgm:t>
        <a:bodyPr/>
        <a:lstStyle/>
        <a:p>
          <a:pPr algn="l"/>
          <a:r>
            <a:rPr lang="zh-TW" altLang="en-US" sz="1400" dirty="0">
              <a:latin typeface="Helvetica" charset="0"/>
              <a:ea typeface="Helvetica" charset="0"/>
              <a:cs typeface="Helvetica" charset="0"/>
            </a:rPr>
            <a:t>偏鹼的尿液可能是細菌感染、膀胱發炎或鹼中毒。</a:t>
          </a:r>
        </a:p>
      </dgm:t>
    </dgm:pt>
    <dgm:pt modelId="{899883BF-FC67-4D7C-BC39-F75F2B17EB43}" type="parTrans" cxnId="{EA87679A-1396-486C-961C-CB037373460C}">
      <dgm:prSet/>
      <dgm:spPr/>
      <dgm:t>
        <a:bodyPr/>
        <a:lstStyle/>
        <a:p>
          <a:endParaRPr lang="zh-TW" altLang="en-US" sz="2000">
            <a:latin typeface="Helvetica" charset="0"/>
            <a:ea typeface="Helvetica" charset="0"/>
            <a:cs typeface="Helvetica" charset="0"/>
          </a:endParaRPr>
        </a:p>
      </dgm:t>
    </dgm:pt>
    <dgm:pt modelId="{443E4A54-62DE-4564-851F-BBC2FC4DF4E5}" type="sibTrans" cxnId="{EA87679A-1396-486C-961C-CB037373460C}">
      <dgm:prSet/>
      <dgm:spPr/>
      <dgm:t>
        <a:bodyPr/>
        <a:lstStyle/>
        <a:p>
          <a:endParaRPr lang="zh-TW" altLang="en-US" sz="2000">
            <a:latin typeface="Helvetica" charset="0"/>
            <a:ea typeface="Helvetica" charset="0"/>
            <a:cs typeface="Helvetica" charset="0"/>
          </a:endParaRPr>
        </a:p>
      </dgm:t>
    </dgm:pt>
    <dgm:pt modelId="{0B4887A4-E622-4F31-A459-F5C7F325A6FD}" type="pres">
      <dgm:prSet presAssocID="{24D7B871-5333-4548-B014-E7326B1A5B92}" presName="theList" presStyleCnt="0">
        <dgm:presLayoutVars>
          <dgm:dir/>
          <dgm:animLvl val="lvl"/>
          <dgm:resizeHandles val="exact"/>
        </dgm:presLayoutVars>
      </dgm:prSet>
      <dgm:spPr/>
    </dgm:pt>
    <dgm:pt modelId="{C8456918-8273-43F0-9495-AC0725DF211C}" type="pres">
      <dgm:prSet presAssocID="{D9D421D5-DE40-4CDB-AF22-D51674956F87}" presName="compNode" presStyleCnt="0"/>
      <dgm:spPr/>
    </dgm:pt>
    <dgm:pt modelId="{DE21AFB0-EF8F-4C88-8726-07C5D6013AEE}" type="pres">
      <dgm:prSet presAssocID="{D9D421D5-DE40-4CDB-AF22-D51674956F87}" presName="aNode" presStyleLbl="bgShp" presStyleIdx="0" presStyleCnt="3"/>
      <dgm:spPr/>
    </dgm:pt>
    <dgm:pt modelId="{8FEB131D-FB64-4FFC-95DB-37A4D79E4405}" type="pres">
      <dgm:prSet presAssocID="{D9D421D5-DE40-4CDB-AF22-D51674956F87}" presName="textNode" presStyleLbl="bgShp" presStyleIdx="0" presStyleCnt="3"/>
      <dgm:spPr/>
    </dgm:pt>
    <dgm:pt modelId="{D5857EE5-AB32-4A4B-BC88-EDC7B5475C92}" type="pres">
      <dgm:prSet presAssocID="{D9D421D5-DE40-4CDB-AF22-D51674956F87}" presName="compChildNode" presStyleCnt="0"/>
      <dgm:spPr/>
    </dgm:pt>
    <dgm:pt modelId="{74CD8E61-FD1A-417F-BD86-8709E540A9AA}" type="pres">
      <dgm:prSet presAssocID="{D9D421D5-DE40-4CDB-AF22-D51674956F87}" presName="theInnerList" presStyleCnt="0"/>
      <dgm:spPr/>
    </dgm:pt>
    <dgm:pt modelId="{32F0BC75-FD01-48F7-A805-7B29335D3C8B}" type="pres">
      <dgm:prSet presAssocID="{D41222B1-4547-4D71-9755-F77ECACA4116}" presName="childNode" presStyleLbl="node1" presStyleIdx="0" presStyleCnt="3">
        <dgm:presLayoutVars>
          <dgm:bulletEnabled val="1"/>
        </dgm:presLayoutVars>
      </dgm:prSet>
      <dgm:spPr/>
    </dgm:pt>
    <dgm:pt modelId="{011AB9AB-A082-4C1C-9E2C-0E4B79945A88}" type="pres">
      <dgm:prSet presAssocID="{D9D421D5-DE40-4CDB-AF22-D51674956F87}" presName="aSpace" presStyleCnt="0"/>
      <dgm:spPr/>
    </dgm:pt>
    <dgm:pt modelId="{65CAB092-8246-49C3-9AE4-08B498A1AF4F}" type="pres">
      <dgm:prSet presAssocID="{9EBADAB3-A3E6-4E15-A573-48EC0525FCF8}" presName="compNode" presStyleCnt="0"/>
      <dgm:spPr/>
    </dgm:pt>
    <dgm:pt modelId="{1CF66EF8-F993-4CA6-AB46-AFB993BBEB95}" type="pres">
      <dgm:prSet presAssocID="{9EBADAB3-A3E6-4E15-A573-48EC0525FCF8}" presName="aNode" presStyleLbl="bgShp" presStyleIdx="1" presStyleCnt="3"/>
      <dgm:spPr/>
    </dgm:pt>
    <dgm:pt modelId="{EE96E021-E42B-49DC-AB81-CD3B1BD184F5}" type="pres">
      <dgm:prSet presAssocID="{9EBADAB3-A3E6-4E15-A573-48EC0525FCF8}" presName="textNode" presStyleLbl="bgShp" presStyleIdx="1" presStyleCnt="3"/>
      <dgm:spPr/>
    </dgm:pt>
    <dgm:pt modelId="{6969DF87-AA51-41AD-89D5-80A1C22CAB3D}" type="pres">
      <dgm:prSet presAssocID="{9EBADAB3-A3E6-4E15-A573-48EC0525FCF8}" presName="compChildNode" presStyleCnt="0"/>
      <dgm:spPr/>
    </dgm:pt>
    <dgm:pt modelId="{4F32695B-B2B2-4A08-9A78-F7985EB5E240}" type="pres">
      <dgm:prSet presAssocID="{9EBADAB3-A3E6-4E15-A573-48EC0525FCF8}" presName="theInnerList" presStyleCnt="0"/>
      <dgm:spPr/>
    </dgm:pt>
    <dgm:pt modelId="{57341FA3-CB98-4853-B651-967BF570330F}" type="pres">
      <dgm:prSet presAssocID="{B451925F-D990-4528-867C-BC61F8AC8340}" presName="childNode" presStyleLbl="node1" presStyleIdx="1" presStyleCnt="3">
        <dgm:presLayoutVars>
          <dgm:bulletEnabled val="1"/>
        </dgm:presLayoutVars>
      </dgm:prSet>
      <dgm:spPr/>
    </dgm:pt>
    <dgm:pt modelId="{C696D467-0C18-48CF-8CA2-BEEF58E28E1F}" type="pres">
      <dgm:prSet presAssocID="{9EBADAB3-A3E6-4E15-A573-48EC0525FCF8}" presName="aSpace" presStyleCnt="0"/>
      <dgm:spPr/>
    </dgm:pt>
    <dgm:pt modelId="{C952F244-C0FF-46BE-A466-DBFCFB21B0D1}" type="pres">
      <dgm:prSet presAssocID="{14F4B883-7E42-455E-89D9-6824B4C2F670}" presName="compNode" presStyleCnt="0"/>
      <dgm:spPr/>
    </dgm:pt>
    <dgm:pt modelId="{488EA420-5001-4CAC-ACB7-5EE24BC6A831}" type="pres">
      <dgm:prSet presAssocID="{14F4B883-7E42-455E-89D9-6824B4C2F670}" presName="aNode" presStyleLbl="bgShp" presStyleIdx="2" presStyleCnt="3"/>
      <dgm:spPr/>
    </dgm:pt>
    <dgm:pt modelId="{6F07539F-79D2-4604-B1A5-34267BE12A59}" type="pres">
      <dgm:prSet presAssocID="{14F4B883-7E42-455E-89D9-6824B4C2F670}" presName="textNode" presStyleLbl="bgShp" presStyleIdx="2" presStyleCnt="3"/>
      <dgm:spPr/>
    </dgm:pt>
    <dgm:pt modelId="{1360AD05-072F-4AE9-A4FA-64C26DF8B7DB}" type="pres">
      <dgm:prSet presAssocID="{14F4B883-7E42-455E-89D9-6824B4C2F670}" presName="compChildNode" presStyleCnt="0"/>
      <dgm:spPr/>
    </dgm:pt>
    <dgm:pt modelId="{AD18FFF5-29AA-4A48-A5D8-8C9CFA55A1DD}" type="pres">
      <dgm:prSet presAssocID="{14F4B883-7E42-455E-89D9-6824B4C2F670}" presName="theInnerList" presStyleCnt="0"/>
      <dgm:spPr/>
    </dgm:pt>
    <dgm:pt modelId="{2D8FF60D-3C7A-4452-A07C-28E6C7BC1536}" type="pres">
      <dgm:prSet presAssocID="{D0F5AB67-2B1A-4D9C-B824-C2A163226F88}" presName="childNode" presStyleLbl="node1" presStyleIdx="2" presStyleCnt="3">
        <dgm:presLayoutVars>
          <dgm:bulletEnabled val="1"/>
        </dgm:presLayoutVars>
      </dgm:prSet>
      <dgm:spPr/>
    </dgm:pt>
  </dgm:ptLst>
  <dgm:cxnLst>
    <dgm:cxn modelId="{4737401C-E957-41F4-8468-74AFED59AFB1}" type="presOf" srcId="{D9D421D5-DE40-4CDB-AF22-D51674956F87}" destId="{DE21AFB0-EF8F-4C88-8726-07C5D6013AEE}" srcOrd="0" destOrd="0" presId="urn:microsoft.com/office/officeart/2005/8/layout/lProcess2"/>
    <dgm:cxn modelId="{031B6F1E-7B1F-42B6-A991-7D8F3FD46757}" type="presOf" srcId="{9EBADAB3-A3E6-4E15-A573-48EC0525FCF8}" destId="{EE96E021-E42B-49DC-AB81-CD3B1BD184F5}" srcOrd="1" destOrd="0" presId="urn:microsoft.com/office/officeart/2005/8/layout/lProcess2"/>
    <dgm:cxn modelId="{42E32336-C368-466E-8075-BB681BC04DBC}" type="presOf" srcId="{D41222B1-4547-4D71-9755-F77ECACA4116}" destId="{32F0BC75-FD01-48F7-A805-7B29335D3C8B}" srcOrd="0" destOrd="0" presId="urn:microsoft.com/office/officeart/2005/8/layout/lProcess2"/>
    <dgm:cxn modelId="{32313138-6D1D-4A91-BE9E-B439F87A7D77}" srcId="{24D7B871-5333-4548-B014-E7326B1A5B92}" destId="{9EBADAB3-A3E6-4E15-A573-48EC0525FCF8}" srcOrd="1" destOrd="0" parTransId="{9FFB4752-40CB-49E3-8D03-091C5C123597}" sibTransId="{39CAD9E2-491E-4752-8C9C-7B77B6D2EE5D}"/>
    <dgm:cxn modelId="{090AE65D-B18C-4111-959D-3D21C3BC691A}" type="presOf" srcId="{9EBADAB3-A3E6-4E15-A573-48EC0525FCF8}" destId="{1CF66EF8-F993-4CA6-AB46-AFB993BBEB95}" srcOrd="0" destOrd="0" presId="urn:microsoft.com/office/officeart/2005/8/layout/lProcess2"/>
    <dgm:cxn modelId="{5D8A5D5F-98A7-4292-809A-BAE207914AB4}" type="presOf" srcId="{14F4B883-7E42-455E-89D9-6824B4C2F670}" destId="{488EA420-5001-4CAC-ACB7-5EE24BC6A831}" srcOrd="0" destOrd="0" presId="urn:microsoft.com/office/officeart/2005/8/layout/lProcess2"/>
    <dgm:cxn modelId="{5DAE0F61-8EB4-4534-8886-BF1329F8943A}" srcId="{24D7B871-5333-4548-B014-E7326B1A5B92}" destId="{14F4B883-7E42-455E-89D9-6824B4C2F670}" srcOrd="2" destOrd="0" parTransId="{AFE10086-F1E1-40FE-8B52-D1C3833E8C2D}" sibTransId="{DD4A3A94-A954-49F7-B7F9-1EDBF19B4F0C}"/>
    <dgm:cxn modelId="{82F81369-8516-4472-8BE3-BF13A3AAAC11}" type="presOf" srcId="{D0F5AB67-2B1A-4D9C-B824-C2A163226F88}" destId="{2D8FF60D-3C7A-4452-A07C-28E6C7BC1536}" srcOrd="0" destOrd="0" presId="urn:microsoft.com/office/officeart/2005/8/layout/lProcess2"/>
    <dgm:cxn modelId="{5460FF69-A548-44E8-88C0-D698E01CCF8F}" srcId="{D9D421D5-DE40-4CDB-AF22-D51674956F87}" destId="{D41222B1-4547-4D71-9755-F77ECACA4116}" srcOrd="0" destOrd="0" parTransId="{3D78E98B-24A8-4CE3-993C-30B63FA9F1B9}" sibTransId="{F9413253-B055-4E2A-B455-B465C8883A25}"/>
    <dgm:cxn modelId="{45DA1170-3CF3-494B-994F-50A97274D3D8}" srcId="{24D7B871-5333-4548-B014-E7326B1A5B92}" destId="{D9D421D5-DE40-4CDB-AF22-D51674956F87}" srcOrd="0" destOrd="0" parTransId="{8D5612B6-C4D3-4111-8E96-17F8B74F77EF}" sibTransId="{9574FAF6-F597-481E-9961-3A2B0E791E38}"/>
    <dgm:cxn modelId="{42755273-9414-4708-A036-86E013AC1DE0}" type="presOf" srcId="{B451925F-D990-4528-867C-BC61F8AC8340}" destId="{57341FA3-CB98-4853-B651-967BF570330F}" srcOrd="0" destOrd="0" presId="urn:microsoft.com/office/officeart/2005/8/layout/lProcess2"/>
    <dgm:cxn modelId="{EA87679A-1396-486C-961C-CB037373460C}" srcId="{14F4B883-7E42-455E-89D9-6824B4C2F670}" destId="{D0F5AB67-2B1A-4D9C-B824-C2A163226F88}" srcOrd="0" destOrd="0" parTransId="{899883BF-FC67-4D7C-BC39-F75F2B17EB43}" sibTransId="{443E4A54-62DE-4564-851F-BBC2FC4DF4E5}"/>
    <dgm:cxn modelId="{844236BB-5CF6-42B7-88CF-B23A6C6D9525}" type="presOf" srcId="{D9D421D5-DE40-4CDB-AF22-D51674956F87}" destId="{8FEB131D-FB64-4FFC-95DB-37A4D79E4405}" srcOrd="1" destOrd="0" presId="urn:microsoft.com/office/officeart/2005/8/layout/lProcess2"/>
    <dgm:cxn modelId="{BE157FD8-7785-4615-98F5-08E2DBC2FC02}" srcId="{9EBADAB3-A3E6-4E15-A573-48EC0525FCF8}" destId="{B451925F-D990-4528-867C-BC61F8AC8340}" srcOrd="0" destOrd="0" parTransId="{70BD98DC-C8E5-452D-BEAA-D40AF962B123}" sibTransId="{931FCB10-5E79-4169-A5A5-C95850BBB017}"/>
    <dgm:cxn modelId="{2DBA33EE-914C-4701-A107-1D3C927C3AE5}" type="presOf" srcId="{24D7B871-5333-4548-B014-E7326B1A5B92}" destId="{0B4887A4-E622-4F31-A459-F5C7F325A6FD}" srcOrd="0" destOrd="0" presId="urn:microsoft.com/office/officeart/2005/8/layout/lProcess2"/>
    <dgm:cxn modelId="{375511F1-9439-4556-BFCF-A586D65BFC9E}" type="presOf" srcId="{14F4B883-7E42-455E-89D9-6824B4C2F670}" destId="{6F07539F-79D2-4604-B1A5-34267BE12A59}" srcOrd="1" destOrd="0" presId="urn:microsoft.com/office/officeart/2005/8/layout/lProcess2"/>
    <dgm:cxn modelId="{FE56795E-0957-4549-B6FE-64514403D263}" type="presParOf" srcId="{0B4887A4-E622-4F31-A459-F5C7F325A6FD}" destId="{C8456918-8273-43F0-9495-AC0725DF211C}" srcOrd="0" destOrd="0" presId="urn:microsoft.com/office/officeart/2005/8/layout/lProcess2"/>
    <dgm:cxn modelId="{1604F354-C05D-407F-ADB9-33085BA9DD00}" type="presParOf" srcId="{C8456918-8273-43F0-9495-AC0725DF211C}" destId="{DE21AFB0-EF8F-4C88-8726-07C5D6013AEE}" srcOrd="0" destOrd="0" presId="urn:microsoft.com/office/officeart/2005/8/layout/lProcess2"/>
    <dgm:cxn modelId="{F0C386EB-FC2B-49F5-8826-45AEE016607A}" type="presParOf" srcId="{C8456918-8273-43F0-9495-AC0725DF211C}" destId="{8FEB131D-FB64-4FFC-95DB-37A4D79E4405}" srcOrd="1" destOrd="0" presId="urn:microsoft.com/office/officeart/2005/8/layout/lProcess2"/>
    <dgm:cxn modelId="{816CD32E-6021-47C5-AE63-F92B517CD9C3}" type="presParOf" srcId="{C8456918-8273-43F0-9495-AC0725DF211C}" destId="{D5857EE5-AB32-4A4B-BC88-EDC7B5475C92}" srcOrd="2" destOrd="0" presId="urn:microsoft.com/office/officeart/2005/8/layout/lProcess2"/>
    <dgm:cxn modelId="{EA015132-2C42-4C28-AFC2-930BC78969CA}" type="presParOf" srcId="{D5857EE5-AB32-4A4B-BC88-EDC7B5475C92}" destId="{74CD8E61-FD1A-417F-BD86-8709E540A9AA}" srcOrd="0" destOrd="0" presId="urn:microsoft.com/office/officeart/2005/8/layout/lProcess2"/>
    <dgm:cxn modelId="{2AA31863-FCED-40E8-BF29-2805FCCDB9CF}" type="presParOf" srcId="{74CD8E61-FD1A-417F-BD86-8709E540A9AA}" destId="{32F0BC75-FD01-48F7-A805-7B29335D3C8B}" srcOrd="0" destOrd="0" presId="urn:microsoft.com/office/officeart/2005/8/layout/lProcess2"/>
    <dgm:cxn modelId="{1F4824C4-3F71-4A1F-B559-692D87E19478}" type="presParOf" srcId="{0B4887A4-E622-4F31-A459-F5C7F325A6FD}" destId="{011AB9AB-A082-4C1C-9E2C-0E4B79945A88}" srcOrd="1" destOrd="0" presId="urn:microsoft.com/office/officeart/2005/8/layout/lProcess2"/>
    <dgm:cxn modelId="{531490E1-4356-45AD-9057-90B53CF93EAA}" type="presParOf" srcId="{0B4887A4-E622-4F31-A459-F5C7F325A6FD}" destId="{65CAB092-8246-49C3-9AE4-08B498A1AF4F}" srcOrd="2" destOrd="0" presId="urn:microsoft.com/office/officeart/2005/8/layout/lProcess2"/>
    <dgm:cxn modelId="{FD922BB2-B478-4D46-95B6-E2F72B4206F6}" type="presParOf" srcId="{65CAB092-8246-49C3-9AE4-08B498A1AF4F}" destId="{1CF66EF8-F993-4CA6-AB46-AFB993BBEB95}" srcOrd="0" destOrd="0" presId="urn:microsoft.com/office/officeart/2005/8/layout/lProcess2"/>
    <dgm:cxn modelId="{6A328C82-CCCA-4DF9-AA58-FBAFC5560807}" type="presParOf" srcId="{65CAB092-8246-49C3-9AE4-08B498A1AF4F}" destId="{EE96E021-E42B-49DC-AB81-CD3B1BD184F5}" srcOrd="1" destOrd="0" presId="urn:microsoft.com/office/officeart/2005/8/layout/lProcess2"/>
    <dgm:cxn modelId="{10864435-46B8-4CA6-8BD0-1A333EFCA4AB}" type="presParOf" srcId="{65CAB092-8246-49C3-9AE4-08B498A1AF4F}" destId="{6969DF87-AA51-41AD-89D5-80A1C22CAB3D}" srcOrd="2" destOrd="0" presId="urn:microsoft.com/office/officeart/2005/8/layout/lProcess2"/>
    <dgm:cxn modelId="{ED31C6BE-424A-4F56-8FA1-735C01526E5C}" type="presParOf" srcId="{6969DF87-AA51-41AD-89D5-80A1C22CAB3D}" destId="{4F32695B-B2B2-4A08-9A78-F7985EB5E240}" srcOrd="0" destOrd="0" presId="urn:microsoft.com/office/officeart/2005/8/layout/lProcess2"/>
    <dgm:cxn modelId="{933FEAED-462D-4115-8C51-A27EA48F97C2}" type="presParOf" srcId="{4F32695B-B2B2-4A08-9A78-F7985EB5E240}" destId="{57341FA3-CB98-4853-B651-967BF570330F}" srcOrd="0" destOrd="0" presId="urn:microsoft.com/office/officeart/2005/8/layout/lProcess2"/>
    <dgm:cxn modelId="{ECF63A6B-94F0-4CF2-A069-3A2BD7B45FCA}" type="presParOf" srcId="{0B4887A4-E622-4F31-A459-F5C7F325A6FD}" destId="{C696D467-0C18-48CF-8CA2-BEEF58E28E1F}" srcOrd="3" destOrd="0" presId="urn:microsoft.com/office/officeart/2005/8/layout/lProcess2"/>
    <dgm:cxn modelId="{9DFC9A91-C655-4AC3-AC9C-F788EA047BB9}" type="presParOf" srcId="{0B4887A4-E622-4F31-A459-F5C7F325A6FD}" destId="{C952F244-C0FF-46BE-A466-DBFCFB21B0D1}" srcOrd="4" destOrd="0" presId="urn:microsoft.com/office/officeart/2005/8/layout/lProcess2"/>
    <dgm:cxn modelId="{03145CA0-5E2F-46E0-8FC3-28E396C75AE8}" type="presParOf" srcId="{C952F244-C0FF-46BE-A466-DBFCFB21B0D1}" destId="{488EA420-5001-4CAC-ACB7-5EE24BC6A831}" srcOrd="0" destOrd="0" presId="urn:microsoft.com/office/officeart/2005/8/layout/lProcess2"/>
    <dgm:cxn modelId="{7983FDE3-1636-4FCC-BF3A-178DEBFDD857}" type="presParOf" srcId="{C952F244-C0FF-46BE-A466-DBFCFB21B0D1}" destId="{6F07539F-79D2-4604-B1A5-34267BE12A59}" srcOrd="1" destOrd="0" presId="urn:microsoft.com/office/officeart/2005/8/layout/lProcess2"/>
    <dgm:cxn modelId="{97F5118B-D115-4259-BC67-B9EF185F2DCA}" type="presParOf" srcId="{C952F244-C0FF-46BE-A466-DBFCFB21B0D1}" destId="{1360AD05-072F-4AE9-A4FA-64C26DF8B7DB}" srcOrd="2" destOrd="0" presId="urn:microsoft.com/office/officeart/2005/8/layout/lProcess2"/>
    <dgm:cxn modelId="{6B9B472D-EA8D-4F71-A511-DC6F70F59460}" type="presParOf" srcId="{1360AD05-072F-4AE9-A4FA-64C26DF8B7DB}" destId="{AD18FFF5-29AA-4A48-A5D8-8C9CFA55A1DD}" srcOrd="0" destOrd="0" presId="urn:microsoft.com/office/officeart/2005/8/layout/lProcess2"/>
    <dgm:cxn modelId="{78FDEC89-B993-4CDC-A83C-CC1B014A85A3}" type="presParOf" srcId="{AD18FFF5-29AA-4A48-A5D8-8C9CFA55A1DD}" destId="{2D8FF60D-3C7A-4452-A07C-28E6C7BC153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E8DAB5F-FB75-4BA2-B4BB-23BCB054879D}" type="doc">
      <dgm:prSet loTypeId="urn:microsoft.com/office/officeart/2005/8/layout/gear1" loCatId="process" qsTypeId="urn:microsoft.com/office/officeart/2005/8/quickstyle/3d1" qsCatId="3D" csTypeId="urn:microsoft.com/office/officeart/2005/8/colors/accent1_2" csCatId="accent1" phldr="1"/>
      <dgm:spPr/>
      <dgm:t>
        <a:bodyPr/>
        <a:lstStyle/>
        <a:p>
          <a:endParaRPr lang="zh-TW" altLang="en-US"/>
        </a:p>
      </dgm:t>
    </dgm:pt>
    <dgm:pt modelId="{8BCAB8C3-664E-4EC1-B2A8-3C5F4BE39BC9}">
      <dgm:prSet phldrT="[文字]" custT="1"/>
      <dgm:spPr/>
      <dgm:t>
        <a:bodyPr/>
        <a:lstStyle/>
        <a:p>
          <a:r>
            <a:rPr lang="zh-TW" altLang="en-US" sz="1400" dirty="0"/>
            <a:t>準確免抽血</a:t>
          </a:r>
        </a:p>
      </dgm:t>
    </dgm:pt>
    <dgm:pt modelId="{0A822910-65E3-41EC-BC4D-F00B095F2C25}" type="parTrans" cxnId="{79C7D9D7-1D25-4351-B8A1-9A5E84DB7B0F}">
      <dgm:prSet/>
      <dgm:spPr/>
      <dgm:t>
        <a:bodyPr/>
        <a:lstStyle/>
        <a:p>
          <a:endParaRPr lang="zh-TW" altLang="en-US" sz="1600"/>
        </a:p>
      </dgm:t>
    </dgm:pt>
    <dgm:pt modelId="{786821FD-E027-4A6D-BFE2-B2D8A3BEC9A1}" type="sibTrans" cxnId="{79C7D9D7-1D25-4351-B8A1-9A5E84DB7B0F}">
      <dgm:prSet/>
      <dgm:spPr/>
      <dgm:t>
        <a:bodyPr/>
        <a:lstStyle/>
        <a:p>
          <a:endParaRPr lang="zh-TW" altLang="en-US" sz="1600"/>
        </a:p>
      </dgm:t>
    </dgm:pt>
    <dgm:pt modelId="{6468988A-DC26-4A7B-83E8-B01A40914E24}">
      <dgm:prSet phldrT="[文字]" custT="1"/>
      <dgm:spPr/>
      <dgm:t>
        <a:bodyPr/>
        <a:lstStyle/>
        <a:p>
          <a:r>
            <a:rPr lang="zh-TW" altLang="en-US" sz="1400" dirty="0"/>
            <a:t>方便省時</a:t>
          </a:r>
        </a:p>
      </dgm:t>
    </dgm:pt>
    <dgm:pt modelId="{05C485E5-FC8D-4EEB-873A-E60F5AD08A96}" type="parTrans" cxnId="{DF3BDD10-74B1-439B-97D9-39BE0E3D924F}">
      <dgm:prSet/>
      <dgm:spPr/>
      <dgm:t>
        <a:bodyPr/>
        <a:lstStyle/>
        <a:p>
          <a:endParaRPr lang="zh-TW" altLang="en-US" sz="1600"/>
        </a:p>
      </dgm:t>
    </dgm:pt>
    <dgm:pt modelId="{3C573B62-DC02-4F07-A021-95CC0CB17057}" type="sibTrans" cxnId="{DF3BDD10-74B1-439B-97D9-39BE0E3D924F}">
      <dgm:prSet/>
      <dgm:spPr/>
      <dgm:t>
        <a:bodyPr/>
        <a:lstStyle/>
        <a:p>
          <a:endParaRPr lang="zh-TW" altLang="en-US" sz="1600"/>
        </a:p>
      </dgm:t>
    </dgm:pt>
    <dgm:pt modelId="{032C31EB-A5F8-4961-9879-269D7695E53D}">
      <dgm:prSet phldrT="[文字]" custT="1"/>
      <dgm:spPr/>
      <dgm:t>
        <a:bodyPr/>
        <a:lstStyle/>
        <a:p>
          <a:r>
            <a:rPr lang="zh-TW" altLang="en-US" sz="1400" dirty="0"/>
            <a:t>初步診斷</a:t>
          </a:r>
        </a:p>
      </dgm:t>
    </dgm:pt>
    <dgm:pt modelId="{C15970BF-ECFE-4A44-AEE8-5D56723F7663}" type="parTrans" cxnId="{BC591CB1-1350-4F3F-9C73-0A0FB8548077}">
      <dgm:prSet/>
      <dgm:spPr/>
      <dgm:t>
        <a:bodyPr/>
        <a:lstStyle/>
        <a:p>
          <a:endParaRPr lang="zh-TW" altLang="en-US" sz="1600"/>
        </a:p>
      </dgm:t>
    </dgm:pt>
    <dgm:pt modelId="{BAF59EC0-518A-4E64-99FA-14227ADF25BF}" type="sibTrans" cxnId="{BC591CB1-1350-4F3F-9C73-0A0FB8548077}">
      <dgm:prSet/>
      <dgm:spPr/>
      <dgm:t>
        <a:bodyPr/>
        <a:lstStyle/>
        <a:p>
          <a:endParaRPr lang="zh-TW" altLang="en-US" sz="1600"/>
        </a:p>
      </dgm:t>
    </dgm:pt>
    <dgm:pt modelId="{7D2A1D5F-06F7-4DEA-8672-A696489995E2}" type="pres">
      <dgm:prSet presAssocID="{1E8DAB5F-FB75-4BA2-B4BB-23BCB054879D}" presName="composite" presStyleCnt="0">
        <dgm:presLayoutVars>
          <dgm:chMax val="3"/>
          <dgm:animLvl val="lvl"/>
          <dgm:resizeHandles val="exact"/>
        </dgm:presLayoutVars>
      </dgm:prSet>
      <dgm:spPr/>
    </dgm:pt>
    <dgm:pt modelId="{82C1D1ED-37D3-4BC3-BD2F-A8659BBDC2C6}" type="pres">
      <dgm:prSet presAssocID="{8BCAB8C3-664E-4EC1-B2A8-3C5F4BE39BC9}" presName="gear1" presStyleLbl="node1" presStyleIdx="0" presStyleCnt="3">
        <dgm:presLayoutVars>
          <dgm:chMax val="1"/>
          <dgm:bulletEnabled val="1"/>
        </dgm:presLayoutVars>
      </dgm:prSet>
      <dgm:spPr/>
    </dgm:pt>
    <dgm:pt modelId="{3361F96B-8410-41DD-9D70-65B85B3FB582}" type="pres">
      <dgm:prSet presAssocID="{8BCAB8C3-664E-4EC1-B2A8-3C5F4BE39BC9}" presName="gear1srcNode" presStyleLbl="node1" presStyleIdx="0" presStyleCnt="3"/>
      <dgm:spPr/>
    </dgm:pt>
    <dgm:pt modelId="{29AF464C-F99A-47D3-9EDD-6B1471A317DD}" type="pres">
      <dgm:prSet presAssocID="{8BCAB8C3-664E-4EC1-B2A8-3C5F4BE39BC9}" presName="gear1dstNode" presStyleLbl="node1" presStyleIdx="0" presStyleCnt="3"/>
      <dgm:spPr/>
    </dgm:pt>
    <dgm:pt modelId="{5724C82A-17DA-4E15-AE0C-CB1F76DFAA3B}" type="pres">
      <dgm:prSet presAssocID="{6468988A-DC26-4A7B-83E8-B01A40914E24}" presName="gear2" presStyleLbl="node1" presStyleIdx="1" presStyleCnt="3">
        <dgm:presLayoutVars>
          <dgm:chMax val="1"/>
          <dgm:bulletEnabled val="1"/>
        </dgm:presLayoutVars>
      </dgm:prSet>
      <dgm:spPr/>
    </dgm:pt>
    <dgm:pt modelId="{4F1D2840-0BB9-4A79-BE2F-A237046A861A}" type="pres">
      <dgm:prSet presAssocID="{6468988A-DC26-4A7B-83E8-B01A40914E24}" presName="gear2srcNode" presStyleLbl="node1" presStyleIdx="1" presStyleCnt="3"/>
      <dgm:spPr/>
    </dgm:pt>
    <dgm:pt modelId="{01DD2365-B153-4F2A-B277-7429C5FB4747}" type="pres">
      <dgm:prSet presAssocID="{6468988A-DC26-4A7B-83E8-B01A40914E24}" presName="gear2dstNode" presStyleLbl="node1" presStyleIdx="1" presStyleCnt="3"/>
      <dgm:spPr/>
    </dgm:pt>
    <dgm:pt modelId="{64917007-5F73-44AB-88E1-DC5B0DBC5877}" type="pres">
      <dgm:prSet presAssocID="{032C31EB-A5F8-4961-9879-269D7695E53D}" presName="gear3" presStyleLbl="node1" presStyleIdx="2" presStyleCnt="3"/>
      <dgm:spPr/>
    </dgm:pt>
    <dgm:pt modelId="{0E085AB8-314B-434D-97D1-2ABC0AE9B35C}" type="pres">
      <dgm:prSet presAssocID="{032C31EB-A5F8-4961-9879-269D7695E53D}" presName="gear3tx" presStyleLbl="node1" presStyleIdx="2" presStyleCnt="3">
        <dgm:presLayoutVars>
          <dgm:chMax val="1"/>
          <dgm:bulletEnabled val="1"/>
        </dgm:presLayoutVars>
      </dgm:prSet>
      <dgm:spPr/>
    </dgm:pt>
    <dgm:pt modelId="{12A88B39-B18B-4ADC-AEB1-999308D70A7C}" type="pres">
      <dgm:prSet presAssocID="{032C31EB-A5F8-4961-9879-269D7695E53D}" presName="gear3srcNode" presStyleLbl="node1" presStyleIdx="2" presStyleCnt="3"/>
      <dgm:spPr/>
    </dgm:pt>
    <dgm:pt modelId="{07652FDC-559A-4ECF-8B99-7598DC20BAFF}" type="pres">
      <dgm:prSet presAssocID="{032C31EB-A5F8-4961-9879-269D7695E53D}" presName="gear3dstNode" presStyleLbl="node1" presStyleIdx="2" presStyleCnt="3"/>
      <dgm:spPr/>
    </dgm:pt>
    <dgm:pt modelId="{D4D550AA-9FCD-490E-BB51-1551C60F7EBF}" type="pres">
      <dgm:prSet presAssocID="{786821FD-E027-4A6D-BFE2-B2D8A3BEC9A1}" presName="connector1" presStyleLbl="sibTrans2D1" presStyleIdx="0" presStyleCnt="3"/>
      <dgm:spPr/>
    </dgm:pt>
    <dgm:pt modelId="{3A8AA5C5-4148-40E8-9D8A-AA102FFC9307}" type="pres">
      <dgm:prSet presAssocID="{3C573B62-DC02-4F07-A021-95CC0CB17057}" presName="connector2" presStyleLbl="sibTrans2D1" presStyleIdx="1" presStyleCnt="3"/>
      <dgm:spPr/>
    </dgm:pt>
    <dgm:pt modelId="{1B59B17B-5A16-44E2-A0E1-F2250F19CF20}" type="pres">
      <dgm:prSet presAssocID="{BAF59EC0-518A-4E64-99FA-14227ADF25BF}" presName="connector3" presStyleLbl="sibTrans2D1" presStyleIdx="2" presStyleCnt="3"/>
      <dgm:spPr/>
    </dgm:pt>
  </dgm:ptLst>
  <dgm:cxnLst>
    <dgm:cxn modelId="{8C8E8701-7527-4C43-A701-5ECA1836C27C}" type="presOf" srcId="{6468988A-DC26-4A7B-83E8-B01A40914E24}" destId="{4F1D2840-0BB9-4A79-BE2F-A237046A861A}" srcOrd="1" destOrd="0" presId="urn:microsoft.com/office/officeart/2005/8/layout/gear1"/>
    <dgm:cxn modelId="{C704980F-AC1C-4500-8ED3-8A62C3E7AB35}" type="presOf" srcId="{032C31EB-A5F8-4961-9879-269D7695E53D}" destId="{12A88B39-B18B-4ADC-AEB1-999308D70A7C}" srcOrd="2" destOrd="0" presId="urn:microsoft.com/office/officeart/2005/8/layout/gear1"/>
    <dgm:cxn modelId="{DF3BDD10-74B1-439B-97D9-39BE0E3D924F}" srcId="{1E8DAB5F-FB75-4BA2-B4BB-23BCB054879D}" destId="{6468988A-DC26-4A7B-83E8-B01A40914E24}" srcOrd="1" destOrd="0" parTransId="{05C485E5-FC8D-4EEB-873A-E60F5AD08A96}" sibTransId="{3C573B62-DC02-4F07-A021-95CC0CB17057}"/>
    <dgm:cxn modelId="{E18E9D1E-4D8B-4316-8954-F8982A1078EA}" type="presOf" srcId="{BAF59EC0-518A-4E64-99FA-14227ADF25BF}" destId="{1B59B17B-5A16-44E2-A0E1-F2250F19CF20}" srcOrd="0" destOrd="0" presId="urn:microsoft.com/office/officeart/2005/8/layout/gear1"/>
    <dgm:cxn modelId="{C4B45640-D5ED-488D-9D35-8FB1D9C53FA2}" type="presOf" srcId="{786821FD-E027-4A6D-BFE2-B2D8A3BEC9A1}" destId="{D4D550AA-9FCD-490E-BB51-1551C60F7EBF}" srcOrd="0" destOrd="0" presId="urn:microsoft.com/office/officeart/2005/8/layout/gear1"/>
    <dgm:cxn modelId="{D4E12861-38D6-4542-8801-8083B1719679}" type="presOf" srcId="{8BCAB8C3-664E-4EC1-B2A8-3C5F4BE39BC9}" destId="{82C1D1ED-37D3-4BC3-BD2F-A8659BBDC2C6}" srcOrd="0" destOrd="0" presId="urn:microsoft.com/office/officeart/2005/8/layout/gear1"/>
    <dgm:cxn modelId="{2127C64C-26FD-4842-B16A-E7B3FD5FF3C8}" type="presOf" srcId="{8BCAB8C3-664E-4EC1-B2A8-3C5F4BE39BC9}" destId="{29AF464C-F99A-47D3-9EDD-6B1471A317DD}" srcOrd="2" destOrd="0" presId="urn:microsoft.com/office/officeart/2005/8/layout/gear1"/>
    <dgm:cxn modelId="{4898BD78-1668-4975-88E4-81F2EC403EEF}" type="presOf" srcId="{3C573B62-DC02-4F07-A021-95CC0CB17057}" destId="{3A8AA5C5-4148-40E8-9D8A-AA102FFC9307}" srcOrd="0" destOrd="0" presId="urn:microsoft.com/office/officeart/2005/8/layout/gear1"/>
    <dgm:cxn modelId="{444C1480-A99F-4E96-BFC7-240E74955911}" type="presOf" srcId="{032C31EB-A5F8-4961-9879-269D7695E53D}" destId="{0E085AB8-314B-434D-97D1-2ABC0AE9B35C}" srcOrd="1" destOrd="0" presId="urn:microsoft.com/office/officeart/2005/8/layout/gear1"/>
    <dgm:cxn modelId="{84DEC68B-F38E-4522-918A-3DDBA2464397}" type="presOf" srcId="{8BCAB8C3-664E-4EC1-B2A8-3C5F4BE39BC9}" destId="{3361F96B-8410-41DD-9D70-65B85B3FB582}" srcOrd="1" destOrd="0" presId="urn:microsoft.com/office/officeart/2005/8/layout/gear1"/>
    <dgm:cxn modelId="{45278AAB-D483-4D39-8AA2-403C1168F1F6}" type="presOf" srcId="{1E8DAB5F-FB75-4BA2-B4BB-23BCB054879D}" destId="{7D2A1D5F-06F7-4DEA-8672-A696489995E2}" srcOrd="0" destOrd="0" presId="urn:microsoft.com/office/officeart/2005/8/layout/gear1"/>
    <dgm:cxn modelId="{DBDD9AAF-F145-4700-BF15-4FDB2A8EAB8D}" type="presOf" srcId="{6468988A-DC26-4A7B-83E8-B01A40914E24}" destId="{01DD2365-B153-4F2A-B277-7429C5FB4747}" srcOrd="2" destOrd="0" presId="urn:microsoft.com/office/officeart/2005/8/layout/gear1"/>
    <dgm:cxn modelId="{BC591CB1-1350-4F3F-9C73-0A0FB8548077}" srcId="{1E8DAB5F-FB75-4BA2-B4BB-23BCB054879D}" destId="{032C31EB-A5F8-4961-9879-269D7695E53D}" srcOrd="2" destOrd="0" parTransId="{C15970BF-ECFE-4A44-AEE8-5D56723F7663}" sibTransId="{BAF59EC0-518A-4E64-99FA-14227ADF25BF}"/>
    <dgm:cxn modelId="{2EE5F0B1-8D54-4729-A4DB-179B88624F88}" type="presOf" srcId="{032C31EB-A5F8-4961-9879-269D7695E53D}" destId="{07652FDC-559A-4ECF-8B99-7598DC20BAFF}" srcOrd="3" destOrd="0" presId="urn:microsoft.com/office/officeart/2005/8/layout/gear1"/>
    <dgm:cxn modelId="{C85FE5CA-4868-4BA7-9B51-F7D85CFFA71C}" type="presOf" srcId="{032C31EB-A5F8-4961-9879-269D7695E53D}" destId="{64917007-5F73-44AB-88E1-DC5B0DBC5877}" srcOrd="0" destOrd="0" presId="urn:microsoft.com/office/officeart/2005/8/layout/gear1"/>
    <dgm:cxn modelId="{41F8EACD-322F-49B6-9E49-4DD70C542C77}" type="presOf" srcId="{6468988A-DC26-4A7B-83E8-B01A40914E24}" destId="{5724C82A-17DA-4E15-AE0C-CB1F76DFAA3B}" srcOrd="0" destOrd="0" presId="urn:microsoft.com/office/officeart/2005/8/layout/gear1"/>
    <dgm:cxn modelId="{79C7D9D7-1D25-4351-B8A1-9A5E84DB7B0F}" srcId="{1E8DAB5F-FB75-4BA2-B4BB-23BCB054879D}" destId="{8BCAB8C3-664E-4EC1-B2A8-3C5F4BE39BC9}" srcOrd="0" destOrd="0" parTransId="{0A822910-65E3-41EC-BC4D-F00B095F2C25}" sibTransId="{786821FD-E027-4A6D-BFE2-B2D8A3BEC9A1}"/>
    <dgm:cxn modelId="{E6E72897-D308-4408-973F-F6A741B1A308}" type="presParOf" srcId="{7D2A1D5F-06F7-4DEA-8672-A696489995E2}" destId="{82C1D1ED-37D3-4BC3-BD2F-A8659BBDC2C6}" srcOrd="0" destOrd="0" presId="urn:microsoft.com/office/officeart/2005/8/layout/gear1"/>
    <dgm:cxn modelId="{DEB523EE-D59E-4EFF-99B3-AAB405320399}" type="presParOf" srcId="{7D2A1D5F-06F7-4DEA-8672-A696489995E2}" destId="{3361F96B-8410-41DD-9D70-65B85B3FB582}" srcOrd="1" destOrd="0" presId="urn:microsoft.com/office/officeart/2005/8/layout/gear1"/>
    <dgm:cxn modelId="{6D46FB3C-F42C-45A1-A865-EC5174CBA7CA}" type="presParOf" srcId="{7D2A1D5F-06F7-4DEA-8672-A696489995E2}" destId="{29AF464C-F99A-47D3-9EDD-6B1471A317DD}" srcOrd="2" destOrd="0" presId="urn:microsoft.com/office/officeart/2005/8/layout/gear1"/>
    <dgm:cxn modelId="{076A410F-46A2-4EE1-BBB0-8152A0B9A932}" type="presParOf" srcId="{7D2A1D5F-06F7-4DEA-8672-A696489995E2}" destId="{5724C82A-17DA-4E15-AE0C-CB1F76DFAA3B}" srcOrd="3" destOrd="0" presId="urn:microsoft.com/office/officeart/2005/8/layout/gear1"/>
    <dgm:cxn modelId="{8D746DE4-952A-46B6-B28B-4D988F9B9610}" type="presParOf" srcId="{7D2A1D5F-06F7-4DEA-8672-A696489995E2}" destId="{4F1D2840-0BB9-4A79-BE2F-A237046A861A}" srcOrd="4" destOrd="0" presId="urn:microsoft.com/office/officeart/2005/8/layout/gear1"/>
    <dgm:cxn modelId="{3443B0A3-D046-46E9-927F-96AD6F6F638A}" type="presParOf" srcId="{7D2A1D5F-06F7-4DEA-8672-A696489995E2}" destId="{01DD2365-B153-4F2A-B277-7429C5FB4747}" srcOrd="5" destOrd="0" presId="urn:microsoft.com/office/officeart/2005/8/layout/gear1"/>
    <dgm:cxn modelId="{BCC63DE4-FA39-4924-ADE7-425F536EA09B}" type="presParOf" srcId="{7D2A1D5F-06F7-4DEA-8672-A696489995E2}" destId="{64917007-5F73-44AB-88E1-DC5B0DBC5877}" srcOrd="6" destOrd="0" presId="urn:microsoft.com/office/officeart/2005/8/layout/gear1"/>
    <dgm:cxn modelId="{4A41FF3B-8378-4F98-9615-2AEFF2280A5F}" type="presParOf" srcId="{7D2A1D5F-06F7-4DEA-8672-A696489995E2}" destId="{0E085AB8-314B-434D-97D1-2ABC0AE9B35C}" srcOrd="7" destOrd="0" presId="urn:microsoft.com/office/officeart/2005/8/layout/gear1"/>
    <dgm:cxn modelId="{27E22298-DC4E-4257-B400-A1C01FF974F9}" type="presParOf" srcId="{7D2A1D5F-06F7-4DEA-8672-A696489995E2}" destId="{12A88B39-B18B-4ADC-AEB1-999308D70A7C}" srcOrd="8" destOrd="0" presId="urn:microsoft.com/office/officeart/2005/8/layout/gear1"/>
    <dgm:cxn modelId="{D0362620-994D-46ED-8932-AB8A40D445EB}" type="presParOf" srcId="{7D2A1D5F-06F7-4DEA-8672-A696489995E2}" destId="{07652FDC-559A-4ECF-8B99-7598DC20BAFF}" srcOrd="9" destOrd="0" presId="urn:microsoft.com/office/officeart/2005/8/layout/gear1"/>
    <dgm:cxn modelId="{8A22DB5C-DEB5-41F3-B9E8-6BC86B649180}" type="presParOf" srcId="{7D2A1D5F-06F7-4DEA-8672-A696489995E2}" destId="{D4D550AA-9FCD-490E-BB51-1551C60F7EBF}" srcOrd="10" destOrd="0" presId="urn:microsoft.com/office/officeart/2005/8/layout/gear1"/>
    <dgm:cxn modelId="{C8C942AB-7A2E-420B-9325-55C9376CFFBE}" type="presParOf" srcId="{7D2A1D5F-06F7-4DEA-8672-A696489995E2}" destId="{3A8AA5C5-4148-40E8-9D8A-AA102FFC9307}" srcOrd="11" destOrd="0" presId="urn:microsoft.com/office/officeart/2005/8/layout/gear1"/>
    <dgm:cxn modelId="{D21ECD37-3D8E-41C9-892A-B027B0F9CCF1}" type="presParOf" srcId="{7D2A1D5F-06F7-4DEA-8672-A696489995E2}" destId="{1B59B17B-5A16-44E2-A0E1-F2250F19CF20}"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811DB0-D061-4F35-B0E7-715985811D29}"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zh-TW" altLang="en-US"/>
        </a:p>
      </dgm:t>
    </dgm:pt>
    <dgm:pt modelId="{12A84526-3E10-441D-A327-5973FB1DDD60}">
      <dgm:prSet phldrT="[文字]" custT="1"/>
      <dgm:spPr/>
      <dgm:t>
        <a:bodyPr anchor="ctr"/>
        <a:lstStyle/>
        <a:p>
          <a:pPr algn="ctr"/>
          <a:r>
            <a:rPr lang="zh-TW" altLang="en-US" sz="1800" dirty="0">
              <a:latin typeface="Helvetica" charset="0"/>
              <a:ea typeface="Helvetica" charset="0"/>
              <a:cs typeface="Helvetica" charset="0"/>
            </a:rPr>
            <a:t>快速定點篩檢</a:t>
          </a:r>
        </a:p>
      </dgm:t>
    </dgm:pt>
    <dgm:pt modelId="{F1D9929A-2091-4A5E-B040-34610432D071}" type="parTrans" cxnId="{4F02E33D-D8BB-4ECB-8695-48A024BD4E57}">
      <dgm:prSet/>
      <dgm:spPr/>
      <dgm:t>
        <a:bodyPr/>
        <a:lstStyle/>
        <a:p>
          <a:endParaRPr lang="zh-TW" altLang="en-US" sz="2000">
            <a:latin typeface="Helvetica" charset="0"/>
            <a:ea typeface="Helvetica" charset="0"/>
            <a:cs typeface="Helvetica" charset="0"/>
          </a:endParaRPr>
        </a:p>
      </dgm:t>
    </dgm:pt>
    <dgm:pt modelId="{1F41B6E3-7B27-44F5-A0F5-8374C0EF84EC}" type="sibTrans" cxnId="{4F02E33D-D8BB-4ECB-8695-48A024BD4E57}">
      <dgm:prSet/>
      <dgm:spPr/>
      <dgm:t>
        <a:bodyPr/>
        <a:lstStyle/>
        <a:p>
          <a:endParaRPr lang="zh-TW" altLang="en-US" sz="2000">
            <a:latin typeface="Helvetica" charset="0"/>
            <a:ea typeface="Helvetica" charset="0"/>
            <a:cs typeface="Helvetica" charset="0"/>
          </a:endParaRPr>
        </a:p>
      </dgm:t>
    </dgm:pt>
    <dgm:pt modelId="{B081D93F-BC64-42C7-9BCD-7A21B629C368}">
      <dgm:prSet phldrT="[文字]" custT="1"/>
      <dgm:spPr/>
      <dgm:t>
        <a:bodyPr anchor="ctr"/>
        <a:lstStyle/>
        <a:p>
          <a:r>
            <a:rPr lang="zh-TW" altLang="en-US" sz="1400" dirty="0">
              <a:latin typeface="Helvetica" charset="0"/>
              <a:ea typeface="Helvetica" charset="0"/>
              <a:cs typeface="Helvetica" charset="0"/>
            </a:rPr>
            <a:t>排尿時感到搔癢、灼痛，時常憋尿，或孕婦、排尿不順者初步自篩</a:t>
          </a:r>
        </a:p>
      </dgm:t>
    </dgm:pt>
    <dgm:pt modelId="{76F84B6F-5A45-447C-A774-C4388C5F4A27}" type="parTrans" cxnId="{335F5DC1-18A4-4064-B93D-CF5C6A078C78}">
      <dgm:prSet/>
      <dgm:spPr/>
      <dgm:t>
        <a:bodyPr/>
        <a:lstStyle/>
        <a:p>
          <a:endParaRPr lang="zh-TW" altLang="en-US" sz="2000">
            <a:latin typeface="Helvetica" charset="0"/>
            <a:ea typeface="Helvetica" charset="0"/>
            <a:cs typeface="Helvetica" charset="0"/>
          </a:endParaRPr>
        </a:p>
      </dgm:t>
    </dgm:pt>
    <dgm:pt modelId="{6DE1EA12-5611-43A5-8290-C1545C7A0A1A}" type="sibTrans" cxnId="{335F5DC1-18A4-4064-B93D-CF5C6A078C78}">
      <dgm:prSet/>
      <dgm:spPr/>
      <dgm:t>
        <a:bodyPr/>
        <a:lstStyle/>
        <a:p>
          <a:endParaRPr lang="zh-TW" altLang="en-US" sz="2000">
            <a:latin typeface="Helvetica" charset="0"/>
            <a:ea typeface="Helvetica" charset="0"/>
            <a:cs typeface="Helvetica" charset="0"/>
          </a:endParaRPr>
        </a:p>
      </dgm:t>
    </dgm:pt>
    <dgm:pt modelId="{13133A5B-8EF0-4707-8832-6B853A98F0EB}">
      <dgm:prSet phldrT="[文字]" custT="1"/>
      <dgm:spPr/>
      <dgm:t>
        <a:bodyPr anchor="ctr"/>
        <a:lstStyle/>
        <a:p>
          <a:pPr algn="ctr"/>
          <a:r>
            <a:rPr lang="zh-TW" altLang="en-US" sz="1800" dirty="0">
              <a:latin typeface="Helvetica" charset="0"/>
              <a:ea typeface="Helvetica" charset="0"/>
              <a:cs typeface="Helvetica" charset="0"/>
            </a:rPr>
            <a:t>三項指數檢測</a:t>
          </a:r>
        </a:p>
      </dgm:t>
    </dgm:pt>
    <dgm:pt modelId="{D22FC1B1-527B-4CCB-AA79-13EC73BFE8DD}" type="parTrans" cxnId="{368203DE-0987-413F-AFCF-805E3A26020B}">
      <dgm:prSet/>
      <dgm:spPr/>
      <dgm:t>
        <a:bodyPr/>
        <a:lstStyle/>
        <a:p>
          <a:endParaRPr lang="zh-TW" altLang="en-US" sz="2000">
            <a:latin typeface="Helvetica" charset="0"/>
            <a:ea typeface="Helvetica" charset="0"/>
            <a:cs typeface="Helvetica" charset="0"/>
          </a:endParaRPr>
        </a:p>
      </dgm:t>
    </dgm:pt>
    <dgm:pt modelId="{B8F4937D-E1E2-48AE-BD31-15B46652A6E5}" type="sibTrans" cxnId="{368203DE-0987-413F-AFCF-805E3A26020B}">
      <dgm:prSet/>
      <dgm:spPr/>
      <dgm:t>
        <a:bodyPr/>
        <a:lstStyle/>
        <a:p>
          <a:endParaRPr lang="zh-TW" altLang="en-US" sz="2000">
            <a:latin typeface="Helvetica" charset="0"/>
            <a:ea typeface="Helvetica" charset="0"/>
            <a:cs typeface="Helvetica" charset="0"/>
          </a:endParaRPr>
        </a:p>
      </dgm:t>
    </dgm:pt>
    <dgm:pt modelId="{D60D15C1-1BCB-4078-9688-60AD70940B74}">
      <dgm:prSet phldrT="[文字]" custT="1"/>
      <dgm:spPr/>
      <dgm:t>
        <a:bodyPr anchor="ctr"/>
        <a:lstStyle/>
        <a:p>
          <a:r>
            <a:rPr lang="zh-TW" altLang="en-US" sz="1400" dirty="0">
              <a:latin typeface="Helvetica" charset="0"/>
              <a:ea typeface="Helvetica" charset="0"/>
              <a:cs typeface="Helvetica" charset="0"/>
            </a:rPr>
            <a:t>獨家結合三項常見感染指數，可一次完成分析，降低使用者負擔</a:t>
          </a:r>
        </a:p>
      </dgm:t>
    </dgm:pt>
    <dgm:pt modelId="{6194F6FB-5F22-4B6C-88AD-DAA5FB282706}" type="parTrans" cxnId="{525E563A-8D56-4C2B-8A44-CD8B40FDC5DE}">
      <dgm:prSet/>
      <dgm:spPr/>
      <dgm:t>
        <a:bodyPr/>
        <a:lstStyle/>
        <a:p>
          <a:endParaRPr lang="zh-TW" altLang="en-US" sz="2000">
            <a:latin typeface="Helvetica" charset="0"/>
            <a:ea typeface="Helvetica" charset="0"/>
            <a:cs typeface="Helvetica" charset="0"/>
          </a:endParaRPr>
        </a:p>
      </dgm:t>
    </dgm:pt>
    <dgm:pt modelId="{015A9611-0854-49C5-A373-B9D348675A41}" type="sibTrans" cxnId="{525E563A-8D56-4C2B-8A44-CD8B40FDC5DE}">
      <dgm:prSet/>
      <dgm:spPr/>
      <dgm:t>
        <a:bodyPr/>
        <a:lstStyle/>
        <a:p>
          <a:endParaRPr lang="zh-TW" altLang="en-US" sz="2000">
            <a:latin typeface="Helvetica" charset="0"/>
            <a:ea typeface="Helvetica" charset="0"/>
            <a:cs typeface="Helvetica" charset="0"/>
          </a:endParaRPr>
        </a:p>
      </dgm:t>
    </dgm:pt>
    <dgm:pt modelId="{0A82AC16-18CC-48AA-82C2-33403BBDE28A}">
      <dgm:prSet phldrT="[文字]" custT="1"/>
      <dgm:spPr/>
      <dgm:t>
        <a:bodyPr anchor="ctr"/>
        <a:lstStyle/>
        <a:p>
          <a:r>
            <a:rPr lang="zh-TW" altLang="en-US" sz="1400" dirty="0">
              <a:latin typeface="Helvetica" charset="0"/>
              <a:ea typeface="Helvetica" charset="0"/>
              <a:cs typeface="Helvetica" charset="0"/>
            </a:rPr>
            <a:t>父母針對嬰孩不明發燒啼哭原因，可快速進行尿液感染檢查</a:t>
          </a:r>
        </a:p>
      </dgm:t>
    </dgm:pt>
    <dgm:pt modelId="{765B2496-8C14-4E15-995D-E60E53037362}" type="parTrans" cxnId="{AAB9C147-380D-4D8A-AA46-6B55908469D3}">
      <dgm:prSet/>
      <dgm:spPr/>
      <dgm:t>
        <a:bodyPr/>
        <a:lstStyle/>
        <a:p>
          <a:endParaRPr lang="zh-TW" altLang="en-US" sz="2000">
            <a:latin typeface="Helvetica" charset="0"/>
            <a:ea typeface="Helvetica" charset="0"/>
            <a:cs typeface="Helvetica" charset="0"/>
          </a:endParaRPr>
        </a:p>
      </dgm:t>
    </dgm:pt>
    <dgm:pt modelId="{C329CC82-4124-4DC3-8ECA-FB231D508187}" type="sibTrans" cxnId="{AAB9C147-380D-4D8A-AA46-6B55908469D3}">
      <dgm:prSet/>
      <dgm:spPr/>
      <dgm:t>
        <a:bodyPr/>
        <a:lstStyle/>
        <a:p>
          <a:endParaRPr lang="zh-TW" altLang="en-US" sz="2000">
            <a:latin typeface="Helvetica" charset="0"/>
            <a:ea typeface="Helvetica" charset="0"/>
            <a:cs typeface="Helvetica" charset="0"/>
          </a:endParaRPr>
        </a:p>
      </dgm:t>
    </dgm:pt>
    <dgm:pt modelId="{0421DBA9-910F-432B-8347-99BE2B1E8BAE}">
      <dgm:prSet phldrT="[文字]" custT="1"/>
      <dgm:spPr/>
      <dgm:t>
        <a:bodyPr anchor="ctr"/>
        <a:lstStyle/>
        <a:p>
          <a:r>
            <a:rPr lang="zh-TW" altLang="en-US" sz="1400" dirty="0">
              <a:latin typeface="Helvetica" charset="0"/>
              <a:ea typeface="Helvetica" charset="0"/>
              <a:cs typeface="Helvetica" charset="0"/>
            </a:rPr>
            <a:t>居家照護、行動不便、長期留置導尿管者的感染快篩</a:t>
          </a:r>
        </a:p>
      </dgm:t>
    </dgm:pt>
    <dgm:pt modelId="{51AEB50F-D72D-4E59-9D6F-D9C9516EA4DD}" type="parTrans" cxnId="{0ABD6EDF-4934-4D04-B7E8-96F2D4165437}">
      <dgm:prSet/>
      <dgm:spPr/>
      <dgm:t>
        <a:bodyPr/>
        <a:lstStyle/>
        <a:p>
          <a:endParaRPr lang="zh-TW" altLang="en-US" sz="2000">
            <a:latin typeface="Helvetica" charset="0"/>
            <a:ea typeface="Helvetica" charset="0"/>
            <a:cs typeface="Helvetica" charset="0"/>
          </a:endParaRPr>
        </a:p>
      </dgm:t>
    </dgm:pt>
    <dgm:pt modelId="{F62D4A81-CBEC-471A-B9B5-B47DABC145FE}" type="sibTrans" cxnId="{0ABD6EDF-4934-4D04-B7E8-96F2D4165437}">
      <dgm:prSet/>
      <dgm:spPr/>
      <dgm:t>
        <a:bodyPr/>
        <a:lstStyle/>
        <a:p>
          <a:endParaRPr lang="zh-TW" altLang="en-US" sz="2000">
            <a:latin typeface="Helvetica" charset="0"/>
            <a:ea typeface="Helvetica" charset="0"/>
            <a:cs typeface="Helvetica" charset="0"/>
          </a:endParaRPr>
        </a:p>
      </dgm:t>
    </dgm:pt>
    <dgm:pt modelId="{1DABCB71-7A34-4AF2-9822-819F533D70D1}">
      <dgm:prSet phldrT="[文字]" custT="1"/>
      <dgm:spPr/>
      <dgm:t>
        <a:bodyPr anchor="ctr"/>
        <a:lstStyle/>
        <a:p>
          <a:r>
            <a:rPr lang="zh-TW" altLang="en-US" sz="1400" dirty="0">
              <a:latin typeface="Helvetica" charset="0"/>
              <a:ea typeface="Helvetica" charset="0"/>
              <a:cs typeface="Helvetica" charset="0"/>
            </a:rPr>
            <a:t>失能、無法完整表達不適者的定期追蹤檢驗，預防感染</a:t>
          </a:r>
        </a:p>
      </dgm:t>
    </dgm:pt>
    <dgm:pt modelId="{B230AA35-96D4-4402-979A-800110FEBBFC}" type="parTrans" cxnId="{EF2C3C3E-CA69-4330-A7B0-BBDE2C1871DB}">
      <dgm:prSet/>
      <dgm:spPr/>
      <dgm:t>
        <a:bodyPr/>
        <a:lstStyle/>
        <a:p>
          <a:endParaRPr lang="zh-TW" altLang="en-US" sz="2000">
            <a:latin typeface="Helvetica" charset="0"/>
            <a:ea typeface="Helvetica" charset="0"/>
            <a:cs typeface="Helvetica" charset="0"/>
          </a:endParaRPr>
        </a:p>
      </dgm:t>
    </dgm:pt>
    <dgm:pt modelId="{6EB72D79-7D23-48F8-9FE0-61670116B475}" type="sibTrans" cxnId="{EF2C3C3E-CA69-4330-A7B0-BBDE2C1871DB}">
      <dgm:prSet/>
      <dgm:spPr/>
      <dgm:t>
        <a:bodyPr/>
        <a:lstStyle/>
        <a:p>
          <a:endParaRPr lang="zh-TW" altLang="en-US" sz="2000">
            <a:latin typeface="Helvetica" charset="0"/>
            <a:ea typeface="Helvetica" charset="0"/>
            <a:cs typeface="Helvetica" charset="0"/>
          </a:endParaRPr>
        </a:p>
      </dgm:t>
    </dgm:pt>
    <dgm:pt modelId="{5B9D8E64-32B0-4961-8E11-2AAE9F257F4B}">
      <dgm:prSet phldrT="[文字]" custT="1"/>
      <dgm:spPr/>
      <dgm:t>
        <a:bodyPr anchor="ctr"/>
        <a:lstStyle/>
        <a:p>
          <a:r>
            <a:rPr lang="zh-TW" altLang="en-US" sz="1400" dirty="0">
              <a:latin typeface="Helvetica" charset="0"/>
              <a:ea typeface="Helvetica" charset="0"/>
              <a:cs typeface="Helvetica" charset="0"/>
            </a:rPr>
            <a:t>試紙採用顏色變化，判讀簡單</a:t>
          </a:r>
        </a:p>
      </dgm:t>
    </dgm:pt>
    <dgm:pt modelId="{E43DE7BC-6A5A-48FD-A007-861BDD415980}" type="parTrans" cxnId="{5E339E0F-4687-4B47-B153-81C40AEDADCB}">
      <dgm:prSet/>
      <dgm:spPr/>
      <dgm:t>
        <a:bodyPr/>
        <a:lstStyle/>
        <a:p>
          <a:endParaRPr lang="zh-TW" altLang="en-US" sz="2000">
            <a:latin typeface="Helvetica" charset="0"/>
            <a:ea typeface="Helvetica" charset="0"/>
            <a:cs typeface="Helvetica" charset="0"/>
          </a:endParaRPr>
        </a:p>
      </dgm:t>
    </dgm:pt>
    <dgm:pt modelId="{BAC125B1-2258-4E94-A2B8-77581FF5158A}" type="sibTrans" cxnId="{5E339E0F-4687-4B47-B153-81C40AEDADCB}">
      <dgm:prSet/>
      <dgm:spPr/>
      <dgm:t>
        <a:bodyPr/>
        <a:lstStyle/>
        <a:p>
          <a:endParaRPr lang="zh-TW" altLang="en-US" sz="2000">
            <a:latin typeface="Helvetica" charset="0"/>
            <a:ea typeface="Helvetica" charset="0"/>
            <a:cs typeface="Helvetica" charset="0"/>
          </a:endParaRPr>
        </a:p>
      </dgm:t>
    </dgm:pt>
    <dgm:pt modelId="{FDF009A9-C765-4A8B-94AC-CA788F6C5B81}">
      <dgm:prSet phldrT="[文字]" custT="1"/>
      <dgm:spPr/>
      <dgm:t>
        <a:bodyPr anchor="ctr"/>
        <a:lstStyle/>
        <a:p>
          <a:r>
            <a:rPr lang="zh-TW" altLang="en-US" sz="1400" dirty="0">
              <a:latin typeface="Helvetica" charset="0"/>
              <a:ea typeface="Helvetica" charset="0"/>
              <a:cs typeface="Helvetica" charset="0"/>
            </a:rPr>
            <a:t>可搭配</a:t>
          </a:r>
          <a:r>
            <a:rPr lang="en-US" altLang="zh-TW" sz="1400" dirty="0">
              <a:latin typeface="Helvetica" charset="0"/>
              <a:ea typeface="Helvetica" charset="0"/>
              <a:cs typeface="Helvetica" charset="0"/>
            </a:rPr>
            <a:t>”</a:t>
          </a:r>
          <a:r>
            <a:rPr lang="zh-TW" altLang="en-US" sz="1400" dirty="0">
              <a:latin typeface="Helvetica" charset="0"/>
              <a:ea typeface="Helvetica" charset="0"/>
              <a:cs typeface="Helvetica" charset="0"/>
            </a:rPr>
            <a:t>健康新體驗醫療紀錄系統</a:t>
          </a:r>
          <a:r>
            <a:rPr lang="en-US" altLang="zh-TW" sz="1400" dirty="0">
              <a:latin typeface="Helvetica" charset="0"/>
              <a:ea typeface="Helvetica" charset="0"/>
              <a:cs typeface="Helvetica" charset="0"/>
            </a:rPr>
            <a:t>”</a:t>
          </a:r>
          <a:r>
            <a:rPr lang="zh-TW" altLang="en-US" sz="1400" dirty="0">
              <a:latin typeface="Helvetica" charset="0"/>
              <a:ea typeface="Helvetica" charset="0"/>
              <a:cs typeface="Helvetica" charset="0"/>
            </a:rPr>
            <a:t>，完整保存醫療資訊</a:t>
          </a:r>
        </a:p>
      </dgm:t>
    </dgm:pt>
    <dgm:pt modelId="{CC564070-1317-4547-B698-F3E5E25B9FCD}" type="parTrans" cxnId="{0421CAC2-246D-44B7-A78F-330797CDE65A}">
      <dgm:prSet/>
      <dgm:spPr/>
      <dgm:t>
        <a:bodyPr/>
        <a:lstStyle/>
        <a:p>
          <a:endParaRPr lang="zh-TW" altLang="en-US" sz="2000">
            <a:latin typeface="Helvetica" charset="0"/>
            <a:ea typeface="Helvetica" charset="0"/>
            <a:cs typeface="Helvetica" charset="0"/>
          </a:endParaRPr>
        </a:p>
      </dgm:t>
    </dgm:pt>
    <dgm:pt modelId="{C89F4552-FCA7-48FE-8D2F-A796E71DD93D}" type="sibTrans" cxnId="{0421CAC2-246D-44B7-A78F-330797CDE65A}">
      <dgm:prSet/>
      <dgm:spPr/>
      <dgm:t>
        <a:bodyPr/>
        <a:lstStyle/>
        <a:p>
          <a:endParaRPr lang="zh-TW" altLang="en-US" sz="2000">
            <a:latin typeface="Helvetica" charset="0"/>
            <a:ea typeface="Helvetica" charset="0"/>
            <a:cs typeface="Helvetica" charset="0"/>
          </a:endParaRPr>
        </a:p>
      </dgm:t>
    </dgm:pt>
    <dgm:pt modelId="{097041A9-FDE2-4C83-A2B0-B7221CF4AE38}">
      <dgm:prSet phldrT="[文字]" custT="1"/>
      <dgm:spPr/>
      <dgm:t>
        <a:bodyPr anchor="ctr"/>
        <a:lstStyle/>
        <a:p>
          <a:r>
            <a:rPr lang="zh-TW" altLang="en-US" sz="1400" dirty="0">
              <a:latin typeface="Helvetica" charset="0"/>
              <a:ea typeface="Helvetica" charset="0"/>
              <a:cs typeface="Helvetica" charset="0"/>
            </a:rPr>
            <a:t>使用尿液作感染檢測，檢體取得方便</a:t>
          </a:r>
        </a:p>
      </dgm:t>
    </dgm:pt>
    <dgm:pt modelId="{62B2C57A-4D0D-43CF-A15B-2AE4CE89E779}" type="parTrans" cxnId="{CA38C600-1D32-46E3-AF15-4B610B6F7DAF}">
      <dgm:prSet/>
      <dgm:spPr/>
      <dgm:t>
        <a:bodyPr/>
        <a:lstStyle/>
        <a:p>
          <a:endParaRPr lang="zh-TW" altLang="en-US" sz="2000">
            <a:latin typeface="Helvetica" charset="0"/>
            <a:ea typeface="Helvetica" charset="0"/>
            <a:cs typeface="Helvetica" charset="0"/>
          </a:endParaRPr>
        </a:p>
      </dgm:t>
    </dgm:pt>
    <dgm:pt modelId="{30C91F7E-691E-4952-B48E-55EDB8517693}" type="sibTrans" cxnId="{CA38C600-1D32-46E3-AF15-4B610B6F7DAF}">
      <dgm:prSet/>
      <dgm:spPr/>
      <dgm:t>
        <a:bodyPr/>
        <a:lstStyle/>
        <a:p>
          <a:endParaRPr lang="zh-TW" altLang="en-US" sz="2000">
            <a:latin typeface="Helvetica" charset="0"/>
            <a:ea typeface="Helvetica" charset="0"/>
            <a:cs typeface="Helvetica" charset="0"/>
          </a:endParaRPr>
        </a:p>
      </dgm:t>
    </dgm:pt>
    <dgm:pt modelId="{8D241447-C21A-49A7-8AA3-F878A22368D9}" type="pres">
      <dgm:prSet presAssocID="{85811DB0-D061-4F35-B0E7-715985811D29}" presName="vert0" presStyleCnt="0">
        <dgm:presLayoutVars>
          <dgm:dir/>
          <dgm:animOne val="branch"/>
          <dgm:animLvl val="lvl"/>
        </dgm:presLayoutVars>
      </dgm:prSet>
      <dgm:spPr/>
    </dgm:pt>
    <dgm:pt modelId="{34CFD40C-5B82-4E1D-B9BD-B5142BAADEFC}" type="pres">
      <dgm:prSet presAssocID="{12A84526-3E10-441D-A327-5973FB1DDD60}" presName="thickLine" presStyleLbl="alignNode1" presStyleIdx="0" presStyleCnt="2"/>
      <dgm:spPr/>
    </dgm:pt>
    <dgm:pt modelId="{2135B466-D2FB-45AC-94DE-69FAB25812F0}" type="pres">
      <dgm:prSet presAssocID="{12A84526-3E10-441D-A327-5973FB1DDD60}" presName="horz1" presStyleCnt="0"/>
      <dgm:spPr/>
    </dgm:pt>
    <dgm:pt modelId="{DFBC75F6-8769-4D0B-B8EB-F1CEA0188AD8}" type="pres">
      <dgm:prSet presAssocID="{12A84526-3E10-441D-A327-5973FB1DDD60}" presName="tx1" presStyleLbl="revTx" presStyleIdx="0" presStyleCnt="10" custScaleX="82883"/>
      <dgm:spPr/>
    </dgm:pt>
    <dgm:pt modelId="{A2533B3A-1306-419B-A96E-60B45B4000FB}" type="pres">
      <dgm:prSet presAssocID="{12A84526-3E10-441D-A327-5973FB1DDD60}" presName="vert1" presStyleCnt="0"/>
      <dgm:spPr/>
    </dgm:pt>
    <dgm:pt modelId="{7D0E329D-FCB9-4B08-BB9A-5D47A7DF508B}" type="pres">
      <dgm:prSet presAssocID="{B081D93F-BC64-42C7-9BCD-7A21B629C368}" presName="vertSpace2a" presStyleCnt="0"/>
      <dgm:spPr/>
    </dgm:pt>
    <dgm:pt modelId="{3C62358B-B861-4FBC-8B50-F0E47720D1F6}" type="pres">
      <dgm:prSet presAssocID="{B081D93F-BC64-42C7-9BCD-7A21B629C368}" presName="horz2" presStyleCnt="0"/>
      <dgm:spPr/>
    </dgm:pt>
    <dgm:pt modelId="{C4281BAB-2489-44D3-8A76-C56C65B76944}" type="pres">
      <dgm:prSet presAssocID="{B081D93F-BC64-42C7-9BCD-7A21B629C368}" presName="horzSpace2" presStyleCnt="0"/>
      <dgm:spPr/>
    </dgm:pt>
    <dgm:pt modelId="{F2B173B7-3EBC-4880-8EB1-D5A8471CCB7F}" type="pres">
      <dgm:prSet presAssocID="{B081D93F-BC64-42C7-9BCD-7A21B629C368}" presName="tx2" presStyleLbl="revTx" presStyleIdx="1" presStyleCnt="10" custScaleX="106194"/>
      <dgm:spPr/>
    </dgm:pt>
    <dgm:pt modelId="{F8EDF33A-FDEB-4859-A731-A8CA783E5CD5}" type="pres">
      <dgm:prSet presAssocID="{B081D93F-BC64-42C7-9BCD-7A21B629C368}" presName="vert2" presStyleCnt="0"/>
      <dgm:spPr/>
    </dgm:pt>
    <dgm:pt modelId="{8E85F267-8EB0-46CA-A828-154BA89F1734}" type="pres">
      <dgm:prSet presAssocID="{B081D93F-BC64-42C7-9BCD-7A21B629C368}" presName="thinLine2b" presStyleLbl="callout" presStyleIdx="0" presStyleCnt="8"/>
      <dgm:spPr/>
    </dgm:pt>
    <dgm:pt modelId="{EF1952F2-1F5A-49F9-83B5-7226B982C6F6}" type="pres">
      <dgm:prSet presAssocID="{B081D93F-BC64-42C7-9BCD-7A21B629C368}" presName="vertSpace2b" presStyleCnt="0"/>
      <dgm:spPr/>
    </dgm:pt>
    <dgm:pt modelId="{578F6150-148A-42DB-8B11-1A66CE6AE84F}" type="pres">
      <dgm:prSet presAssocID="{0A82AC16-18CC-48AA-82C2-33403BBDE28A}" presName="horz2" presStyleCnt="0"/>
      <dgm:spPr/>
    </dgm:pt>
    <dgm:pt modelId="{B8F9F573-211C-4C8F-9234-294A2238AE86}" type="pres">
      <dgm:prSet presAssocID="{0A82AC16-18CC-48AA-82C2-33403BBDE28A}" presName="horzSpace2" presStyleCnt="0"/>
      <dgm:spPr/>
    </dgm:pt>
    <dgm:pt modelId="{D716AE0F-6930-4E10-B5FB-758B82D7C141}" type="pres">
      <dgm:prSet presAssocID="{0A82AC16-18CC-48AA-82C2-33403BBDE28A}" presName="tx2" presStyleLbl="revTx" presStyleIdx="2" presStyleCnt="10"/>
      <dgm:spPr/>
    </dgm:pt>
    <dgm:pt modelId="{D31753D3-5856-4C47-BBE2-15E8E1FD2FBD}" type="pres">
      <dgm:prSet presAssocID="{0A82AC16-18CC-48AA-82C2-33403BBDE28A}" presName="vert2" presStyleCnt="0"/>
      <dgm:spPr/>
    </dgm:pt>
    <dgm:pt modelId="{033B0AD1-E60A-447D-8200-0689B3063E62}" type="pres">
      <dgm:prSet presAssocID="{0A82AC16-18CC-48AA-82C2-33403BBDE28A}" presName="thinLine2b" presStyleLbl="callout" presStyleIdx="1" presStyleCnt="8"/>
      <dgm:spPr/>
    </dgm:pt>
    <dgm:pt modelId="{A499C8F3-9EA7-4975-BB4B-4838AE79A117}" type="pres">
      <dgm:prSet presAssocID="{0A82AC16-18CC-48AA-82C2-33403BBDE28A}" presName="vertSpace2b" presStyleCnt="0"/>
      <dgm:spPr/>
    </dgm:pt>
    <dgm:pt modelId="{B6111584-06C3-455D-958B-AC836F6890A3}" type="pres">
      <dgm:prSet presAssocID="{0421DBA9-910F-432B-8347-99BE2B1E8BAE}" presName="horz2" presStyleCnt="0"/>
      <dgm:spPr/>
    </dgm:pt>
    <dgm:pt modelId="{ABF748AA-F467-40B0-A8E7-8E526A90D912}" type="pres">
      <dgm:prSet presAssocID="{0421DBA9-910F-432B-8347-99BE2B1E8BAE}" presName="horzSpace2" presStyleCnt="0"/>
      <dgm:spPr/>
    </dgm:pt>
    <dgm:pt modelId="{2033C4F8-B12B-4F75-8E06-661E8E866EDC}" type="pres">
      <dgm:prSet presAssocID="{0421DBA9-910F-432B-8347-99BE2B1E8BAE}" presName="tx2" presStyleLbl="revTx" presStyleIdx="3" presStyleCnt="10"/>
      <dgm:spPr/>
    </dgm:pt>
    <dgm:pt modelId="{05B5B4F9-162F-4688-9F2B-BD3D74E0DFA6}" type="pres">
      <dgm:prSet presAssocID="{0421DBA9-910F-432B-8347-99BE2B1E8BAE}" presName="vert2" presStyleCnt="0"/>
      <dgm:spPr/>
    </dgm:pt>
    <dgm:pt modelId="{303C47E1-40C5-40FC-9746-79151E0DB0E1}" type="pres">
      <dgm:prSet presAssocID="{0421DBA9-910F-432B-8347-99BE2B1E8BAE}" presName="thinLine2b" presStyleLbl="callout" presStyleIdx="2" presStyleCnt="8"/>
      <dgm:spPr/>
    </dgm:pt>
    <dgm:pt modelId="{6EBB130A-E35C-4FA5-9322-5C10523F2690}" type="pres">
      <dgm:prSet presAssocID="{0421DBA9-910F-432B-8347-99BE2B1E8BAE}" presName="vertSpace2b" presStyleCnt="0"/>
      <dgm:spPr/>
    </dgm:pt>
    <dgm:pt modelId="{3FC915AF-8C91-4441-8297-EA753622AEA9}" type="pres">
      <dgm:prSet presAssocID="{1DABCB71-7A34-4AF2-9822-819F533D70D1}" presName="horz2" presStyleCnt="0"/>
      <dgm:spPr/>
    </dgm:pt>
    <dgm:pt modelId="{00021A9B-386D-4257-9EEC-79133AFAACC6}" type="pres">
      <dgm:prSet presAssocID="{1DABCB71-7A34-4AF2-9822-819F533D70D1}" presName="horzSpace2" presStyleCnt="0"/>
      <dgm:spPr/>
    </dgm:pt>
    <dgm:pt modelId="{D0904701-1AA7-42A7-B19F-8656F45DA609}" type="pres">
      <dgm:prSet presAssocID="{1DABCB71-7A34-4AF2-9822-819F533D70D1}" presName="tx2" presStyleLbl="revTx" presStyleIdx="4" presStyleCnt="10"/>
      <dgm:spPr/>
    </dgm:pt>
    <dgm:pt modelId="{FC212B2D-3A74-448F-AB03-B679D93EFA14}" type="pres">
      <dgm:prSet presAssocID="{1DABCB71-7A34-4AF2-9822-819F533D70D1}" presName="vert2" presStyleCnt="0"/>
      <dgm:spPr/>
    </dgm:pt>
    <dgm:pt modelId="{081D7A7F-9BD1-4AA3-91D4-FCFAE7B12D43}" type="pres">
      <dgm:prSet presAssocID="{1DABCB71-7A34-4AF2-9822-819F533D70D1}" presName="thinLine2b" presStyleLbl="callout" presStyleIdx="3" presStyleCnt="8"/>
      <dgm:spPr/>
    </dgm:pt>
    <dgm:pt modelId="{193C5803-1E0C-4DD9-94AF-246BEEB642A2}" type="pres">
      <dgm:prSet presAssocID="{1DABCB71-7A34-4AF2-9822-819F533D70D1}" presName="vertSpace2b" presStyleCnt="0"/>
      <dgm:spPr/>
    </dgm:pt>
    <dgm:pt modelId="{CC509A32-DA02-4D67-8827-6EA22A6957B9}" type="pres">
      <dgm:prSet presAssocID="{13133A5B-8EF0-4707-8832-6B853A98F0EB}" presName="thickLine" presStyleLbl="alignNode1" presStyleIdx="1" presStyleCnt="2"/>
      <dgm:spPr/>
    </dgm:pt>
    <dgm:pt modelId="{C1E88125-FE08-4DF2-88B1-4DBC879D5C00}" type="pres">
      <dgm:prSet presAssocID="{13133A5B-8EF0-4707-8832-6B853A98F0EB}" presName="horz1" presStyleCnt="0"/>
      <dgm:spPr/>
    </dgm:pt>
    <dgm:pt modelId="{1AAFA261-CC13-42E4-86F2-97FB4CBB4807}" type="pres">
      <dgm:prSet presAssocID="{13133A5B-8EF0-4707-8832-6B853A98F0EB}" presName="tx1" presStyleLbl="revTx" presStyleIdx="5" presStyleCnt="10" custScaleX="84871"/>
      <dgm:spPr/>
    </dgm:pt>
    <dgm:pt modelId="{3C356A36-5AC8-47E1-9E88-7FF3EBC17AB4}" type="pres">
      <dgm:prSet presAssocID="{13133A5B-8EF0-4707-8832-6B853A98F0EB}" presName="vert1" presStyleCnt="0"/>
      <dgm:spPr/>
    </dgm:pt>
    <dgm:pt modelId="{B622130F-720D-4DD0-840B-490E282229B5}" type="pres">
      <dgm:prSet presAssocID="{D60D15C1-1BCB-4078-9688-60AD70940B74}" presName="vertSpace2a" presStyleCnt="0"/>
      <dgm:spPr/>
    </dgm:pt>
    <dgm:pt modelId="{6614A8DC-6D14-4B86-A98D-1A5A3AB752A1}" type="pres">
      <dgm:prSet presAssocID="{D60D15C1-1BCB-4078-9688-60AD70940B74}" presName="horz2" presStyleCnt="0"/>
      <dgm:spPr/>
    </dgm:pt>
    <dgm:pt modelId="{323A5326-6823-4BA3-AF10-BC1CEA37A951}" type="pres">
      <dgm:prSet presAssocID="{D60D15C1-1BCB-4078-9688-60AD70940B74}" presName="horzSpace2" presStyleCnt="0"/>
      <dgm:spPr/>
    </dgm:pt>
    <dgm:pt modelId="{6D9484AE-6822-4395-B53C-5731A93FF419}" type="pres">
      <dgm:prSet presAssocID="{D60D15C1-1BCB-4078-9688-60AD70940B74}" presName="tx2" presStyleLbl="revTx" presStyleIdx="6" presStyleCnt="10"/>
      <dgm:spPr/>
    </dgm:pt>
    <dgm:pt modelId="{0AFEB927-44F4-472A-8243-2E014100BA0A}" type="pres">
      <dgm:prSet presAssocID="{D60D15C1-1BCB-4078-9688-60AD70940B74}" presName="vert2" presStyleCnt="0"/>
      <dgm:spPr/>
    </dgm:pt>
    <dgm:pt modelId="{3DFC1CBD-6422-43F4-8B58-793812BF4B80}" type="pres">
      <dgm:prSet presAssocID="{D60D15C1-1BCB-4078-9688-60AD70940B74}" presName="thinLine2b" presStyleLbl="callout" presStyleIdx="4" presStyleCnt="8"/>
      <dgm:spPr/>
    </dgm:pt>
    <dgm:pt modelId="{6EB65966-5A76-4210-93E7-629E86736974}" type="pres">
      <dgm:prSet presAssocID="{D60D15C1-1BCB-4078-9688-60AD70940B74}" presName="vertSpace2b" presStyleCnt="0"/>
      <dgm:spPr/>
    </dgm:pt>
    <dgm:pt modelId="{BAB22789-E660-4FB4-923F-76679B0C90D5}" type="pres">
      <dgm:prSet presAssocID="{5B9D8E64-32B0-4961-8E11-2AAE9F257F4B}" presName="horz2" presStyleCnt="0"/>
      <dgm:spPr/>
    </dgm:pt>
    <dgm:pt modelId="{8E5E7D22-13A7-4018-B3D8-0D0B06797E6E}" type="pres">
      <dgm:prSet presAssocID="{5B9D8E64-32B0-4961-8E11-2AAE9F257F4B}" presName="horzSpace2" presStyleCnt="0"/>
      <dgm:spPr/>
    </dgm:pt>
    <dgm:pt modelId="{CF7AF818-54DF-4239-8516-01023286FC1A}" type="pres">
      <dgm:prSet presAssocID="{5B9D8E64-32B0-4961-8E11-2AAE9F257F4B}" presName="tx2" presStyleLbl="revTx" presStyleIdx="7" presStyleCnt="10"/>
      <dgm:spPr/>
    </dgm:pt>
    <dgm:pt modelId="{4348E4F3-0766-4BF9-91DA-741BC75D06A0}" type="pres">
      <dgm:prSet presAssocID="{5B9D8E64-32B0-4961-8E11-2AAE9F257F4B}" presName="vert2" presStyleCnt="0"/>
      <dgm:spPr/>
    </dgm:pt>
    <dgm:pt modelId="{45044B16-A57D-420F-8FA4-D048F30F61AB}" type="pres">
      <dgm:prSet presAssocID="{5B9D8E64-32B0-4961-8E11-2AAE9F257F4B}" presName="thinLine2b" presStyleLbl="callout" presStyleIdx="5" presStyleCnt="8"/>
      <dgm:spPr/>
    </dgm:pt>
    <dgm:pt modelId="{F876C6ED-FD5A-4504-B340-433CBCB4238E}" type="pres">
      <dgm:prSet presAssocID="{5B9D8E64-32B0-4961-8E11-2AAE9F257F4B}" presName="vertSpace2b" presStyleCnt="0"/>
      <dgm:spPr/>
    </dgm:pt>
    <dgm:pt modelId="{7CDF1B8C-78EC-4597-9571-626596B5E9F1}" type="pres">
      <dgm:prSet presAssocID="{097041A9-FDE2-4C83-A2B0-B7221CF4AE38}" presName="horz2" presStyleCnt="0"/>
      <dgm:spPr/>
    </dgm:pt>
    <dgm:pt modelId="{27958608-FF41-4577-914B-115FF2465243}" type="pres">
      <dgm:prSet presAssocID="{097041A9-FDE2-4C83-A2B0-B7221CF4AE38}" presName="horzSpace2" presStyleCnt="0"/>
      <dgm:spPr/>
    </dgm:pt>
    <dgm:pt modelId="{5D41EE2C-95A1-4EF9-9555-00C308AED97E}" type="pres">
      <dgm:prSet presAssocID="{097041A9-FDE2-4C83-A2B0-B7221CF4AE38}" presName="tx2" presStyleLbl="revTx" presStyleIdx="8" presStyleCnt="10"/>
      <dgm:spPr/>
    </dgm:pt>
    <dgm:pt modelId="{78A38273-F478-4DC6-B657-270913A40886}" type="pres">
      <dgm:prSet presAssocID="{097041A9-FDE2-4C83-A2B0-B7221CF4AE38}" presName="vert2" presStyleCnt="0"/>
      <dgm:spPr/>
    </dgm:pt>
    <dgm:pt modelId="{8D8D8C15-3BDB-49B3-AE02-025EF78F232A}" type="pres">
      <dgm:prSet presAssocID="{097041A9-FDE2-4C83-A2B0-B7221CF4AE38}" presName="thinLine2b" presStyleLbl="callout" presStyleIdx="6" presStyleCnt="8"/>
      <dgm:spPr/>
    </dgm:pt>
    <dgm:pt modelId="{97A9ACCF-D6A2-4DA6-895F-D4B74FD117B4}" type="pres">
      <dgm:prSet presAssocID="{097041A9-FDE2-4C83-A2B0-B7221CF4AE38}" presName="vertSpace2b" presStyleCnt="0"/>
      <dgm:spPr/>
    </dgm:pt>
    <dgm:pt modelId="{78485459-482E-48BA-895A-A23D83BEA349}" type="pres">
      <dgm:prSet presAssocID="{FDF009A9-C765-4A8B-94AC-CA788F6C5B81}" presName="horz2" presStyleCnt="0"/>
      <dgm:spPr/>
    </dgm:pt>
    <dgm:pt modelId="{5F96F2B6-CB4B-4368-BB7D-2D6487E35691}" type="pres">
      <dgm:prSet presAssocID="{FDF009A9-C765-4A8B-94AC-CA788F6C5B81}" presName="horzSpace2" presStyleCnt="0"/>
      <dgm:spPr/>
    </dgm:pt>
    <dgm:pt modelId="{30CC6E1E-E6A3-4833-8D4A-B065E0AB9A60}" type="pres">
      <dgm:prSet presAssocID="{FDF009A9-C765-4A8B-94AC-CA788F6C5B81}" presName="tx2" presStyleLbl="revTx" presStyleIdx="9" presStyleCnt="10"/>
      <dgm:spPr/>
    </dgm:pt>
    <dgm:pt modelId="{28ADF7C5-64D7-401E-A919-BCDEF3D6748D}" type="pres">
      <dgm:prSet presAssocID="{FDF009A9-C765-4A8B-94AC-CA788F6C5B81}" presName="vert2" presStyleCnt="0"/>
      <dgm:spPr/>
    </dgm:pt>
    <dgm:pt modelId="{1CD175F7-1F09-4A8A-81B0-C9240D86EE21}" type="pres">
      <dgm:prSet presAssocID="{FDF009A9-C765-4A8B-94AC-CA788F6C5B81}" presName="thinLine2b" presStyleLbl="callout" presStyleIdx="7" presStyleCnt="8"/>
      <dgm:spPr/>
    </dgm:pt>
    <dgm:pt modelId="{94F9C09B-35BB-4F67-BB5B-10A4BE2AF0A5}" type="pres">
      <dgm:prSet presAssocID="{FDF009A9-C765-4A8B-94AC-CA788F6C5B81}" presName="vertSpace2b" presStyleCnt="0"/>
      <dgm:spPr/>
    </dgm:pt>
  </dgm:ptLst>
  <dgm:cxnLst>
    <dgm:cxn modelId="{CA38C600-1D32-46E3-AF15-4B610B6F7DAF}" srcId="{13133A5B-8EF0-4707-8832-6B853A98F0EB}" destId="{097041A9-FDE2-4C83-A2B0-B7221CF4AE38}" srcOrd="2" destOrd="0" parTransId="{62B2C57A-4D0D-43CF-A15B-2AE4CE89E779}" sibTransId="{30C91F7E-691E-4952-B48E-55EDB8517693}"/>
    <dgm:cxn modelId="{FB69FA0D-E5CC-43A2-86C6-3D3E18A84452}" type="presOf" srcId="{D60D15C1-1BCB-4078-9688-60AD70940B74}" destId="{6D9484AE-6822-4395-B53C-5731A93FF419}" srcOrd="0" destOrd="0" presId="urn:microsoft.com/office/officeart/2008/layout/LinedList"/>
    <dgm:cxn modelId="{5E339E0F-4687-4B47-B153-81C40AEDADCB}" srcId="{13133A5B-8EF0-4707-8832-6B853A98F0EB}" destId="{5B9D8E64-32B0-4961-8E11-2AAE9F257F4B}" srcOrd="1" destOrd="0" parTransId="{E43DE7BC-6A5A-48FD-A007-861BDD415980}" sibTransId="{BAC125B1-2258-4E94-A2B8-77581FF5158A}"/>
    <dgm:cxn modelId="{088CCA2F-A030-45D8-98E0-7C386046C764}" type="presOf" srcId="{1DABCB71-7A34-4AF2-9822-819F533D70D1}" destId="{D0904701-1AA7-42A7-B19F-8656F45DA609}" srcOrd="0" destOrd="0" presId="urn:microsoft.com/office/officeart/2008/layout/LinedList"/>
    <dgm:cxn modelId="{525E563A-8D56-4C2B-8A44-CD8B40FDC5DE}" srcId="{13133A5B-8EF0-4707-8832-6B853A98F0EB}" destId="{D60D15C1-1BCB-4078-9688-60AD70940B74}" srcOrd="0" destOrd="0" parTransId="{6194F6FB-5F22-4B6C-88AD-DAA5FB282706}" sibTransId="{015A9611-0854-49C5-A373-B9D348675A41}"/>
    <dgm:cxn modelId="{4F02E33D-D8BB-4ECB-8695-48A024BD4E57}" srcId="{85811DB0-D061-4F35-B0E7-715985811D29}" destId="{12A84526-3E10-441D-A327-5973FB1DDD60}" srcOrd="0" destOrd="0" parTransId="{F1D9929A-2091-4A5E-B040-34610432D071}" sibTransId="{1F41B6E3-7B27-44F5-A0F5-8374C0EF84EC}"/>
    <dgm:cxn modelId="{EF2C3C3E-CA69-4330-A7B0-BBDE2C1871DB}" srcId="{12A84526-3E10-441D-A327-5973FB1DDD60}" destId="{1DABCB71-7A34-4AF2-9822-819F533D70D1}" srcOrd="3" destOrd="0" parTransId="{B230AA35-96D4-4402-979A-800110FEBBFC}" sibTransId="{6EB72D79-7D23-48F8-9FE0-61670116B475}"/>
    <dgm:cxn modelId="{AAB9C147-380D-4D8A-AA46-6B55908469D3}" srcId="{12A84526-3E10-441D-A327-5973FB1DDD60}" destId="{0A82AC16-18CC-48AA-82C2-33403BBDE28A}" srcOrd="1" destOrd="0" parTransId="{765B2496-8C14-4E15-995D-E60E53037362}" sibTransId="{C329CC82-4124-4DC3-8ECA-FB231D508187}"/>
    <dgm:cxn modelId="{F82BE04C-ACB0-4460-AC9E-2050091403C1}" type="presOf" srcId="{0A82AC16-18CC-48AA-82C2-33403BBDE28A}" destId="{D716AE0F-6930-4E10-B5FB-758B82D7C141}" srcOrd="0" destOrd="0" presId="urn:microsoft.com/office/officeart/2008/layout/LinedList"/>
    <dgm:cxn modelId="{06E2E86E-2AAC-4C3E-B2B0-D3F9D1F89822}" type="presOf" srcId="{B081D93F-BC64-42C7-9BCD-7A21B629C368}" destId="{F2B173B7-3EBC-4880-8EB1-D5A8471CCB7F}" srcOrd="0" destOrd="0" presId="urn:microsoft.com/office/officeart/2008/layout/LinedList"/>
    <dgm:cxn modelId="{22B1C371-E057-470E-B7D9-AC61CAE9EE79}" type="presOf" srcId="{12A84526-3E10-441D-A327-5973FB1DDD60}" destId="{DFBC75F6-8769-4D0B-B8EB-F1CEA0188AD8}" srcOrd="0" destOrd="0" presId="urn:microsoft.com/office/officeart/2008/layout/LinedList"/>
    <dgm:cxn modelId="{E4827552-857B-4357-AA17-CA6F8AF579D2}" type="presOf" srcId="{13133A5B-8EF0-4707-8832-6B853A98F0EB}" destId="{1AAFA261-CC13-42E4-86F2-97FB4CBB4807}" srcOrd="0" destOrd="0" presId="urn:microsoft.com/office/officeart/2008/layout/LinedList"/>
    <dgm:cxn modelId="{E219667C-A941-4131-9794-88F7E67B6CE7}" type="presOf" srcId="{85811DB0-D061-4F35-B0E7-715985811D29}" destId="{8D241447-C21A-49A7-8AA3-F878A22368D9}" srcOrd="0" destOrd="0" presId="urn:microsoft.com/office/officeart/2008/layout/LinedList"/>
    <dgm:cxn modelId="{8AE9ECB1-46BE-4669-9C5E-D335E4CFD24E}" type="presOf" srcId="{5B9D8E64-32B0-4961-8E11-2AAE9F257F4B}" destId="{CF7AF818-54DF-4239-8516-01023286FC1A}" srcOrd="0" destOrd="0" presId="urn:microsoft.com/office/officeart/2008/layout/LinedList"/>
    <dgm:cxn modelId="{2AE3D8BE-F149-43F6-86AB-65F5A33AC924}" type="presOf" srcId="{0421DBA9-910F-432B-8347-99BE2B1E8BAE}" destId="{2033C4F8-B12B-4F75-8E06-661E8E866EDC}" srcOrd="0" destOrd="0" presId="urn:microsoft.com/office/officeart/2008/layout/LinedList"/>
    <dgm:cxn modelId="{335F5DC1-18A4-4064-B93D-CF5C6A078C78}" srcId="{12A84526-3E10-441D-A327-5973FB1DDD60}" destId="{B081D93F-BC64-42C7-9BCD-7A21B629C368}" srcOrd="0" destOrd="0" parTransId="{76F84B6F-5A45-447C-A774-C4388C5F4A27}" sibTransId="{6DE1EA12-5611-43A5-8290-C1545C7A0A1A}"/>
    <dgm:cxn modelId="{0421CAC2-246D-44B7-A78F-330797CDE65A}" srcId="{13133A5B-8EF0-4707-8832-6B853A98F0EB}" destId="{FDF009A9-C765-4A8B-94AC-CA788F6C5B81}" srcOrd="3" destOrd="0" parTransId="{CC564070-1317-4547-B698-F3E5E25B9FCD}" sibTransId="{C89F4552-FCA7-48FE-8D2F-A796E71DD93D}"/>
    <dgm:cxn modelId="{12E1C0C6-5CEB-48D8-A6B2-3ECA5E6318AD}" type="presOf" srcId="{FDF009A9-C765-4A8B-94AC-CA788F6C5B81}" destId="{30CC6E1E-E6A3-4833-8D4A-B065E0AB9A60}" srcOrd="0" destOrd="0" presId="urn:microsoft.com/office/officeart/2008/layout/LinedList"/>
    <dgm:cxn modelId="{368203DE-0987-413F-AFCF-805E3A26020B}" srcId="{85811DB0-D061-4F35-B0E7-715985811D29}" destId="{13133A5B-8EF0-4707-8832-6B853A98F0EB}" srcOrd="1" destOrd="0" parTransId="{D22FC1B1-527B-4CCB-AA79-13EC73BFE8DD}" sibTransId="{B8F4937D-E1E2-48AE-BD31-15B46652A6E5}"/>
    <dgm:cxn modelId="{0ABD6EDF-4934-4D04-B7E8-96F2D4165437}" srcId="{12A84526-3E10-441D-A327-5973FB1DDD60}" destId="{0421DBA9-910F-432B-8347-99BE2B1E8BAE}" srcOrd="2" destOrd="0" parTransId="{51AEB50F-D72D-4E59-9D6F-D9C9516EA4DD}" sibTransId="{F62D4A81-CBEC-471A-B9B5-B47DABC145FE}"/>
    <dgm:cxn modelId="{BA4283FD-C841-4DF2-8CC8-49BA6B7A788B}" type="presOf" srcId="{097041A9-FDE2-4C83-A2B0-B7221CF4AE38}" destId="{5D41EE2C-95A1-4EF9-9555-00C308AED97E}" srcOrd="0" destOrd="0" presId="urn:microsoft.com/office/officeart/2008/layout/LinedList"/>
    <dgm:cxn modelId="{EF2F1845-0FBF-48A7-AB70-403928073B82}" type="presParOf" srcId="{8D241447-C21A-49A7-8AA3-F878A22368D9}" destId="{34CFD40C-5B82-4E1D-B9BD-B5142BAADEFC}" srcOrd="0" destOrd="0" presId="urn:microsoft.com/office/officeart/2008/layout/LinedList"/>
    <dgm:cxn modelId="{9F3770FF-BF9F-403E-BB1F-8799E969506A}" type="presParOf" srcId="{8D241447-C21A-49A7-8AA3-F878A22368D9}" destId="{2135B466-D2FB-45AC-94DE-69FAB25812F0}" srcOrd="1" destOrd="0" presId="urn:microsoft.com/office/officeart/2008/layout/LinedList"/>
    <dgm:cxn modelId="{CC7DC3C5-295E-4821-9C51-40EE55CAFF22}" type="presParOf" srcId="{2135B466-D2FB-45AC-94DE-69FAB25812F0}" destId="{DFBC75F6-8769-4D0B-B8EB-F1CEA0188AD8}" srcOrd="0" destOrd="0" presId="urn:microsoft.com/office/officeart/2008/layout/LinedList"/>
    <dgm:cxn modelId="{C2CB7565-9D38-47CA-8B88-642036A187A8}" type="presParOf" srcId="{2135B466-D2FB-45AC-94DE-69FAB25812F0}" destId="{A2533B3A-1306-419B-A96E-60B45B4000FB}" srcOrd="1" destOrd="0" presId="urn:microsoft.com/office/officeart/2008/layout/LinedList"/>
    <dgm:cxn modelId="{69EA899B-73AF-4FBE-A132-4A4906BBEC83}" type="presParOf" srcId="{A2533B3A-1306-419B-A96E-60B45B4000FB}" destId="{7D0E329D-FCB9-4B08-BB9A-5D47A7DF508B}" srcOrd="0" destOrd="0" presId="urn:microsoft.com/office/officeart/2008/layout/LinedList"/>
    <dgm:cxn modelId="{A5B25383-CC41-492D-8EEE-505008EEEAE5}" type="presParOf" srcId="{A2533B3A-1306-419B-A96E-60B45B4000FB}" destId="{3C62358B-B861-4FBC-8B50-F0E47720D1F6}" srcOrd="1" destOrd="0" presId="urn:microsoft.com/office/officeart/2008/layout/LinedList"/>
    <dgm:cxn modelId="{4266647B-FBCA-44B3-88CE-3B5AD1809FEF}" type="presParOf" srcId="{3C62358B-B861-4FBC-8B50-F0E47720D1F6}" destId="{C4281BAB-2489-44D3-8A76-C56C65B76944}" srcOrd="0" destOrd="0" presId="urn:microsoft.com/office/officeart/2008/layout/LinedList"/>
    <dgm:cxn modelId="{B26F653B-9B2D-4870-B20E-D70FD09C358E}" type="presParOf" srcId="{3C62358B-B861-4FBC-8B50-F0E47720D1F6}" destId="{F2B173B7-3EBC-4880-8EB1-D5A8471CCB7F}" srcOrd="1" destOrd="0" presId="urn:microsoft.com/office/officeart/2008/layout/LinedList"/>
    <dgm:cxn modelId="{332C9B82-1178-490D-83F8-41C08B3E6DDB}" type="presParOf" srcId="{3C62358B-B861-4FBC-8B50-F0E47720D1F6}" destId="{F8EDF33A-FDEB-4859-A731-A8CA783E5CD5}" srcOrd="2" destOrd="0" presId="urn:microsoft.com/office/officeart/2008/layout/LinedList"/>
    <dgm:cxn modelId="{A81D7D37-9D67-44D6-8539-B262C39D63EA}" type="presParOf" srcId="{A2533B3A-1306-419B-A96E-60B45B4000FB}" destId="{8E85F267-8EB0-46CA-A828-154BA89F1734}" srcOrd="2" destOrd="0" presId="urn:microsoft.com/office/officeart/2008/layout/LinedList"/>
    <dgm:cxn modelId="{7ECC822C-B33E-4A35-B4E5-9A3ABDE33043}" type="presParOf" srcId="{A2533B3A-1306-419B-A96E-60B45B4000FB}" destId="{EF1952F2-1F5A-49F9-83B5-7226B982C6F6}" srcOrd="3" destOrd="0" presId="urn:microsoft.com/office/officeart/2008/layout/LinedList"/>
    <dgm:cxn modelId="{7EE3DE3C-B5C0-474E-8664-F50A6944B88F}" type="presParOf" srcId="{A2533B3A-1306-419B-A96E-60B45B4000FB}" destId="{578F6150-148A-42DB-8B11-1A66CE6AE84F}" srcOrd="4" destOrd="0" presId="urn:microsoft.com/office/officeart/2008/layout/LinedList"/>
    <dgm:cxn modelId="{73A63C25-9EE0-4466-969E-EDC7BC0F7D16}" type="presParOf" srcId="{578F6150-148A-42DB-8B11-1A66CE6AE84F}" destId="{B8F9F573-211C-4C8F-9234-294A2238AE86}" srcOrd="0" destOrd="0" presId="urn:microsoft.com/office/officeart/2008/layout/LinedList"/>
    <dgm:cxn modelId="{968A39ED-A87B-4354-B83B-B0C58E7594B9}" type="presParOf" srcId="{578F6150-148A-42DB-8B11-1A66CE6AE84F}" destId="{D716AE0F-6930-4E10-B5FB-758B82D7C141}" srcOrd="1" destOrd="0" presId="urn:microsoft.com/office/officeart/2008/layout/LinedList"/>
    <dgm:cxn modelId="{937F45F5-BBA1-44DD-998C-7C073D17C1CC}" type="presParOf" srcId="{578F6150-148A-42DB-8B11-1A66CE6AE84F}" destId="{D31753D3-5856-4C47-BBE2-15E8E1FD2FBD}" srcOrd="2" destOrd="0" presId="urn:microsoft.com/office/officeart/2008/layout/LinedList"/>
    <dgm:cxn modelId="{5602418B-E213-487C-AAAE-032368697431}" type="presParOf" srcId="{A2533B3A-1306-419B-A96E-60B45B4000FB}" destId="{033B0AD1-E60A-447D-8200-0689B3063E62}" srcOrd="5" destOrd="0" presId="urn:microsoft.com/office/officeart/2008/layout/LinedList"/>
    <dgm:cxn modelId="{D41FE1A6-A1E9-427F-BCB0-F1291CC21AAA}" type="presParOf" srcId="{A2533B3A-1306-419B-A96E-60B45B4000FB}" destId="{A499C8F3-9EA7-4975-BB4B-4838AE79A117}" srcOrd="6" destOrd="0" presId="urn:microsoft.com/office/officeart/2008/layout/LinedList"/>
    <dgm:cxn modelId="{F00B8497-75A6-4B0C-9AD1-AF62F97B101F}" type="presParOf" srcId="{A2533B3A-1306-419B-A96E-60B45B4000FB}" destId="{B6111584-06C3-455D-958B-AC836F6890A3}" srcOrd="7" destOrd="0" presId="urn:microsoft.com/office/officeart/2008/layout/LinedList"/>
    <dgm:cxn modelId="{184ECB17-E9C1-4BC4-ACAE-BBF91DBB29F8}" type="presParOf" srcId="{B6111584-06C3-455D-958B-AC836F6890A3}" destId="{ABF748AA-F467-40B0-A8E7-8E526A90D912}" srcOrd="0" destOrd="0" presId="urn:microsoft.com/office/officeart/2008/layout/LinedList"/>
    <dgm:cxn modelId="{85163487-2935-492E-97BB-073CC684A0B5}" type="presParOf" srcId="{B6111584-06C3-455D-958B-AC836F6890A3}" destId="{2033C4F8-B12B-4F75-8E06-661E8E866EDC}" srcOrd="1" destOrd="0" presId="urn:microsoft.com/office/officeart/2008/layout/LinedList"/>
    <dgm:cxn modelId="{607F332B-4CD5-4C7F-A4B2-5D95E112AD93}" type="presParOf" srcId="{B6111584-06C3-455D-958B-AC836F6890A3}" destId="{05B5B4F9-162F-4688-9F2B-BD3D74E0DFA6}" srcOrd="2" destOrd="0" presId="urn:microsoft.com/office/officeart/2008/layout/LinedList"/>
    <dgm:cxn modelId="{39480069-D0F8-4172-A5DC-FD46E19DD232}" type="presParOf" srcId="{A2533B3A-1306-419B-A96E-60B45B4000FB}" destId="{303C47E1-40C5-40FC-9746-79151E0DB0E1}" srcOrd="8" destOrd="0" presId="urn:microsoft.com/office/officeart/2008/layout/LinedList"/>
    <dgm:cxn modelId="{5B86F052-631A-4EEE-A968-373CA351E23E}" type="presParOf" srcId="{A2533B3A-1306-419B-A96E-60B45B4000FB}" destId="{6EBB130A-E35C-4FA5-9322-5C10523F2690}" srcOrd="9" destOrd="0" presId="urn:microsoft.com/office/officeart/2008/layout/LinedList"/>
    <dgm:cxn modelId="{FBAF5F0A-B030-4C40-B277-D4F70FFE3BA6}" type="presParOf" srcId="{A2533B3A-1306-419B-A96E-60B45B4000FB}" destId="{3FC915AF-8C91-4441-8297-EA753622AEA9}" srcOrd="10" destOrd="0" presId="urn:microsoft.com/office/officeart/2008/layout/LinedList"/>
    <dgm:cxn modelId="{864573B3-55A8-4EE5-BEE5-DDB49392B458}" type="presParOf" srcId="{3FC915AF-8C91-4441-8297-EA753622AEA9}" destId="{00021A9B-386D-4257-9EEC-79133AFAACC6}" srcOrd="0" destOrd="0" presId="urn:microsoft.com/office/officeart/2008/layout/LinedList"/>
    <dgm:cxn modelId="{6082982A-2296-4811-9A0E-F70E2C999215}" type="presParOf" srcId="{3FC915AF-8C91-4441-8297-EA753622AEA9}" destId="{D0904701-1AA7-42A7-B19F-8656F45DA609}" srcOrd="1" destOrd="0" presId="urn:microsoft.com/office/officeart/2008/layout/LinedList"/>
    <dgm:cxn modelId="{33B30651-93DA-42C7-8EA5-E35888B54214}" type="presParOf" srcId="{3FC915AF-8C91-4441-8297-EA753622AEA9}" destId="{FC212B2D-3A74-448F-AB03-B679D93EFA14}" srcOrd="2" destOrd="0" presId="urn:microsoft.com/office/officeart/2008/layout/LinedList"/>
    <dgm:cxn modelId="{21ED7B28-3F57-49F2-82ED-F458BDC564E5}" type="presParOf" srcId="{A2533B3A-1306-419B-A96E-60B45B4000FB}" destId="{081D7A7F-9BD1-4AA3-91D4-FCFAE7B12D43}" srcOrd="11" destOrd="0" presId="urn:microsoft.com/office/officeart/2008/layout/LinedList"/>
    <dgm:cxn modelId="{888A2384-F6D4-4193-9C4D-19F2D7A58432}" type="presParOf" srcId="{A2533B3A-1306-419B-A96E-60B45B4000FB}" destId="{193C5803-1E0C-4DD9-94AF-246BEEB642A2}" srcOrd="12" destOrd="0" presId="urn:microsoft.com/office/officeart/2008/layout/LinedList"/>
    <dgm:cxn modelId="{2F71A151-EEBD-40AA-ACAD-74575771E7B1}" type="presParOf" srcId="{8D241447-C21A-49A7-8AA3-F878A22368D9}" destId="{CC509A32-DA02-4D67-8827-6EA22A6957B9}" srcOrd="2" destOrd="0" presId="urn:microsoft.com/office/officeart/2008/layout/LinedList"/>
    <dgm:cxn modelId="{E288B29E-48E3-4875-948C-0DD7474FA5C6}" type="presParOf" srcId="{8D241447-C21A-49A7-8AA3-F878A22368D9}" destId="{C1E88125-FE08-4DF2-88B1-4DBC879D5C00}" srcOrd="3" destOrd="0" presId="urn:microsoft.com/office/officeart/2008/layout/LinedList"/>
    <dgm:cxn modelId="{02EA381A-2327-4D16-AE95-074B2BBB3922}" type="presParOf" srcId="{C1E88125-FE08-4DF2-88B1-4DBC879D5C00}" destId="{1AAFA261-CC13-42E4-86F2-97FB4CBB4807}" srcOrd="0" destOrd="0" presId="urn:microsoft.com/office/officeart/2008/layout/LinedList"/>
    <dgm:cxn modelId="{C96F46E9-9CF0-433F-B330-E3D737AC57BE}" type="presParOf" srcId="{C1E88125-FE08-4DF2-88B1-4DBC879D5C00}" destId="{3C356A36-5AC8-47E1-9E88-7FF3EBC17AB4}" srcOrd="1" destOrd="0" presId="urn:microsoft.com/office/officeart/2008/layout/LinedList"/>
    <dgm:cxn modelId="{F0B7D94A-28B0-4374-95D0-210C3C07F100}" type="presParOf" srcId="{3C356A36-5AC8-47E1-9E88-7FF3EBC17AB4}" destId="{B622130F-720D-4DD0-840B-490E282229B5}" srcOrd="0" destOrd="0" presId="urn:microsoft.com/office/officeart/2008/layout/LinedList"/>
    <dgm:cxn modelId="{95AC1C5C-54DA-453E-9E61-4128EFAEAA53}" type="presParOf" srcId="{3C356A36-5AC8-47E1-9E88-7FF3EBC17AB4}" destId="{6614A8DC-6D14-4B86-A98D-1A5A3AB752A1}" srcOrd="1" destOrd="0" presId="urn:microsoft.com/office/officeart/2008/layout/LinedList"/>
    <dgm:cxn modelId="{8AE921B3-0C1A-495F-BC26-2380D2EEC785}" type="presParOf" srcId="{6614A8DC-6D14-4B86-A98D-1A5A3AB752A1}" destId="{323A5326-6823-4BA3-AF10-BC1CEA37A951}" srcOrd="0" destOrd="0" presId="urn:microsoft.com/office/officeart/2008/layout/LinedList"/>
    <dgm:cxn modelId="{851AC31B-07E0-4907-8485-9B8B38D18AA9}" type="presParOf" srcId="{6614A8DC-6D14-4B86-A98D-1A5A3AB752A1}" destId="{6D9484AE-6822-4395-B53C-5731A93FF419}" srcOrd="1" destOrd="0" presId="urn:microsoft.com/office/officeart/2008/layout/LinedList"/>
    <dgm:cxn modelId="{F63D0CF1-1992-4C7A-8976-088E5CBCC866}" type="presParOf" srcId="{6614A8DC-6D14-4B86-A98D-1A5A3AB752A1}" destId="{0AFEB927-44F4-472A-8243-2E014100BA0A}" srcOrd="2" destOrd="0" presId="urn:microsoft.com/office/officeart/2008/layout/LinedList"/>
    <dgm:cxn modelId="{117FACA0-EBEB-49F0-9483-DBA4C31510A7}" type="presParOf" srcId="{3C356A36-5AC8-47E1-9E88-7FF3EBC17AB4}" destId="{3DFC1CBD-6422-43F4-8B58-793812BF4B80}" srcOrd="2" destOrd="0" presId="urn:microsoft.com/office/officeart/2008/layout/LinedList"/>
    <dgm:cxn modelId="{6EEE90E8-33BC-4C00-AA3C-9C194DE76A71}" type="presParOf" srcId="{3C356A36-5AC8-47E1-9E88-7FF3EBC17AB4}" destId="{6EB65966-5A76-4210-93E7-629E86736974}" srcOrd="3" destOrd="0" presId="urn:microsoft.com/office/officeart/2008/layout/LinedList"/>
    <dgm:cxn modelId="{53F1E5E8-FD79-4141-9B0A-FCF066728D74}" type="presParOf" srcId="{3C356A36-5AC8-47E1-9E88-7FF3EBC17AB4}" destId="{BAB22789-E660-4FB4-923F-76679B0C90D5}" srcOrd="4" destOrd="0" presId="urn:microsoft.com/office/officeart/2008/layout/LinedList"/>
    <dgm:cxn modelId="{062EB5D2-02E9-4EDB-9975-105CAB682FD1}" type="presParOf" srcId="{BAB22789-E660-4FB4-923F-76679B0C90D5}" destId="{8E5E7D22-13A7-4018-B3D8-0D0B06797E6E}" srcOrd="0" destOrd="0" presId="urn:microsoft.com/office/officeart/2008/layout/LinedList"/>
    <dgm:cxn modelId="{BA606243-A1E2-4BB8-80D6-2256C569579D}" type="presParOf" srcId="{BAB22789-E660-4FB4-923F-76679B0C90D5}" destId="{CF7AF818-54DF-4239-8516-01023286FC1A}" srcOrd="1" destOrd="0" presId="urn:microsoft.com/office/officeart/2008/layout/LinedList"/>
    <dgm:cxn modelId="{23D0B707-8CDA-4E2C-8749-601066709FFC}" type="presParOf" srcId="{BAB22789-E660-4FB4-923F-76679B0C90D5}" destId="{4348E4F3-0766-4BF9-91DA-741BC75D06A0}" srcOrd="2" destOrd="0" presId="urn:microsoft.com/office/officeart/2008/layout/LinedList"/>
    <dgm:cxn modelId="{C5B9D9CE-8879-44A6-AA16-37D31D45DA9B}" type="presParOf" srcId="{3C356A36-5AC8-47E1-9E88-7FF3EBC17AB4}" destId="{45044B16-A57D-420F-8FA4-D048F30F61AB}" srcOrd="5" destOrd="0" presId="urn:microsoft.com/office/officeart/2008/layout/LinedList"/>
    <dgm:cxn modelId="{6D1A7E8A-CBCF-4B67-BE52-D120FA4D071C}" type="presParOf" srcId="{3C356A36-5AC8-47E1-9E88-7FF3EBC17AB4}" destId="{F876C6ED-FD5A-4504-B340-433CBCB4238E}" srcOrd="6" destOrd="0" presId="urn:microsoft.com/office/officeart/2008/layout/LinedList"/>
    <dgm:cxn modelId="{92EAC872-B249-43D4-8CBD-54C4033C4F1A}" type="presParOf" srcId="{3C356A36-5AC8-47E1-9E88-7FF3EBC17AB4}" destId="{7CDF1B8C-78EC-4597-9571-626596B5E9F1}" srcOrd="7" destOrd="0" presId="urn:microsoft.com/office/officeart/2008/layout/LinedList"/>
    <dgm:cxn modelId="{7C96F945-C7B0-4990-BF65-112FD856A23E}" type="presParOf" srcId="{7CDF1B8C-78EC-4597-9571-626596B5E9F1}" destId="{27958608-FF41-4577-914B-115FF2465243}" srcOrd="0" destOrd="0" presId="urn:microsoft.com/office/officeart/2008/layout/LinedList"/>
    <dgm:cxn modelId="{08E8C73B-2D64-4EA8-85A2-5F7114D35753}" type="presParOf" srcId="{7CDF1B8C-78EC-4597-9571-626596B5E9F1}" destId="{5D41EE2C-95A1-4EF9-9555-00C308AED97E}" srcOrd="1" destOrd="0" presId="urn:microsoft.com/office/officeart/2008/layout/LinedList"/>
    <dgm:cxn modelId="{D835685E-05E0-4193-B55D-CC56D379AF83}" type="presParOf" srcId="{7CDF1B8C-78EC-4597-9571-626596B5E9F1}" destId="{78A38273-F478-4DC6-B657-270913A40886}" srcOrd="2" destOrd="0" presId="urn:microsoft.com/office/officeart/2008/layout/LinedList"/>
    <dgm:cxn modelId="{643AEB11-BA2B-4F5E-98EF-E44042665BBA}" type="presParOf" srcId="{3C356A36-5AC8-47E1-9E88-7FF3EBC17AB4}" destId="{8D8D8C15-3BDB-49B3-AE02-025EF78F232A}" srcOrd="8" destOrd="0" presId="urn:microsoft.com/office/officeart/2008/layout/LinedList"/>
    <dgm:cxn modelId="{5E4DF028-12C9-49B7-91DF-66D09CC55312}" type="presParOf" srcId="{3C356A36-5AC8-47E1-9E88-7FF3EBC17AB4}" destId="{97A9ACCF-D6A2-4DA6-895F-D4B74FD117B4}" srcOrd="9" destOrd="0" presId="urn:microsoft.com/office/officeart/2008/layout/LinedList"/>
    <dgm:cxn modelId="{EC8BCE2E-F679-491E-9C54-84293EA4A004}" type="presParOf" srcId="{3C356A36-5AC8-47E1-9E88-7FF3EBC17AB4}" destId="{78485459-482E-48BA-895A-A23D83BEA349}" srcOrd="10" destOrd="0" presId="urn:microsoft.com/office/officeart/2008/layout/LinedList"/>
    <dgm:cxn modelId="{DF5DA86D-43C3-4890-9DA3-973AA1A25827}" type="presParOf" srcId="{78485459-482E-48BA-895A-A23D83BEA349}" destId="{5F96F2B6-CB4B-4368-BB7D-2D6487E35691}" srcOrd="0" destOrd="0" presId="urn:microsoft.com/office/officeart/2008/layout/LinedList"/>
    <dgm:cxn modelId="{BF8F9CAB-E044-49F8-B3FD-E6CF459CDFDB}" type="presParOf" srcId="{78485459-482E-48BA-895A-A23D83BEA349}" destId="{30CC6E1E-E6A3-4833-8D4A-B065E0AB9A60}" srcOrd="1" destOrd="0" presId="urn:microsoft.com/office/officeart/2008/layout/LinedList"/>
    <dgm:cxn modelId="{8D5D2F2C-EE11-4B83-AF3C-80A477B9ED9B}" type="presParOf" srcId="{78485459-482E-48BA-895A-A23D83BEA349}" destId="{28ADF7C5-64D7-401E-A919-BCDEF3D6748D}" srcOrd="2" destOrd="0" presId="urn:microsoft.com/office/officeart/2008/layout/LinedList"/>
    <dgm:cxn modelId="{82030FD0-784F-41A3-929D-4F31D9789087}" type="presParOf" srcId="{3C356A36-5AC8-47E1-9E88-7FF3EBC17AB4}" destId="{1CD175F7-1F09-4A8A-81B0-C9240D86EE21}" srcOrd="11" destOrd="0" presId="urn:microsoft.com/office/officeart/2008/layout/LinedList"/>
    <dgm:cxn modelId="{DC74D3BF-2ADB-4DD6-AAB9-FCC9ED5F1663}" type="presParOf" srcId="{3C356A36-5AC8-47E1-9E88-7FF3EBC17AB4}" destId="{94F9C09B-35BB-4F67-BB5B-10A4BE2AF0A5}" srcOrd="12"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D5D9BC-0375-41C0-BD54-A5AABE3DC90B}"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zh-TW" altLang="en-US"/>
        </a:p>
      </dgm:t>
    </dgm:pt>
    <dgm:pt modelId="{152E880C-4A67-4963-BA7F-0E3975DF435D}">
      <dgm:prSet phldrT="[文字]" custT="1"/>
      <dgm:spPr/>
      <dgm:t>
        <a:bodyPr/>
        <a:lstStyle/>
        <a:p>
          <a:r>
            <a:rPr lang="en-US" sz="1200" b="1" dirty="0">
              <a:effectLst/>
            </a:rPr>
            <a:t>Le Tan </a:t>
          </a:r>
          <a:r>
            <a:rPr lang="en-US" sz="1200" b="1" dirty="0" err="1">
              <a:effectLst/>
            </a:rPr>
            <a:t>Phung</a:t>
          </a:r>
          <a:endParaRPr lang="en-US" sz="1200" b="1" dirty="0">
            <a:effectLst/>
          </a:endParaRPr>
        </a:p>
        <a:p>
          <a:r>
            <a:rPr lang="en-US" altLang="zh-TW" sz="1000" dirty="0">
              <a:effectLst/>
            </a:rPr>
            <a:t>(</a:t>
          </a:r>
          <a:r>
            <a:rPr lang="en-US" sz="1000" dirty="0">
              <a:effectLst/>
            </a:rPr>
            <a:t>Vice Superintendent of </a:t>
          </a:r>
          <a:r>
            <a:rPr lang="en-US" sz="1000" dirty="0" err="1">
              <a:effectLst/>
            </a:rPr>
            <a:t>Khanh</a:t>
          </a:r>
          <a:r>
            <a:rPr lang="en-US" sz="1000" dirty="0">
              <a:effectLst/>
            </a:rPr>
            <a:t> </a:t>
          </a:r>
          <a:r>
            <a:rPr lang="en-US" sz="1000" dirty="0" err="1">
              <a:effectLst/>
            </a:rPr>
            <a:t>Hoa</a:t>
          </a:r>
          <a:r>
            <a:rPr lang="en-US" sz="1000" dirty="0">
              <a:effectLst/>
            </a:rPr>
            <a:t> Health Department</a:t>
          </a:r>
          <a:r>
            <a:rPr lang="en-US" altLang="zh-TW" sz="1000" dirty="0">
              <a:effectLst/>
            </a:rPr>
            <a:t>)</a:t>
          </a:r>
          <a:endParaRPr lang="zh-TW" altLang="en-US" sz="1000" dirty="0"/>
        </a:p>
      </dgm:t>
    </dgm:pt>
    <dgm:pt modelId="{806B6773-9214-44C2-9162-0817901917A9}" type="parTrans" cxnId="{558E56CD-431E-4B0E-A601-501860CBA674}">
      <dgm:prSet/>
      <dgm:spPr/>
      <dgm:t>
        <a:bodyPr/>
        <a:lstStyle/>
        <a:p>
          <a:endParaRPr lang="zh-TW" altLang="en-US"/>
        </a:p>
      </dgm:t>
    </dgm:pt>
    <dgm:pt modelId="{726BF93B-17F2-4E6B-B22A-98E97EE587B7}" type="sibTrans" cxnId="{558E56CD-431E-4B0E-A601-501860CBA674}">
      <dgm:prSet/>
      <dgm:spPr/>
      <dgm:t>
        <a:bodyPr/>
        <a:lstStyle/>
        <a:p>
          <a:endParaRPr lang="zh-TW" altLang="en-US"/>
        </a:p>
      </dgm:t>
    </dgm:pt>
    <dgm:pt modelId="{638D5347-0121-4A94-AEBA-CA8E4CF098D6}">
      <dgm:prSet phldrT="[文字]" custT="1"/>
      <dgm:spPr/>
      <dgm:t>
        <a:bodyPr/>
        <a:lstStyle/>
        <a:p>
          <a:r>
            <a:rPr lang="en-US" sz="1200" b="1" dirty="0">
              <a:effectLst/>
            </a:rPr>
            <a:t>Vo </a:t>
          </a:r>
          <a:r>
            <a:rPr lang="en-US" sz="1200" b="1" dirty="0" err="1">
              <a:effectLst/>
            </a:rPr>
            <a:t>Binh</a:t>
          </a:r>
          <a:r>
            <a:rPr lang="en-US" sz="1200" b="1" dirty="0">
              <a:effectLst/>
            </a:rPr>
            <a:t> Tan</a:t>
          </a:r>
        </a:p>
        <a:p>
          <a:r>
            <a:rPr lang="en-US" altLang="zh-TW" sz="1000" dirty="0">
              <a:effectLst/>
            </a:rPr>
            <a:t>(</a:t>
          </a:r>
          <a:r>
            <a:rPr lang="en-US" sz="1000" dirty="0">
              <a:effectLst/>
            </a:rPr>
            <a:t>Vice Superintendent of </a:t>
          </a:r>
          <a:r>
            <a:rPr lang="en-US" sz="1000" dirty="0" err="1">
              <a:effectLst/>
            </a:rPr>
            <a:t>Khanh</a:t>
          </a:r>
          <a:r>
            <a:rPr lang="en-US" sz="1000" dirty="0">
              <a:effectLst/>
            </a:rPr>
            <a:t> </a:t>
          </a:r>
          <a:r>
            <a:rPr lang="en-US" sz="1000" dirty="0" err="1">
              <a:effectLst/>
            </a:rPr>
            <a:t>Hoa</a:t>
          </a:r>
          <a:r>
            <a:rPr lang="en-US" sz="1000" dirty="0">
              <a:effectLst/>
            </a:rPr>
            <a:t> Department of Labors, Invalids and Social Affairs</a:t>
          </a:r>
          <a:r>
            <a:rPr lang="en-US" altLang="zh-TW" sz="1000" dirty="0">
              <a:effectLst/>
            </a:rPr>
            <a:t>)</a:t>
          </a:r>
          <a:endParaRPr lang="zh-TW" altLang="en-US" sz="1000" dirty="0"/>
        </a:p>
      </dgm:t>
    </dgm:pt>
    <dgm:pt modelId="{439594B8-83F0-42EC-94CB-17D3BC1C969D}" type="parTrans" cxnId="{08FBC71A-AB74-42F3-B516-859181FBE1CA}">
      <dgm:prSet/>
      <dgm:spPr/>
      <dgm:t>
        <a:bodyPr/>
        <a:lstStyle/>
        <a:p>
          <a:endParaRPr lang="zh-TW" altLang="en-US"/>
        </a:p>
      </dgm:t>
    </dgm:pt>
    <dgm:pt modelId="{8A1D96E9-8B83-4735-9693-B4F303DD5696}" type="sibTrans" cxnId="{08FBC71A-AB74-42F3-B516-859181FBE1CA}">
      <dgm:prSet/>
      <dgm:spPr/>
      <dgm:t>
        <a:bodyPr/>
        <a:lstStyle/>
        <a:p>
          <a:endParaRPr lang="zh-TW" altLang="en-US"/>
        </a:p>
      </dgm:t>
    </dgm:pt>
    <dgm:pt modelId="{150BF060-E942-44D8-8D62-590BC907D4CF}">
      <dgm:prSet phldrT="[文字]" custT="1"/>
      <dgm:spPr/>
      <dgm:t>
        <a:bodyPr/>
        <a:lstStyle/>
        <a:p>
          <a:r>
            <a:rPr lang="en-US" sz="1200" b="1" dirty="0">
              <a:effectLst/>
            </a:rPr>
            <a:t>Dang </a:t>
          </a:r>
          <a:r>
            <a:rPr lang="en-US" sz="1200" b="1" dirty="0" err="1">
              <a:effectLst/>
            </a:rPr>
            <a:t>Duy</a:t>
          </a:r>
          <a:r>
            <a:rPr lang="en-US" sz="1200" b="1" dirty="0">
              <a:effectLst/>
            </a:rPr>
            <a:t> Thanh</a:t>
          </a:r>
        </a:p>
        <a:p>
          <a:r>
            <a:rPr lang="en-US" altLang="zh-TW" sz="1100" dirty="0">
              <a:effectLst/>
            </a:rPr>
            <a:t>(</a:t>
          </a:r>
          <a:r>
            <a:rPr lang="en-US" sz="1100" dirty="0">
              <a:effectLst/>
            </a:rPr>
            <a:t>Superintendent of </a:t>
          </a:r>
          <a:r>
            <a:rPr lang="en-US" sz="1100" dirty="0" err="1">
              <a:effectLst/>
            </a:rPr>
            <a:t>Khanh</a:t>
          </a:r>
          <a:r>
            <a:rPr lang="en-US" sz="1100" dirty="0">
              <a:effectLst/>
            </a:rPr>
            <a:t> </a:t>
          </a:r>
          <a:r>
            <a:rPr lang="en-US" sz="1100" dirty="0" err="1">
              <a:effectLst/>
            </a:rPr>
            <a:t>Hoa</a:t>
          </a:r>
          <a:r>
            <a:rPr lang="en-US" sz="1100" dirty="0">
              <a:effectLst/>
            </a:rPr>
            <a:t> Psychiatric Hospital</a:t>
          </a:r>
          <a:r>
            <a:rPr lang="en-US" altLang="zh-TW" sz="1100" dirty="0">
              <a:effectLst/>
            </a:rPr>
            <a:t>)</a:t>
          </a:r>
          <a:endParaRPr lang="zh-TW" altLang="en-US" sz="1100" dirty="0"/>
        </a:p>
      </dgm:t>
    </dgm:pt>
    <dgm:pt modelId="{FF11E28A-EA1C-4577-B336-4DA22E0C615F}" type="parTrans" cxnId="{FB729E75-9FBF-42AC-87D1-CA187D57FBE1}">
      <dgm:prSet/>
      <dgm:spPr/>
      <dgm:t>
        <a:bodyPr/>
        <a:lstStyle/>
        <a:p>
          <a:endParaRPr lang="zh-TW" altLang="en-US"/>
        </a:p>
      </dgm:t>
    </dgm:pt>
    <dgm:pt modelId="{C76E3F93-1E09-4895-A895-B8D4E7CC974F}" type="sibTrans" cxnId="{FB729E75-9FBF-42AC-87D1-CA187D57FBE1}">
      <dgm:prSet/>
      <dgm:spPr/>
      <dgm:t>
        <a:bodyPr/>
        <a:lstStyle/>
        <a:p>
          <a:endParaRPr lang="zh-TW" altLang="en-US"/>
        </a:p>
      </dgm:t>
    </dgm:pt>
    <dgm:pt modelId="{ABF86FC7-DF1D-45A0-B599-0A220BB46286}">
      <dgm:prSet phldrT="[文字]" custT="1"/>
      <dgm:spPr/>
      <dgm:t>
        <a:bodyPr/>
        <a:lstStyle/>
        <a:p>
          <a:r>
            <a:rPr lang="en-US" sz="1000" b="1" dirty="0">
              <a:effectLst/>
            </a:rPr>
            <a:t>Nguyen Hong </a:t>
          </a:r>
          <a:r>
            <a:rPr lang="en-US" sz="1000" b="1" dirty="0" err="1">
              <a:effectLst/>
            </a:rPr>
            <a:t>Quang</a:t>
          </a:r>
          <a:endParaRPr lang="en-US" sz="1000" b="1" dirty="0">
            <a:effectLst/>
          </a:endParaRPr>
        </a:p>
        <a:p>
          <a:r>
            <a:rPr lang="en-US" altLang="zh-TW" sz="1100" dirty="0">
              <a:effectLst/>
            </a:rPr>
            <a:t>(</a:t>
          </a:r>
          <a:r>
            <a:rPr lang="en-US" sz="1100" dirty="0">
              <a:effectLst/>
            </a:rPr>
            <a:t>Superintendent of  Cam </a:t>
          </a:r>
          <a:r>
            <a:rPr lang="en-US" sz="1100" dirty="0" err="1">
              <a:effectLst/>
            </a:rPr>
            <a:t>Ranh</a:t>
          </a:r>
          <a:r>
            <a:rPr lang="en-US" sz="1100" dirty="0">
              <a:effectLst/>
            </a:rPr>
            <a:t> Regional General Hospital</a:t>
          </a:r>
          <a:r>
            <a:rPr lang="en-US" altLang="zh-TW" sz="1100" dirty="0">
              <a:effectLst/>
            </a:rPr>
            <a:t>)</a:t>
          </a:r>
          <a:endParaRPr lang="zh-TW" altLang="en-US" sz="1100" dirty="0"/>
        </a:p>
      </dgm:t>
    </dgm:pt>
    <dgm:pt modelId="{A99893CA-6DB0-4880-AB4A-48FFAAE5F2B5}" type="parTrans" cxnId="{F22197C4-CD6B-436F-BA1F-A5F02609F564}">
      <dgm:prSet/>
      <dgm:spPr/>
      <dgm:t>
        <a:bodyPr/>
        <a:lstStyle/>
        <a:p>
          <a:endParaRPr lang="zh-TW" altLang="en-US"/>
        </a:p>
      </dgm:t>
    </dgm:pt>
    <dgm:pt modelId="{CDA15284-693E-477F-8C1E-0276BE1DF264}" type="sibTrans" cxnId="{F22197C4-CD6B-436F-BA1F-A5F02609F564}">
      <dgm:prSet/>
      <dgm:spPr/>
      <dgm:t>
        <a:bodyPr/>
        <a:lstStyle/>
        <a:p>
          <a:endParaRPr lang="zh-TW" altLang="en-US"/>
        </a:p>
      </dgm:t>
    </dgm:pt>
    <dgm:pt modelId="{000632AE-239E-45DC-9D63-58FC773C940F}">
      <dgm:prSet phldrT="[文字]" custT="1"/>
      <dgm:spPr/>
      <dgm:t>
        <a:bodyPr/>
        <a:lstStyle/>
        <a:p>
          <a:r>
            <a:rPr lang="en-US" sz="1200" b="1" dirty="0">
              <a:effectLst/>
            </a:rPr>
            <a:t>Tran Ngoc Thanh</a:t>
          </a:r>
        </a:p>
        <a:p>
          <a:r>
            <a:rPr lang="en-US" altLang="zh-TW" sz="1100" dirty="0">
              <a:effectLst/>
            </a:rPr>
            <a:t>(</a:t>
          </a:r>
          <a:r>
            <a:rPr lang="en-US" sz="1100" dirty="0">
              <a:effectLst/>
            </a:rPr>
            <a:t>Director of Human Resources of </a:t>
          </a:r>
          <a:r>
            <a:rPr lang="en-US" sz="1100" dirty="0" err="1">
              <a:effectLst/>
            </a:rPr>
            <a:t>Khanh</a:t>
          </a:r>
          <a:r>
            <a:rPr lang="en-US" sz="1100" dirty="0">
              <a:effectLst/>
            </a:rPr>
            <a:t> </a:t>
          </a:r>
          <a:r>
            <a:rPr lang="en-US" sz="1100" dirty="0" err="1">
              <a:effectLst/>
            </a:rPr>
            <a:t>Hoa</a:t>
          </a:r>
          <a:r>
            <a:rPr lang="en-US" sz="1100" dirty="0">
              <a:effectLst/>
            </a:rPr>
            <a:t> Health Department</a:t>
          </a:r>
          <a:r>
            <a:rPr lang="en-US" altLang="zh-TW" sz="1100" dirty="0">
              <a:effectLst/>
            </a:rPr>
            <a:t>)</a:t>
          </a:r>
          <a:endParaRPr lang="zh-TW" altLang="en-US" sz="1100" dirty="0"/>
        </a:p>
      </dgm:t>
    </dgm:pt>
    <dgm:pt modelId="{28FEE7F4-4E15-495C-9090-D633E18006DA}" type="parTrans" cxnId="{F9218BC2-02E5-4A31-A74F-8498586315FE}">
      <dgm:prSet/>
      <dgm:spPr/>
      <dgm:t>
        <a:bodyPr/>
        <a:lstStyle/>
        <a:p>
          <a:endParaRPr lang="zh-TW" altLang="en-US"/>
        </a:p>
      </dgm:t>
    </dgm:pt>
    <dgm:pt modelId="{92E9109F-C75F-473F-80D3-091B3BC32D90}" type="sibTrans" cxnId="{F9218BC2-02E5-4A31-A74F-8498586315FE}">
      <dgm:prSet/>
      <dgm:spPr/>
      <dgm:t>
        <a:bodyPr/>
        <a:lstStyle/>
        <a:p>
          <a:endParaRPr lang="zh-TW" altLang="en-US"/>
        </a:p>
      </dgm:t>
    </dgm:pt>
    <dgm:pt modelId="{B3D1A87B-96E1-47C3-B262-39A46D4A6EE9}">
      <dgm:prSet phldrT="[文字]" custT="1"/>
      <dgm:spPr/>
      <dgm:t>
        <a:bodyPr/>
        <a:lstStyle/>
        <a:p>
          <a:r>
            <a:rPr lang="en-US" sz="1200" b="1" dirty="0">
              <a:effectLst/>
            </a:rPr>
            <a:t>Nguyen </a:t>
          </a:r>
          <a:r>
            <a:rPr lang="en-US" sz="1200" b="1" dirty="0" err="1">
              <a:effectLst/>
            </a:rPr>
            <a:t>Ky</a:t>
          </a:r>
          <a:r>
            <a:rPr lang="en-US" sz="1200" b="1" dirty="0">
              <a:effectLst/>
            </a:rPr>
            <a:t> </a:t>
          </a:r>
          <a:r>
            <a:rPr lang="en-US" sz="1200" b="1" dirty="0" err="1">
              <a:effectLst/>
            </a:rPr>
            <a:t>Quang</a:t>
          </a:r>
          <a:endParaRPr lang="en-US" sz="1200" b="1" dirty="0">
            <a:effectLst/>
          </a:endParaRPr>
        </a:p>
        <a:p>
          <a:r>
            <a:rPr lang="en-US" altLang="zh-TW" sz="1100" dirty="0">
              <a:effectLst/>
            </a:rPr>
            <a:t>(</a:t>
          </a:r>
          <a:r>
            <a:rPr lang="en-US" sz="1100" dirty="0">
              <a:effectLst/>
            </a:rPr>
            <a:t>Psychiatrist, </a:t>
          </a:r>
          <a:r>
            <a:rPr lang="en-US" sz="1100" dirty="0" err="1">
              <a:effectLst/>
            </a:rPr>
            <a:t>Khanh</a:t>
          </a:r>
          <a:r>
            <a:rPr lang="en-US" sz="1100" dirty="0">
              <a:effectLst/>
            </a:rPr>
            <a:t> </a:t>
          </a:r>
          <a:r>
            <a:rPr lang="en-US" sz="1100" dirty="0" err="1">
              <a:effectLst/>
            </a:rPr>
            <a:t>Hoa</a:t>
          </a:r>
          <a:r>
            <a:rPr lang="en-US" sz="1100" dirty="0">
              <a:effectLst/>
            </a:rPr>
            <a:t> Psychiatric Hospital</a:t>
          </a:r>
          <a:r>
            <a:rPr lang="en-US" altLang="zh-TW" sz="1100" dirty="0">
              <a:effectLst/>
            </a:rPr>
            <a:t>)</a:t>
          </a:r>
          <a:endParaRPr lang="zh-TW" altLang="en-US" sz="1100" dirty="0"/>
        </a:p>
      </dgm:t>
    </dgm:pt>
    <dgm:pt modelId="{250626F8-7398-47E0-87D4-2EBE52153DAC}" type="parTrans" cxnId="{696F9FAB-E310-4D43-B981-A7F62FAFEF10}">
      <dgm:prSet/>
      <dgm:spPr/>
      <dgm:t>
        <a:bodyPr/>
        <a:lstStyle/>
        <a:p>
          <a:endParaRPr lang="zh-TW" altLang="en-US"/>
        </a:p>
      </dgm:t>
    </dgm:pt>
    <dgm:pt modelId="{96225D45-0743-4C12-8E51-64D4C3AA6359}" type="sibTrans" cxnId="{696F9FAB-E310-4D43-B981-A7F62FAFEF10}">
      <dgm:prSet/>
      <dgm:spPr/>
      <dgm:t>
        <a:bodyPr/>
        <a:lstStyle/>
        <a:p>
          <a:endParaRPr lang="zh-TW" altLang="en-US"/>
        </a:p>
      </dgm:t>
    </dgm:pt>
    <dgm:pt modelId="{3DE07890-B127-4A38-A5FD-4E880365AC34}">
      <dgm:prSet phldrT="[文字]" custT="1"/>
      <dgm:spPr/>
      <dgm:t>
        <a:bodyPr/>
        <a:lstStyle/>
        <a:p>
          <a:r>
            <a:rPr lang="en-US" sz="1200" b="1" dirty="0">
              <a:effectLst/>
            </a:rPr>
            <a:t>Ngo </a:t>
          </a:r>
          <a:r>
            <a:rPr lang="en-US" sz="1200" b="1" dirty="0" err="1">
              <a:effectLst/>
            </a:rPr>
            <a:t>Nhut</a:t>
          </a:r>
          <a:r>
            <a:rPr lang="en-US" sz="1200" b="1" dirty="0">
              <a:effectLst/>
            </a:rPr>
            <a:t> Tan</a:t>
          </a:r>
        </a:p>
        <a:p>
          <a:r>
            <a:rPr lang="en-US" altLang="zh-TW" sz="1100" dirty="0">
              <a:effectLst/>
            </a:rPr>
            <a:t>(</a:t>
          </a:r>
          <a:r>
            <a:rPr lang="en-US" sz="1100" dirty="0">
              <a:effectLst/>
            </a:rPr>
            <a:t>Director of the 4th Polyclinic of  </a:t>
          </a:r>
          <a:r>
            <a:rPr lang="en-US" sz="1100" dirty="0" err="1">
              <a:effectLst/>
            </a:rPr>
            <a:t>Nha</a:t>
          </a:r>
          <a:r>
            <a:rPr lang="en-US" sz="1100" dirty="0">
              <a:effectLst/>
            </a:rPr>
            <a:t> Trang city</a:t>
          </a:r>
          <a:r>
            <a:rPr lang="en-US" altLang="zh-TW" sz="1100" dirty="0">
              <a:effectLst/>
            </a:rPr>
            <a:t>)</a:t>
          </a:r>
          <a:endParaRPr lang="zh-TW" altLang="en-US" sz="1100" dirty="0"/>
        </a:p>
      </dgm:t>
    </dgm:pt>
    <dgm:pt modelId="{BFE5BDA2-91AF-4B94-9CDE-4A4A56DC3F03}" type="parTrans" cxnId="{A2CD5114-712F-4429-8AD2-E735F0A0613B}">
      <dgm:prSet/>
      <dgm:spPr/>
      <dgm:t>
        <a:bodyPr/>
        <a:lstStyle/>
        <a:p>
          <a:endParaRPr lang="zh-TW" altLang="en-US"/>
        </a:p>
      </dgm:t>
    </dgm:pt>
    <dgm:pt modelId="{60DAAEFD-EE91-4E7C-8AFE-2AA7215561AA}" type="sibTrans" cxnId="{A2CD5114-712F-4429-8AD2-E735F0A0613B}">
      <dgm:prSet/>
      <dgm:spPr/>
      <dgm:t>
        <a:bodyPr/>
        <a:lstStyle/>
        <a:p>
          <a:endParaRPr lang="zh-TW" altLang="en-US"/>
        </a:p>
      </dgm:t>
    </dgm:pt>
    <dgm:pt modelId="{638D44AE-761F-4C4A-9878-8403136F9452}">
      <dgm:prSet phldrT="[文字]" custT="1"/>
      <dgm:spPr/>
      <dgm:t>
        <a:bodyPr/>
        <a:lstStyle/>
        <a:p>
          <a:r>
            <a:rPr lang="en-US" sz="1200" b="1" dirty="0">
              <a:effectLst/>
            </a:rPr>
            <a:t>Nguyen </a:t>
          </a:r>
          <a:r>
            <a:rPr lang="en-US" sz="1200" b="1" dirty="0" err="1">
              <a:effectLst/>
            </a:rPr>
            <a:t>Trong</a:t>
          </a:r>
          <a:r>
            <a:rPr lang="en-US" sz="1200" b="1" dirty="0">
              <a:effectLst/>
            </a:rPr>
            <a:t> Vu</a:t>
          </a:r>
        </a:p>
        <a:p>
          <a:r>
            <a:rPr lang="en-US" altLang="zh-TW" sz="1100" dirty="0">
              <a:effectLst/>
            </a:rPr>
            <a:t>(</a:t>
          </a:r>
          <a:r>
            <a:rPr lang="en-US" sz="1100" dirty="0">
              <a:effectLst/>
            </a:rPr>
            <a:t>Occupational therapy staff of </a:t>
          </a:r>
          <a:r>
            <a:rPr lang="en-US" sz="1100" dirty="0" err="1">
              <a:effectLst/>
            </a:rPr>
            <a:t>Khanh</a:t>
          </a:r>
          <a:r>
            <a:rPr lang="en-US" sz="1100" dirty="0">
              <a:effectLst/>
            </a:rPr>
            <a:t> </a:t>
          </a:r>
          <a:r>
            <a:rPr lang="en-US" sz="1100" dirty="0" err="1">
              <a:effectLst/>
            </a:rPr>
            <a:t>Hoa</a:t>
          </a:r>
          <a:r>
            <a:rPr lang="en-US" sz="1100" dirty="0">
              <a:effectLst/>
            </a:rPr>
            <a:t> Psychiatric Hospital</a:t>
          </a:r>
          <a:r>
            <a:rPr lang="en-US" altLang="zh-TW" sz="1100" dirty="0">
              <a:effectLst/>
            </a:rPr>
            <a:t>)</a:t>
          </a:r>
          <a:endParaRPr lang="zh-TW" altLang="en-US" sz="1100" dirty="0"/>
        </a:p>
      </dgm:t>
    </dgm:pt>
    <dgm:pt modelId="{ACE8608A-8095-4829-98C5-CEAE52C7E1CD}" type="parTrans" cxnId="{655B3665-1EA1-4193-B230-83BEFC6C245C}">
      <dgm:prSet/>
      <dgm:spPr/>
      <dgm:t>
        <a:bodyPr/>
        <a:lstStyle/>
        <a:p>
          <a:endParaRPr lang="zh-TW" altLang="en-US"/>
        </a:p>
      </dgm:t>
    </dgm:pt>
    <dgm:pt modelId="{E86A655F-B8C3-4F95-A419-988E0CC34040}" type="sibTrans" cxnId="{655B3665-1EA1-4193-B230-83BEFC6C245C}">
      <dgm:prSet/>
      <dgm:spPr/>
      <dgm:t>
        <a:bodyPr/>
        <a:lstStyle/>
        <a:p>
          <a:endParaRPr lang="zh-TW" altLang="en-US"/>
        </a:p>
      </dgm:t>
    </dgm:pt>
    <dgm:pt modelId="{E4568C75-F1AD-4890-AE55-AD463019D698}" type="pres">
      <dgm:prSet presAssocID="{0AD5D9BC-0375-41C0-BD54-A5AABE3DC90B}" presName="diagram" presStyleCnt="0">
        <dgm:presLayoutVars>
          <dgm:dir/>
          <dgm:resizeHandles val="exact"/>
        </dgm:presLayoutVars>
      </dgm:prSet>
      <dgm:spPr/>
    </dgm:pt>
    <dgm:pt modelId="{C821C71C-2F45-4A48-9B56-83B2471AF000}" type="pres">
      <dgm:prSet presAssocID="{152E880C-4A67-4963-BA7F-0E3975DF435D}" presName="node" presStyleLbl="node1" presStyleIdx="0" presStyleCnt="8">
        <dgm:presLayoutVars>
          <dgm:bulletEnabled val="1"/>
        </dgm:presLayoutVars>
      </dgm:prSet>
      <dgm:spPr/>
    </dgm:pt>
    <dgm:pt modelId="{18B630FA-F21E-4C00-8098-7DE10EC71C53}" type="pres">
      <dgm:prSet presAssocID="{726BF93B-17F2-4E6B-B22A-98E97EE587B7}" presName="sibTrans" presStyleCnt="0"/>
      <dgm:spPr/>
    </dgm:pt>
    <dgm:pt modelId="{C2D7D196-4031-4250-98AA-2E102F1D8AD5}" type="pres">
      <dgm:prSet presAssocID="{638D5347-0121-4A94-AEBA-CA8E4CF098D6}" presName="node" presStyleLbl="node1" presStyleIdx="1" presStyleCnt="8">
        <dgm:presLayoutVars>
          <dgm:bulletEnabled val="1"/>
        </dgm:presLayoutVars>
      </dgm:prSet>
      <dgm:spPr/>
    </dgm:pt>
    <dgm:pt modelId="{47AF060A-B19C-4FA0-BE56-C71B53D1D2C0}" type="pres">
      <dgm:prSet presAssocID="{8A1D96E9-8B83-4735-9693-B4F303DD5696}" presName="sibTrans" presStyleCnt="0"/>
      <dgm:spPr/>
    </dgm:pt>
    <dgm:pt modelId="{5EA4B84B-B447-4A34-B18C-45C76EDBD243}" type="pres">
      <dgm:prSet presAssocID="{150BF060-E942-44D8-8D62-590BC907D4CF}" presName="node" presStyleLbl="node1" presStyleIdx="2" presStyleCnt="8">
        <dgm:presLayoutVars>
          <dgm:bulletEnabled val="1"/>
        </dgm:presLayoutVars>
      </dgm:prSet>
      <dgm:spPr/>
    </dgm:pt>
    <dgm:pt modelId="{9A0BDA0E-45E0-429F-9319-BCE72701253D}" type="pres">
      <dgm:prSet presAssocID="{C76E3F93-1E09-4895-A895-B8D4E7CC974F}" presName="sibTrans" presStyleCnt="0"/>
      <dgm:spPr/>
    </dgm:pt>
    <dgm:pt modelId="{C3FF1BE6-DD42-4C37-9434-9E3E73A48939}" type="pres">
      <dgm:prSet presAssocID="{ABF86FC7-DF1D-45A0-B599-0A220BB46286}" presName="node" presStyleLbl="node1" presStyleIdx="3" presStyleCnt="8">
        <dgm:presLayoutVars>
          <dgm:bulletEnabled val="1"/>
        </dgm:presLayoutVars>
      </dgm:prSet>
      <dgm:spPr/>
    </dgm:pt>
    <dgm:pt modelId="{71787571-0DA2-4708-9E89-80CB3E20FACE}" type="pres">
      <dgm:prSet presAssocID="{CDA15284-693E-477F-8C1E-0276BE1DF264}" presName="sibTrans" presStyleCnt="0"/>
      <dgm:spPr/>
    </dgm:pt>
    <dgm:pt modelId="{D2239C71-5646-49CD-BEB3-0555C2F479A3}" type="pres">
      <dgm:prSet presAssocID="{000632AE-239E-45DC-9D63-58FC773C940F}" presName="node" presStyleLbl="node1" presStyleIdx="4" presStyleCnt="8">
        <dgm:presLayoutVars>
          <dgm:bulletEnabled val="1"/>
        </dgm:presLayoutVars>
      </dgm:prSet>
      <dgm:spPr/>
    </dgm:pt>
    <dgm:pt modelId="{027C46E2-436E-41AC-8D84-4AC34F089DE5}" type="pres">
      <dgm:prSet presAssocID="{92E9109F-C75F-473F-80D3-091B3BC32D90}" presName="sibTrans" presStyleCnt="0"/>
      <dgm:spPr/>
    </dgm:pt>
    <dgm:pt modelId="{C6FD4D3A-C883-42B5-93A7-D25B9C9E62EC}" type="pres">
      <dgm:prSet presAssocID="{3DE07890-B127-4A38-A5FD-4E880365AC34}" presName="node" presStyleLbl="node1" presStyleIdx="5" presStyleCnt="8">
        <dgm:presLayoutVars>
          <dgm:bulletEnabled val="1"/>
        </dgm:presLayoutVars>
      </dgm:prSet>
      <dgm:spPr/>
    </dgm:pt>
    <dgm:pt modelId="{6DFB35A3-B6EB-4693-8800-CC09C6CFFC85}" type="pres">
      <dgm:prSet presAssocID="{60DAAEFD-EE91-4E7C-8AFE-2AA7215561AA}" presName="sibTrans" presStyleCnt="0"/>
      <dgm:spPr/>
    </dgm:pt>
    <dgm:pt modelId="{CC566957-F613-4D4F-BFEF-1032D9FC2720}" type="pres">
      <dgm:prSet presAssocID="{638D44AE-761F-4C4A-9878-8403136F9452}" presName="node" presStyleLbl="node1" presStyleIdx="6" presStyleCnt="8">
        <dgm:presLayoutVars>
          <dgm:bulletEnabled val="1"/>
        </dgm:presLayoutVars>
      </dgm:prSet>
      <dgm:spPr/>
    </dgm:pt>
    <dgm:pt modelId="{AE4A6A0E-F863-43BD-9277-149C15C123E5}" type="pres">
      <dgm:prSet presAssocID="{E86A655F-B8C3-4F95-A419-988E0CC34040}" presName="sibTrans" presStyleCnt="0"/>
      <dgm:spPr/>
    </dgm:pt>
    <dgm:pt modelId="{F54D9916-23C3-4D6B-B211-AC078BB11239}" type="pres">
      <dgm:prSet presAssocID="{B3D1A87B-96E1-47C3-B262-39A46D4A6EE9}" presName="node" presStyleLbl="node1" presStyleIdx="7" presStyleCnt="8">
        <dgm:presLayoutVars>
          <dgm:bulletEnabled val="1"/>
        </dgm:presLayoutVars>
      </dgm:prSet>
      <dgm:spPr/>
    </dgm:pt>
  </dgm:ptLst>
  <dgm:cxnLst>
    <dgm:cxn modelId="{A2CD5114-712F-4429-8AD2-E735F0A0613B}" srcId="{0AD5D9BC-0375-41C0-BD54-A5AABE3DC90B}" destId="{3DE07890-B127-4A38-A5FD-4E880365AC34}" srcOrd="5" destOrd="0" parTransId="{BFE5BDA2-91AF-4B94-9CDE-4A4A56DC3F03}" sibTransId="{60DAAEFD-EE91-4E7C-8AFE-2AA7215561AA}"/>
    <dgm:cxn modelId="{08FBC71A-AB74-42F3-B516-859181FBE1CA}" srcId="{0AD5D9BC-0375-41C0-BD54-A5AABE3DC90B}" destId="{638D5347-0121-4A94-AEBA-CA8E4CF098D6}" srcOrd="1" destOrd="0" parTransId="{439594B8-83F0-42EC-94CB-17D3BC1C969D}" sibTransId="{8A1D96E9-8B83-4735-9693-B4F303DD5696}"/>
    <dgm:cxn modelId="{3E41472A-F7E2-EB46-B85D-B9FBD20E0057}" type="presOf" srcId="{152E880C-4A67-4963-BA7F-0E3975DF435D}" destId="{C821C71C-2F45-4A48-9B56-83B2471AF000}" srcOrd="0" destOrd="0" presId="urn:microsoft.com/office/officeart/2005/8/layout/default"/>
    <dgm:cxn modelId="{3F7D5F60-91F5-1C45-B026-2ACFE2CEA64C}" type="presOf" srcId="{000632AE-239E-45DC-9D63-58FC773C940F}" destId="{D2239C71-5646-49CD-BEB3-0555C2F479A3}" srcOrd="0" destOrd="0" presId="urn:microsoft.com/office/officeart/2005/8/layout/default"/>
    <dgm:cxn modelId="{6FE6E260-D31A-5349-B248-A77698D2261D}" type="presOf" srcId="{3DE07890-B127-4A38-A5FD-4E880365AC34}" destId="{C6FD4D3A-C883-42B5-93A7-D25B9C9E62EC}" srcOrd="0" destOrd="0" presId="urn:microsoft.com/office/officeart/2005/8/layout/default"/>
    <dgm:cxn modelId="{655B3665-1EA1-4193-B230-83BEFC6C245C}" srcId="{0AD5D9BC-0375-41C0-BD54-A5AABE3DC90B}" destId="{638D44AE-761F-4C4A-9878-8403136F9452}" srcOrd="6" destOrd="0" parTransId="{ACE8608A-8095-4829-98C5-CEAE52C7E1CD}" sibTransId="{E86A655F-B8C3-4F95-A419-988E0CC34040}"/>
    <dgm:cxn modelId="{FB729E75-9FBF-42AC-87D1-CA187D57FBE1}" srcId="{0AD5D9BC-0375-41C0-BD54-A5AABE3DC90B}" destId="{150BF060-E942-44D8-8D62-590BC907D4CF}" srcOrd="2" destOrd="0" parTransId="{FF11E28A-EA1C-4577-B336-4DA22E0C615F}" sibTransId="{C76E3F93-1E09-4895-A895-B8D4E7CC974F}"/>
    <dgm:cxn modelId="{D88FB17F-0354-E84D-8594-BFE8BD959C22}" type="presOf" srcId="{638D5347-0121-4A94-AEBA-CA8E4CF098D6}" destId="{C2D7D196-4031-4250-98AA-2E102F1D8AD5}" srcOrd="0" destOrd="0" presId="urn:microsoft.com/office/officeart/2005/8/layout/default"/>
    <dgm:cxn modelId="{57F29F83-7804-FF46-8962-50F639C068C0}" type="presOf" srcId="{0AD5D9BC-0375-41C0-BD54-A5AABE3DC90B}" destId="{E4568C75-F1AD-4890-AE55-AD463019D698}" srcOrd="0" destOrd="0" presId="urn:microsoft.com/office/officeart/2005/8/layout/default"/>
    <dgm:cxn modelId="{696F9FAB-E310-4D43-B981-A7F62FAFEF10}" srcId="{0AD5D9BC-0375-41C0-BD54-A5AABE3DC90B}" destId="{B3D1A87B-96E1-47C3-B262-39A46D4A6EE9}" srcOrd="7" destOrd="0" parTransId="{250626F8-7398-47E0-87D4-2EBE52153DAC}" sibTransId="{96225D45-0743-4C12-8E51-64D4C3AA6359}"/>
    <dgm:cxn modelId="{A97100B6-FADB-8146-9220-DB9722B19CD8}" type="presOf" srcId="{638D44AE-761F-4C4A-9878-8403136F9452}" destId="{CC566957-F613-4D4F-BFEF-1032D9FC2720}" srcOrd="0" destOrd="0" presId="urn:microsoft.com/office/officeart/2005/8/layout/default"/>
    <dgm:cxn modelId="{A92C21B6-ACAD-7349-ABA8-4B5A4102F0A7}" type="presOf" srcId="{B3D1A87B-96E1-47C3-B262-39A46D4A6EE9}" destId="{F54D9916-23C3-4D6B-B211-AC078BB11239}" srcOrd="0" destOrd="0" presId="urn:microsoft.com/office/officeart/2005/8/layout/default"/>
    <dgm:cxn modelId="{F9218BC2-02E5-4A31-A74F-8498586315FE}" srcId="{0AD5D9BC-0375-41C0-BD54-A5AABE3DC90B}" destId="{000632AE-239E-45DC-9D63-58FC773C940F}" srcOrd="4" destOrd="0" parTransId="{28FEE7F4-4E15-495C-9090-D633E18006DA}" sibTransId="{92E9109F-C75F-473F-80D3-091B3BC32D90}"/>
    <dgm:cxn modelId="{F22197C4-CD6B-436F-BA1F-A5F02609F564}" srcId="{0AD5D9BC-0375-41C0-BD54-A5AABE3DC90B}" destId="{ABF86FC7-DF1D-45A0-B599-0A220BB46286}" srcOrd="3" destOrd="0" parTransId="{A99893CA-6DB0-4880-AB4A-48FFAAE5F2B5}" sibTransId="{CDA15284-693E-477F-8C1E-0276BE1DF264}"/>
    <dgm:cxn modelId="{3E10B3C6-91C3-3142-BB25-57CA4D84D1AE}" type="presOf" srcId="{150BF060-E942-44D8-8D62-590BC907D4CF}" destId="{5EA4B84B-B447-4A34-B18C-45C76EDBD243}" srcOrd="0" destOrd="0" presId="urn:microsoft.com/office/officeart/2005/8/layout/default"/>
    <dgm:cxn modelId="{558E56CD-431E-4B0E-A601-501860CBA674}" srcId="{0AD5D9BC-0375-41C0-BD54-A5AABE3DC90B}" destId="{152E880C-4A67-4963-BA7F-0E3975DF435D}" srcOrd="0" destOrd="0" parTransId="{806B6773-9214-44C2-9162-0817901917A9}" sibTransId="{726BF93B-17F2-4E6B-B22A-98E97EE587B7}"/>
    <dgm:cxn modelId="{EBECAADF-52B0-3542-95A3-210253D8A671}" type="presOf" srcId="{ABF86FC7-DF1D-45A0-B599-0A220BB46286}" destId="{C3FF1BE6-DD42-4C37-9434-9E3E73A48939}" srcOrd="0" destOrd="0" presId="urn:microsoft.com/office/officeart/2005/8/layout/default"/>
    <dgm:cxn modelId="{15E34660-46AA-B549-B34B-D4FF6322E64E}" type="presParOf" srcId="{E4568C75-F1AD-4890-AE55-AD463019D698}" destId="{C821C71C-2F45-4A48-9B56-83B2471AF000}" srcOrd="0" destOrd="0" presId="urn:microsoft.com/office/officeart/2005/8/layout/default"/>
    <dgm:cxn modelId="{4EA3DA26-3EA9-0E44-A799-D76B2E65A7F2}" type="presParOf" srcId="{E4568C75-F1AD-4890-AE55-AD463019D698}" destId="{18B630FA-F21E-4C00-8098-7DE10EC71C53}" srcOrd="1" destOrd="0" presId="urn:microsoft.com/office/officeart/2005/8/layout/default"/>
    <dgm:cxn modelId="{5351E92B-B4ED-3C42-980B-B1088E5D3519}" type="presParOf" srcId="{E4568C75-F1AD-4890-AE55-AD463019D698}" destId="{C2D7D196-4031-4250-98AA-2E102F1D8AD5}" srcOrd="2" destOrd="0" presId="urn:microsoft.com/office/officeart/2005/8/layout/default"/>
    <dgm:cxn modelId="{2B234ECA-8E4F-5D4C-87C4-9B0BE3C45265}" type="presParOf" srcId="{E4568C75-F1AD-4890-AE55-AD463019D698}" destId="{47AF060A-B19C-4FA0-BE56-C71B53D1D2C0}" srcOrd="3" destOrd="0" presId="urn:microsoft.com/office/officeart/2005/8/layout/default"/>
    <dgm:cxn modelId="{755F4722-F85F-FA4F-8E29-B5EF48A4F18D}" type="presParOf" srcId="{E4568C75-F1AD-4890-AE55-AD463019D698}" destId="{5EA4B84B-B447-4A34-B18C-45C76EDBD243}" srcOrd="4" destOrd="0" presId="urn:microsoft.com/office/officeart/2005/8/layout/default"/>
    <dgm:cxn modelId="{6941348A-7024-FB4F-AE26-7BFA52FDB0EA}" type="presParOf" srcId="{E4568C75-F1AD-4890-AE55-AD463019D698}" destId="{9A0BDA0E-45E0-429F-9319-BCE72701253D}" srcOrd="5" destOrd="0" presId="urn:microsoft.com/office/officeart/2005/8/layout/default"/>
    <dgm:cxn modelId="{B9029C19-28C3-A645-83A4-310702A56E92}" type="presParOf" srcId="{E4568C75-F1AD-4890-AE55-AD463019D698}" destId="{C3FF1BE6-DD42-4C37-9434-9E3E73A48939}" srcOrd="6" destOrd="0" presId="urn:microsoft.com/office/officeart/2005/8/layout/default"/>
    <dgm:cxn modelId="{D6B5D457-5706-A64E-83C9-75410B7B6C8F}" type="presParOf" srcId="{E4568C75-F1AD-4890-AE55-AD463019D698}" destId="{71787571-0DA2-4708-9E89-80CB3E20FACE}" srcOrd="7" destOrd="0" presId="urn:microsoft.com/office/officeart/2005/8/layout/default"/>
    <dgm:cxn modelId="{29E6D24C-D403-DC46-A76F-F1D42D048E69}" type="presParOf" srcId="{E4568C75-F1AD-4890-AE55-AD463019D698}" destId="{D2239C71-5646-49CD-BEB3-0555C2F479A3}" srcOrd="8" destOrd="0" presId="urn:microsoft.com/office/officeart/2005/8/layout/default"/>
    <dgm:cxn modelId="{053B1A57-BBE6-B747-990B-4231BE4E369F}" type="presParOf" srcId="{E4568C75-F1AD-4890-AE55-AD463019D698}" destId="{027C46E2-436E-41AC-8D84-4AC34F089DE5}" srcOrd="9" destOrd="0" presId="urn:microsoft.com/office/officeart/2005/8/layout/default"/>
    <dgm:cxn modelId="{3AB7D729-F72D-A44B-8D46-0A508CDDD7BF}" type="presParOf" srcId="{E4568C75-F1AD-4890-AE55-AD463019D698}" destId="{C6FD4D3A-C883-42B5-93A7-D25B9C9E62EC}" srcOrd="10" destOrd="0" presId="urn:microsoft.com/office/officeart/2005/8/layout/default"/>
    <dgm:cxn modelId="{6B074052-21CC-8743-9BA6-8B45C1C29AF3}" type="presParOf" srcId="{E4568C75-F1AD-4890-AE55-AD463019D698}" destId="{6DFB35A3-B6EB-4693-8800-CC09C6CFFC85}" srcOrd="11" destOrd="0" presId="urn:microsoft.com/office/officeart/2005/8/layout/default"/>
    <dgm:cxn modelId="{C494854C-1EF0-8A48-B1F9-70B85F43A96A}" type="presParOf" srcId="{E4568C75-F1AD-4890-AE55-AD463019D698}" destId="{CC566957-F613-4D4F-BFEF-1032D9FC2720}" srcOrd="12" destOrd="0" presId="urn:microsoft.com/office/officeart/2005/8/layout/default"/>
    <dgm:cxn modelId="{2A0932A0-0573-434C-85EE-7204EF87E0FC}" type="presParOf" srcId="{E4568C75-F1AD-4890-AE55-AD463019D698}" destId="{AE4A6A0E-F863-43BD-9277-149C15C123E5}" srcOrd="13" destOrd="0" presId="urn:microsoft.com/office/officeart/2005/8/layout/default"/>
    <dgm:cxn modelId="{7C7F0822-24DF-EF41-8A0D-55716C420165}" type="presParOf" srcId="{E4568C75-F1AD-4890-AE55-AD463019D698}" destId="{F54D9916-23C3-4D6B-B211-AC078BB11239}" srcOrd="1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D5D9BC-0375-41C0-BD54-A5AABE3DC90B}" type="doc">
      <dgm:prSet loTypeId="urn:microsoft.com/office/officeart/2005/8/layout/default" loCatId="list" qsTypeId="urn:microsoft.com/office/officeart/2005/8/quickstyle/simple3" qsCatId="simple" csTypeId="urn:microsoft.com/office/officeart/2005/8/colors/accent4_2" csCatId="accent4" phldr="1"/>
      <dgm:spPr/>
      <dgm:t>
        <a:bodyPr/>
        <a:lstStyle/>
        <a:p>
          <a:endParaRPr lang="zh-TW" altLang="en-US"/>
        </a:p>
      </dgm:t>
    </dgm:pt>
    <dgm:pt modelId="{152E880C-4A67-4963-BA7F-0E3975DF435D}">
      <dgm:prSet phldrT="[文字]" custT="1"/>
      <dgm:spPr/>
      <dgm:t>
        <a:bodyPr/>
        <a:lstStyle/>
        <a:p>
          <a:r>
            <a:rPr lang="en-US" altLang="zh-TW" sz="1200" b="1" dirty="0">
              <a:effectLst/>
            </a:rPr>
            <a:t>Nguyen The Phuong</a:t>
          </a:r>
        </a:p>
        <a:p>
          <a:r>
            <a:rPr lang="en-US" altLang="zh-TW" sz="1000" dirty="0"/>
            <a:t>(Doctor </a:t>
          </a:r>
          <a:r>
            <a:rPr lang="en-US" sz="1000" dirty="0"/>
            <a:t>of </a:t>
          </a:r>
          <a:r>
            <a:rPr lang="en-US" sz="1000" dirty="0" err="1"/>
            <a:t>Khanh</a:t>
          </a:r>
          <a:r>
            <a:rPr lang="en-US" sz="1000" dirty="0"/>
            <a:t> </a:t>
          </a:r>
          <a:r>
            <a:rPr lang="en-US" sz="1000" dirty="0" err="1"/>
            <a:t>Hoa</a:t>
          </a:r>
          <a:r>
            <a:rPr lang="en-US" sz="1000" dirty="0"/>
            <a:t> General Hospital</a:t>
          </a:r>
          <a:r>
            <a:rPr lang="en-US" altLang="zh-TW" sz="1000" dirty="0"/>
            <a:t>)</a:t>
          </a:r>
          <a:endParaRPr lang="zh-TW" altLang="en-US" sz="1000" dirty="0"/>
        </a:p>
      </dgm:t>
    </dgm:pt>
    <dgm:pt modelId="{806B6773-9214-44C2-9162-0817901917A9}" type="parTrans" cxnId="{558E56CD-431E-4B0E-A601-501860CBA674}">
      <dgm:prSet/>
      <dgm:spPr/>
      <dgm:t>
        <a:bodyPr/>
        <a:lstStyle/>
        <a:p>
          <a:endParaRPr lang="zh-TW" altLang="en-US"/>
        </a:p>
      </dgm:t>
    </dgm:pt>
    <dgm:pt modelId="{726BF93B-17F2-4E6B-B22A-98E97EE587B7}" type="sibTrans" cxnId="{558E56CD-431E-4B0E-A601-501860CBA674}">
      <dgm:prSet/>
      <dgm:spPr/>
      <dgm:t>
        <a:bodyPr/>
        <a:lstStyle/>
        <a:p>
          <a:endParaRPr lang="zh-TW" altLang="en-US"/>
        </a:p>
      </dgm:t>
    </dgm:pt>
    <dgm:pt modelId="{638D5347-0121-4A94-AEBA-CA8E4CF098D6}">
      <dgm:prSet phldrT="[文字]" custT="1"/>
      <dgm:spPr/>
      <dgm:t>
        <a:bodyPr/>
        <a:lstStyle/>
        <a:p>
          <a:r>
            <a:rPr lang="en-US" altLang="zh-TW" sz="1200" b="1" dirty="0">
              <a:effectLst/>
            </a:rPr>
            <a:t>Nguyen </a:t>
          </a:r>
          <a:r>
            <a:rPr lang="en-US" altLang="zh-TW" sz="1200" b="1" dirty="0" err="1">
              <a:effectLst/>
            </a:rPr>
            <a:t>Huu</a:t>
          </a:r>
          <a:r>
            <a:rPr lang="en-US" altLang="zh-TW" sz="1200" b="1" dirty="0">
              <a:effectLst/>
            </a:rPr>
            <a:t> </a:t>
          </a:r>
          <a:r>
            <a:rPr lang="en-US" altLang="zh-TW" sz="1200" b="1" dirty="0" err="1">
              <a:effectLst/>
            </a:rPr>
            <a:t>Huy</a:t>
          </a:r>
          <a:endParaRPr lang="en-US" altLang="zh-TW" sz="1200" b="1" dirty="0">
            <a:effectLst/>
          </a:endParaRPr>
        </a:p>
        <a:p>
          <a:r>
            <a:rPr lang="en-US" altLang="zh-TW" sz="1000" dirty="0"/>
            <a:t>(Nurse </a:t>
          </a:r>
          <a:r>
            <a:rPr lang="en-US" sz="1000" dirty="0"/>
            <a:t>of </a:t>
          </a:r>
          <a:r>
            <a:rPr lang="en-US" sz="1000" dirty="0" err="1"/>
            <a:t>Khanh</a:t>
          </a:r>
          <a:r>
            <a:rPr lang="en-US" sz="1000" dirty="0"/>
            <a:t> </a:t>
          </a:r>
          <a:r>
            <a:rPr lang="en-US" sz="1000" dirty="0" err="1"/>
            <a:t>Hoa</a:t>
          </a:r>
          <a:r>
            <a:rPr lang="en-US" sz="1000" dirty="0"/>
            <a:t> General Hospital</a:t>
          </a:r>
          <a:r>
            <a:rPr lang="en-US" altLang="zh-TW" sz="1000" dirty="0"/>
            <a:t>)</a:t>
          </a:r>
          <a:endParaRPr lang="zh-TW" altLang="en-US" sz="1000" dirty="0"/>
        </a:p>
      </dgm:t>
    </dgm:pt>
    <dgm:pt modelId="{439594B8-83F0-42EC-94CB-17D3BC1C969D}" type="parTrans" cxnId="{08FBC71A-AB74-42F3-B516-859181FBE1CA}">
      <dgm:prSet/>
      <dgm:spPr/>
      <dgm:t>
        <a:bodyPr/>
        <a:lstStyle/>
        <a:p>
          <a:endParaRPr lang="zh-TW" altLang="en-US"/>
        </a:p>
      </dgm:t>
    </dgm:pt>
    <dgm:pt modelId="{8A1D96E9-8B83-4735-9693-B4F303DD5696}" type="sibTrans" cxnId="{08FBC71A-AB74-42F3-B516-859181FBE1CA}">
      <dgm:prSet/>
      <dgm:spPr/>
      <dgm:t>
        <a:bodyPr/>
        <a:lstStyle/>
        <a:p>
          <a:endParaRPr lang="zh-TW" altLang="en-US"/>
        </a:p>
      </dgm:t>
    </dgm:pt>
    <dgm:pt modelId="{E4568C75-F1AD-4890-AE55-AD463019D698}" type="pres">
      <dgm:prSet presAssocID="{0AD5D9BC-0375-41C0-BD54-A5AABE3DC90B}" presName="diagram" presStyleCnt="0">
        <dgm:presLayoutVars>
          <dgm:dir/>
          <dgm:resizeHandles val="exact"/>
        </dgm:presLayoutVars>
      </dgm:prSet>
      <dgm:spPr/>
    </dgm:pt>
    <dgm:pt modelId="{C821C71C-2F45-4A48-9B56-83B2471AF000}" type="pres">
      <dgm:prSet presAssocID="{152E880C-4A67-4963-BA7F-0E3975DF435D}" presName="node" presStyleLbl="node1" presStyleIdx="0" presStyleCnt="2" custLinFactNeighborX="-23383" custLinFactNeighborY="-1768">
        <dgm:presLayoutVars>
          <dgm:bulletEnabled val="1"/>
        </dgm:presLayoutVars>
      </dgm:prSet>
      <dgm:spPr/>
    </dgm:pt>
    <dgm:pt modelId="{18B630FA-F21E-4C00-8098-7DE10EC71C53}" type="pres">
      <dgm:prSet presAssocID="{726BF93B-17F2-4E6B-B22A-98E97EE587B7}" presName="sibTrans" presStyleCnt="0"/>
      <dgm:spPr/>
    </dgm:pt>
    <dgm:pt modelId="{C2D7D196-4031-4250-98AA-2E102F1D8AD5}" type="pres">
      <dgm:prSet presAssocID="{638D5347-0121-4A94-AEBA-CA8E4CF098D6}" presName="node" presStyleLbl="node1" presStyleIdx="1" presStyleCnt="2" custLinFactNeighborX="-3156" custLinFactNeighborY="-1069">
        <dgm:presLayoutVars>
          <dgm:bulletEnabled val="1"/>
        </dgm:presLayoutVars>
      </dgm:prSet>
      <dgm:spPr/>
    </dgm:pt>
  </dgm:ptLst>
  <dgm:cxnLst>
    <dgm:cxn modelId="{109A7813-D665-F746-B093-D3E09AC182EA}" type="presOf" srcId="{152E880C-4A67-4963-BA7F-0E3975DF435D}" destId="{C821C71C-2F45-4A48-9B56-83B2471AF000}" srcOrd="0" destOrd="0" presId="urn:microsoft.com/office/officeart/2005/8/layout/default"/>
    <dgm:cxn modelId="{8ED82317-91AC-DA4D-8BFA-1724DE404B90}" type="presOf" srcId="{0AD5D9BC-0375-41C0-BD54-A5AABE3DC90B}" destId="{E4568C75-F1AD-4890-AE55-AD463019D698}" srcOrd="0" destOrd="0" presId="urn:microsoft.com/office/officeart/2005/8/layout/default"/>
    <dgm:cxn modelId="{08FBC71A-AB74-42F3-B516-859181FBE1CA}" srcId="{0AD5D9BC-0375-41C0-BD54-A5AABE3DC90B}" destId="{638D5347-0121-4A94-AEBA-CA8E4CF098D6}" srcOrd="1" destOrd="0" parTransId="{439594B8-83F0-42EC-94CB-17D3BC1C969D}" sibTransId="{8A1D96E9-8B83-4735-9693-B4F303DD5696}"/>
    <dgm:cxn modelId="{2F41B526-3272-6E43-9FE9-9E70C8044363}" type="presOf" srcId="{638D5347-0121-4A94-AEBA-CA8E4CF098D6}" destId="{C2D7D196-4031-4250-98AA-2E102F1D8AD5}" srcOrd="0" destOrd="0" presId="urn:microsoft.com/office/officeart/2005/8/layout/default"/>
    <dgm:cxn modelId="{558E56CD-431E-4B0E-A601-501860CBA674}" srcId="{0AD5D9BC-0375-41C0-BD54-A5AABE3DC90B}" destId="{152E880C-4A67-4963-BA7F-0E3975DF435D}" srcOrd="0" destOrd="0" parTransId="{806B6773-9214-44C2-9162-0817901917A9}" sibTransId="{726BF93B-17F2-4E6B-B22A-98E97EE587B7}"/>
    <dgm:cxn modelId="{B2B67142-C2DC-2442-8F9E-0C39E3452BF7}" type="presParOf" srcId="{E4568C75-F1AD-4890-AE55-AD463019D698}" destId="{C821C71C-2F45-4A48-9B56-83B2471AF000}" srcOrd="0" destOrd="0" presId="urn:microsoft.com/office/officeart/2005/8/layout/default"/>
    <dgm:cxn modelId="{CC23EC7D-7CC0-A341-94A6-6CC7E1740648}" type="presParOf" srcId="{E4568C75-F1AD-4890-AE55-AD463019D698}" destId="{18B630FA-F21E-4C00-8098-7DE10EC71C53}" srcOrd="1" destOrd="0" presId="urn:microsoft.com/office/officeart/2005/8/layout/default"/>
    <dgm:cxn modelId="{9F432A8E-9114-F64F-BBEE-38D7D3AB047D}" type="presParOf" srcId="{E4568C75-F1AD-4890-AE55-AD463019D698}" destId="{C2D7D196-4031-4250-98AA-2E102F1D8AD5}" srcOrd="2"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F47AF5-5896-424E-9678-7667F2EE71E2}"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zh-TW" altLang="en-US"/>
        </a:p>
      </dgm:t>
    </dgm:pt>
    <dgm:pt modelId="{FB72E4C6-00FE-469F-B3B6-F9165EE5F324}">
      <dgm:prSet phldrT="[文字]" custT="1"/>
      <dgm:spPr/>
      <dgm:t>
        <a:bodyPr/>
        <a:lstStyle/>
        <a:p>
          <a:pPr>
            <a:lnSpc>
              <a:spcPts val="2200"/>
            </a:lnSpc>
            <a:spcAft>
              <a:spcPts val="0"/>
            </a:spcAft>
          </a:pPr>
          <a:r>
            <a:rPr lang="en-US" altLang="zh-TW" sz="1000" b="1" spc="-5" dirty="0">
              <a:solidFill>
                <a:schemeClr val="tx1"/>
              </a:solidFill>
              <a:latin typeface="微軟正黑體" panose="020B0604030504040204" pitchFamily="34" charset="-120"/>
              <a:ea typeface="微軟正黑體" panose="020B0604030504040204" pitchFamily="34" charset="-120"/>
            </a:rPr>
            <a:t>Hospital Accreditation and survey</a:t>
          </a:r>
          <a:endParaRPr lang="zh-TW" altLang="en-US" sz="1000" b="1" dirty="0">
            <a:solidFill>
              <a:schemeClr val="tx1"/>
            </a:solidFill>
            <a:latin typeface="微軟正黑體" panose="020B0604030504040204" pitchFamily="34" charset="-120"/>
            <a:ea typeface="微軟正黑體" panose="020B0604030504040204" pitchFamily="34" charset="-120"/>
          </a:endParaRPr>
        </a:p>
      </dgm:t>
    </dgm:pt>
    <dgm:pt modelId="{8AD20729-24A4-4C58-A1D9-8F8403E67E90}" type="parTrans" cxnId="{1758E387-876D-42F9-85DE-244FA93A036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57E7F2F-583A-4112-A68A-2EC97CC3F9F3}" type="sibTrans" cxnId="{1758E387-876D-42F9-85DE-244FA93A036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D39B166-87A0-4956-AC2F-75B07218E3C0}">
      <dgm:prSet phldrT="[文字]"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湖南旺旺醫院</a:t>
          </a:r>
          <a:endParaRPr lang="zh-TW" altLang="en-US" sz="1100" dirty="0">
            <a:latin typeface="微軟正黑體" panose="020B0604030504040204" pitchFamily="34" charset="-120"/>
            <a:ea typeface="微軟正黑體" panose="020B0604030504040204" pitchFamily="34" charset="-120"/>
          </a:endParaRPr>
        </a:p>
      </dgm:t>
    </dgm:pt>
    <dgm:pt modelId="{29C01ACA-E382-4C04-B9B1-E8A1D83B6DEE}" type="parTrans" cxnId="{E9950C53-78ED-407E-81A3-1C488B9E8A6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3B68B3B-457C-4FC2-8602-C5422D7EB7D9}" type="sibTrans" cxnId="{E9950C53-78ED-407E-81A3-1C488B9E8A6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DC2F1F4-4372-4D6F-9F38-20FE8EB64AA4}">
      <dgm:prSet phldrT="[文字]" custT="1"/>
      <dgm:spPr/>
      <dgm:t>
        <a:bodyPr/>
        <a:lstStyle/>
        <a:p>
          <a:pPr>
            <a:lnSpc>
              <a:spcPts val="1400"/>
            </a:lnSpc>
            <a:spcAft>
              <a:spcPts val="0"/>
            </a:spcAft>
          </a:pPr>
          <a:r>
            <a:rPr lang="en-US" altLang="zh-TW" sz="1000" b="1" dirty="0">
              <a:solidFill>
                <a:schemeClr val="tx1"/>
              </a:solidFill>
              <a:latin typeface="微軟正黑體" panose="020B0604030504040204" pitchFamily="34" charset="-120"/>
              <a:ea typeface="微軟正黑體" panose="020B0604030504040204" pitchFamily="34" charset="-120"/>
            </a:rPr>
            <a:t>Healthcare quality and patient safety</a:t>
          </a:r>
          <a:endParaRPr lang="zh-TW" altLang="en-US" sz="1000" b="1" dirty="0">
            <a:solidFill>
              <a:schemeClr val="tx1"/>
            </a:solidFill>
            <a:latin typeface="微軟正黑體" panose="020B0604030504040204" pitchFamily="34" charset="-120"/>
            <a:ea typeface="微軟正黑體" panose="020B0604030504040204" pitchFamily="34" charset="-120"/>
          </a:endParaRPr>
        </a:p>
      </dgm:t>
    </dgm:pt>
    <dgm:pt modelId="{0EC8C1D6-7835-4853-8900-EFD685A5A7CA}" type="parTrans" cxnId="{CC3A52BE-FB92-4D3C-8C5A-0AA8266B5AF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12A8819-C4C8-42E9-95BD-9F23CBF0B0B4}" type="sibTrans" cxnId="{CC3A52BE-FB92-4D3C-8C5A-0AA8266B5AF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84035E0-5D46-429C-B883-04D7EE038E1C}">
      <dgm:prSet phldrT="[文字]"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安徽合肥丹鳳朝陽婦產醫院</a:t>
          </a:r>
          <a:endParaRPr lang="zh-TW" altLang="en-US" sz="1100" dirty="0">
            <a:latin typeface="微軟正黑體" panose="020B0604030504040204" pitchFamily="34" charset="-120"/>
            <a:ea typeface="微軟正黑體" panose="020B0604030504040204" pitchFamily="34" charset="-120"/>
          </a:endParaRPr>
        </a:p>
      </dgm:t>
    </dgm:pt>
    <dgm:pt modelId="{7570D9FC-49E5-4998-BB50-DDCD9A04FCFC}" type="parTrans" cxnId="{10BC86BC-3912-41A4-9FCD-E74BE03D5FC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030A4D0-1935-426F-B9C3-34E2F9B049DA}" type="sibTrans" cxnId="{10BC86BC-3912-41A4-9FCD-E74BE03D5FC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D91318B-2CFB-4A6A-8E30-781191F26662}">
      <dgm:prSet phldrT="[文字]" custT="1"/>
      <dgm:spPr/>
      <dgm:t>
        <a:bodyPr/>
        <a:lstStyle/>
        <a:p>
          <a:pPr>
            <a:lnSpc>
              <a:spcPts val="1400"/>
            </a:lnSpc>
            <a:spcAft>
              <a:spcPts val="0"/>
            </a:spcAft>
          </a:pPr>
          <a:r>
            <a:rPr lang="en-US" altLang="zh-TW" sz="1000" b="1" spc="-5" dirty="0">
              <a:solidFill>
                <a:schemeClr val="tx1"/>
              </a:solidFill>
              <a:latin typeface="微軟正黑體" panose="020B0604030504040204" pitchFamily="34" charset="-120"/>
              <a:ea typeface="微軟正黑體" panose="020B0604030504040204" pitchFamily="34" charset="-120"/>
            </a:rPr>
            <a:t>Operation management and process improvement</a:t>
          </a:r>
          <a:endParaRPr lang="zh-TW" altLang="en-US" sz="1000" b="1" dirty="0">
            <a:solidFill>
              <a:schemeClr val="tx1"/>
            </a:solidFill>
            <a:latin typeface="微軟正黑體" panose="020B0604030504040204" pitchFamily="34" charset="-120"/>
            <a:ea typeface="微軟正黑體" panose="020B0604030504040204" pitchFamily="34" charset="-120"/>
          </a:endParaRPr>
        </a:p>
      </dgm:t>
    </dgm:pt>
    <dgm:pt modelId="{B72D17F7-5C46-47D2-8E9E-4AFD77DEF321}" type="parTrans" cxnId="{1C3472BF-D0D6-4DCB-BD65-F2F5CEBF6B0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A0344CF-299D-45C4-AB81-E809367A5A71}" type="sibTrans" cxnId="{1C3472BF-D0D6-4DCB-BD65-F2F5CEBF6B0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F06CCD1-613B-4CA1-A480-4F0C7F005540}">
      <dgm:prSet phldrT="[文字]"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河南平頂山醫院健診部</a:t>
          </a:r>
          <a:endParaRPr lang="zh-TW" altLang="en-US" sz="1100" dirty="0">
            <a:latin typeface="微軟正黑體" panose="020B0604030504040204" pitchFamily="34" charset="-120"/>
            <a:ea typeface="微軟正黑體" panose="020B0604030504040204" pitchFamily="34" charset="-120"/>
          </a:endParaRPr>
        </a:p>
      </dgm:t>
    </dgm:pt>
    <dgm:pt modelId="{A267ED86-CA23-4F66-A89B-299529BCBADE}" type="parTrans" cxnId="{75ED9ED7-299C-4602-A44A-3BCF30BE1C0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4C73B82-9F21-46F7-87B2-A159411A9231}" type="sibTrans" cxnId="{75ED9ED7-299C-4602-A44A-3BCF30BE1C0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C88E0AF-951B-4FE4-9285-E43F812B51F1}">
      <dgm:prSet phldrT="[文字]"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湖南旺旺醫院</a:t>
          </a:r>
          <a:endParaRPr lang="zh-TW" altLang="en-US" sz="1100" dirty="0">
            <a:latin typeface="微軟正黑體" panose="020B0604030504040204" pitchFamily="34" charset="-120"/>
            <a:ea typeface="微軟正黑體" panose="020B0604030504040204" pitchFamily="34" charset="-120"/>
          </a:endParaRPr>
        </a:p>
      </dgm:t>
    </dgm:pt>
    <dgm:pt modelId="{47284A37-C976-4932-97B3-30B137C8B781}" type="parTrans" cxnId="{3B45E3D7-410C-4656-8E54-D5568660664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B01207E-F224-4F05-8617-9AC7A4C502F6}" type="sibTrans" cxnId="{3B45E3D7-410C-4656-8E54-D5568660664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B3D683C-198F-4D1E-B94C-75A99609DBF0}">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烏海市婦幼保健院</a:t>
          </a:r>
        </a:p>
      </dgm:t>
    </dgm:pt>
    <dgm:pt modelId="{CEBE2085-4A4C-4110-A9AF-B43BCFF278DF}" type="parTrans" cxnId="{A6AB300C-B4B2-496E-BEDE-AEA579B2A35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B70C758-D9DC-400D-8F78-8D429012B3C7}" type="sibTrans" cxnId="{A6AB300C-B4B2-496E-BEDE-AEA579B2A35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E96E5F2-48A4-4098-9B2E-0876406FB0E2}">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北京嫣然天使兒童醫院</a:t>
          </a:r>
        </a:p>
      </dgm:t>
    </dgm:pt>
    <dgm:pt modelId="{8131686F-12E5-4760-8A06-2EAF3D855255}" type="parTrans" cxnId="{B60CA031-364C-407E-9AFB-409DBFBDFCF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BB59E64-3FB6-4792-A6AF-A867BE2EB41A}" type="sibTrans" cxnId="{B60CA031-364C-407E-9AFB-409DBFBDFCF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55F640-5C69-47B5-B315-879BCF393D59}">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北京麥瑞骨科醫院</a:t>
          </a:r>
        </a:p>
      </dgm:t>
    </dgm:pt>
    <dgm:pt modelId="{3A62E897-192B-4292-B258-D16DADEF0B33}" type="parTrans" cxnId="{399709C1-65B4-45B5-8DB7-416E75BD547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64BF08B-F7A5-46F4-88D6-578F8E06377C}" type="sibTrans" cxnId="{399709C1-65B4-45B5-8DB7-416E75BD547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D258979-A2F0-4094-9F49-C3F660E67660}">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台大醫院</a:t>
          </a:r>
        </a:p>
      </dgm:t>
    </dgm:pt>
    <dgm:pt modelId="{56385C45-EEAF-4A99-A1B5-973D59E47E0E}" type="parTrans" cxnId="{E9C78C6C-31E8-45B2-9015-958A68D6B27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01F4247-A24F-40FB-BF13-CBB77C67F42D}" type="sibTrans" cxnId="{E9C78C6C-31E8-45B2-9015-958A68D6B27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8D7A91D-A520-4A1F-9564-2F9AFABC60C3}">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義大醫院</a:t>
          </a:r>
        </a:p>
      </dgm:t>
    </dgm:pt>
    <dgm:pt modelId="{FDAAFA09-C88D-4FC5-8711-1D5FFCA05501}" type="parTrans" cxnId="{A90C6EB2-A8B6-488A-956A-1292FC86F5B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596B573-3769-43F7-9918-8588C35204F5}" type="sibTrans" cxnId="{A90C6EB2-A8B6-488A-956A-1292FC86F5B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7A80302-C864-40FB-95E9-4E33817CC63B}">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彰濱秀傳醫院</a:t>
          </a:r>
        </a:p>
      </dgm:t>
    </dgm:pt>
    <dgm:pt modelId="{CBA4F199-DC6C-440D-952E-2FF3B15DEA83}" type="parTrans" cxnId="{B9F393FD-3C50-4ACF-817F-3E43EABB494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A80B5AE-018F-4BE7-96FF-47CF70A13DF0}" type="sibTrans" cxnId="{B9F393FD-3C50-4ACF-817F-3E43EABB494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B768437-5E14-45A1-A099-4F7DF2EC0FA6}">
      <dgm:prSet custT="1"/>
      <dgm:spPr/>
      <dgm:t>
        <a:bodyPr/>
        <a:lstStyle/>
        <a:p>
          <a:r>
            <a:rPr lang="zh-TW" altLang="en-US" sz="1100">
              <a:latin typeface="微軟正黑體" panose="020B0604030504040204" pitchFamily="34" charset="-120"/>
              <a:ea typeface="微軟正黑體" panose="020B0604030504040204" pitchFamily="34" charset="-120"/>
              <a:cs typeface="Noto Sans CJK JP Regular"/>
            </a:rPr>
            <a:t>東莞市台心醫院</a:t>
          </a:r>
          <a:endParaRPr lang="zh-TW" altLang="en-US" sz="1100" dirty="0">
            <a:latin typeface="微軟正黑體" panose="020B0604030504040204" pitchFamily="34" charset="-120"/>
            <a:ea typeface="微軟正黑體" panose="020B0604030504040204" pitchFamily="34" charset="-120"/>
            <a:cs typeface="Noto Sans CJK JP Regular"/>
          </a:endParaRPr>
        </a:p>
      </dgm:t>
    </dgm:pt>
    <dgm:pt modelId="{A66ED4DB-691F-4DAC-9402-F59630DF9E2D}" type="parTrans" cxnId="{A5767260-18D6-4CC8-9F7C-C455C0242C8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66E949A-6F34-47BE-B060-8F2A16AD5069}" type="sibTrans" cxnId="{A5767260-18D6-4CC8-9F7C-C455C0242C8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9105802-70A4-4E33-9F08-7639E7F25287}">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深圳市龍崗中心醫院</a:t>
          </a:r>
        </a:p>
      </dgm:t>
    </dgm:pt>
    <dgm:pt modelId="{D50DBBF3-0E06-41C6-901B-F436288EE486}" type="parTrans" cxnId="{F0A127C0-C23E-47BC-A731-29F3EB3D2BF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3C0A39C-0D40-4E4F-A94F-0BA938C80B70}" type="sibTrans" cxnId="{F0A127C0-C23E-47BC-A731-29F3EB3D2BF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C7FCE7A-83C5-4A73-82DD-EEA06230EB50}">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山東青島市人民醫院</a:t>
          </a:r>
        </a:p>
      </dgm:t>
    </dgm:pt>
    <dgm:pt modelId="{3FE7CB0F-A9D9-46BB-ACA5-C7A651201A92}" type="parTrans" cxnId="{36911274-AF64-47C3-AD74-D37EAD3BFAB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62874AC-2622-46C0-8139-F9D7F2DB9C88}" type="sibTrans" cxnId="{36911274-AF64-47C3-AD74-D37EAD3BFAB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1F4D414-C6BE-419D-BBF0-AB2D1F625591}">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邯鄲市中心醫院</a:t>
          </a:r>
        </a:p>
      </dgm:t>
    </dgm:pt>
    <dgm:pt modelId="{DBF00CC2-6202-40BB-B3EF-2D613DB6D92D}" type="parTrans" cxnId="{E60733CC-7BC1-46A4-B756-1D152F4494E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DE9948C-0FE2-41AB-9BE4-D3DDAEAE3BBC}" type="sibTrans" cxnId="{E60733CC-7BC1-46A4-B756-1D152F4494E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D9317B4-D168-433C-BDEC-21F3D9556A21}">
      <dgm:prSet custT="1"/>
      <dgm:spPr/>
      <dgm:t>
        <a:bodyPr/>
        <a:lstStyle/>
        <a:p>
          <a:pPr>
            <a:lnSpc>
              <a:spcPts val="1400"/>
            </a:lnSpc>
            <a:spcAft>
              <a:spcPts val="0"/>
            </a:spcAft>
          </a:pPr>
          <a:r>
            <a:rPr lang="en-US" altLang="zh-TW" sz="1050" b="1" spc="-5" dirty="0">
              <a:solidFill>
                <a:schemeClr val="tx1"/>
              </a:solidFill>
              <a:latin typeface="微軟正黑體" panose="020B0604030504040204" pitchFamily="34" charset="-120"/>
              <a:ea typeface="微軟正黑體" panose="020B0604030504040204" pitchFamily="34" charset="-120"/>
              <a:cs typeface="Noto Sans CJK JP Regular"/>
            </a:rPr>
            <a:t>Hospital and LTC Park planning</a:t>
          </a:r>
          <a:endParaRPr lang="zh-TW" altLang="en-US" sz="1050" b="1" dirty="0">
            <a:solidFill>
              <a:schemeClr val="tx1"/>
            </a:solidFill>
            <a:latin typeface="微軟正黑體" panose="020B0604030504040204" pitchFamily="34" charset="-120"/>
            <a:ea typeface="微軟正黑體" panose="020B0604030504040204" pitchFamily="34" charset="-120"/>
            <a:cs typeface="Noto Sans CJK JP Regular"/>
          </a:endParaRPr>
        </a:p>
      </dgm:t>
    </dgm:pt>
    <dgm:pt modelId="{104916DD-390B-4EBA-93C1-43DEEBB395BC}" type="parTrans" cxnId="{7CB88E22-061D-41F9-A381-6DC705BDF43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B23E36-FAA5-4C0B-8C82-04E7222C3D23}" type="sibTrans" cxnId="{7CB88E22-061D-41F9-A381-6DC705BDF43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2BB1917-87C6-4CBC-BC66-0161CC9815F7}">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北京嫣然天使兒童醫院</a:t>
          </a:r>
        </a:p>
      </dgm:t>
    </dgm:pt>
    <dgm:pt modelId="{D19652B7-113A-4EC5-BA43-124D905E52D8}" type="parTrans" cxnId="{0D91F4DB-56FB-4067-A0BB-85C6D36B61F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648FFC0-2195-4FD2-A8B7-DD90AB4333EB}" type="sibTrans" cxnId="{0D91F4DB-56FB-4067-A0BB-85C6D36B61F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591659F-167D-4BC8-8E74-ECA57064FFC3}">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攀枝花市臺灣敏盛照護中心</a:t>
          </a:r>
        </a:p>
      </dgm:t>
    </dgm:pt>
    <dgm:pt modelId="{4090EE2E-D467-4ACD-8018-6941EB38EA01}" type="parTrans" cxnId="{3D657A30-C546-4BE0-B2DC-57E44E6899C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D4C8C1D-50DF-4844-9C5E-C5B297CDAFB0}" type="sibTrans" cxnId="{3D657A30-C546-4BE0-B2DC-57E44E6899C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F13737F-C8F6-4F5D-ACA2-1E0A6845F263}">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天津市卓達護理中心</a:t>
          </a:r>
        </a:p>
      </dgm:t>
    </dgm:pt>
    <dgm:pt modelId="{AD5AA27D-0565-4C19-A731-DBB1D9402B9B}" type="parTrans" cxnId="{8FA96885-E838-437A-9754-1693E330CEA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7AAE7EA-93C4-4CC8-A1E4-1704BBF48A17}" type="sibTrans" cxnId="{8FA96885-E838-437A-9754-1693E330CEA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86931C1-31ED-4BB2-83A3-C8D2E3FE2D84}">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齊齊哈爾第一醫院</a:t>
          </a:r>
        </a:p>
      </dgm:t>
    </dgm:pt>
    <dgm:pt modelId="{9091A964-6D6E-44E6-B7BC-135164BEE0F7}" type="parTrans" cxnId="{65668186-583F-4A6D-A86F-AEFBE94FEDF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25749C1-3F61-46D5-920D-7F5BDF534D2E}" type="sibTrans" cxnId="{65668186-583F-4A6D-A86F-AEFBE94FEDF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55ADABD-2948-4FE6-A4D4-ADCEADFE18B0}">
      <dgm:prSet custT="1"/>
      <dgm:spPr/>
      <dgm:t>
        <a:bodyPr/>
        <a:lstStyle/>
        <a:p>
          <a:pPr>
            <a:lnSpc>
              <a:spcPts val="1400"/>
            </a:lnSpc>
            <a:spcAft>
              <a:spcPts val="0"/>
            </a:spcAft>
          </a:pPr>
          <a:r>
            <a:rPr lang="en-US" altLang="zh-TW" sz="1000" b="1" dirty="0">
              <a:solidFill>
                <a:schemeClr val="tx1"/>
              </a:solidFill>
              <a:latin typeface="微軟正黑體" panose="020B0604030504040204" pitchFamily="34" charset="-120"/>
              <a:ea typeface="微軟正黑體" panose="020B0604030504040204" pitchFamily="34" charset="-120"/>
              <a:cs typeface="Noto Sans CJK JP Regular"/>
            </a:rPr>
            <a:t>Medical Staff training</a:t>
          </a:r>
          <a:endParaRPr lang="zh-TW" altLang="en-US" sz="1000" b="1" dirty="0">
            <a:solidFill>
              <a:schemeClr val="tx1"/>
            </a:solidFill>
            <a:latin typeface="微軟正黑體" panose="020B0604030504040204" pitchFamily="34" charset="-120"/>
            <a:ea typeface="微軟正黑體" panose="020B0604030504040204" pitchFamily="34" charset="-120"/>
            <a:cs typeface="Noto Sans CJK JP Regular"/>
          </a:endParaRPr>
        </a:p>
      </dgm:t>
    </dgm:pt>
    <dgm:pt modelId="{DD7D6F52-4EE6-4CA4-AF49-80B3B50AB41D}" type="parTrans" cxnId="{72E1EF67-DFE7-4C14-82E5-8AB9C677183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A366054-CAC7-4096-ADDC-94078AD62C2A}" type="sibTrans" cxnId="{72E1EF67-DFE7-4C14-82E5-8AB9C677183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293C52C-C0E3-46C2-9819-5CBF0F050BD2}">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北京、</a:t>
          </a:r>
          <a:r>
            <a:rPr lang="zh-TW" altLang="en-US" sz="1100" spc="-15" dirty="0">
              <a:latin typeface="微軟正黑體" panose="020B0604030504040204" pitchFamily="34" charset="-120"/>
              <a:ea typeface="微軟正黑體" panose="020B0604030504040204" pitchFamily="34" charset="-120"/>
              <a:cs typeface="Noto Sans CJK JP Regular"/>
            </a:rPr>
            <a:t>貴</a:t>
          </a:r>
          <a:r>
            <a:rPr lang="zh-TW" altLang="en-US" sz="1100" dirty="0">
              <a:latin typeface="微軟正黑體" panose="020B0604030504040204" pitchFamily="34" charset="-120"/>
              <a:ea typeface="微軟正黑體" panose="020B0604030504040204" pitchFamily="34" charset="-120"/>
              <a:cs typeface="Noto Sans CJK JP Regular"/>
            </a:rPr>
            <a:t>州、</a:t>
          </a:r>
          <a:r>
            <a:rPr lang="zh-TW" altLang="en-US" sz="1100" spc="-15" dirty="0">
              <a:latin typeface="微軟正黑體" panose="020B0604030504040204" pitchFamily="34" charset="-120"/>
              <a:ea typeface="微軟正黑體" panose="020B0604030504040204" pitchFamily="34" charset="-120"/>
              <a:cs typeface="Noto Sans CJK JP Regular"/>
            </a:rPr>
            <a:t>湖南</a:t>
          </a:r>
          <a:r>
            <a:rPr lang="zh-TW" altLang="en-US" sz="1100" dirty="0">
              <a:latin typeface="微軟正黑體" panose="020B0604030504040204" pitchFamily="34" charset="-120"/>
              <a:ea typeface="微軟正黑體" panose="020B0604030504040204" pitchFamily="34" charset="-120"/>
              <a:cs typeface="Noto Sans CJK JP Regular"/>
            </a:rPr>
            <a:t>福建、青島醫護人員</a:t>
          </a:r>
        </a:p>
      </dgm:t>
    </dgm:pt>
    <dgm:pt modelId="{15AC19DF-002C-43FF-9AAC-74382E44A84F}" type="parTrans" cxnId="{A3F5348D-CA9C-443F-B6CD-F484B627C4C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975CF14-DF23-48FC-818A-17CFECD7DC5F}" type="sibTrans" cxnId="{A3F5348D-CA9C-443F-B6CD-F484B627C4C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C010557-DE2C-4CFF-8AB3-F300F929CBEC}">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湖南旺旺後勤人員</a:t>
          </a:r>
        </a:p>
      </dgm:t>
    </dgm:pt>
    <dgm:pt modelId="{FCDCEC30-F84A-44F4-9F03-A44562416CCD}" type="parTrans" cxnId="{4E56CA2E-BDE4-47BB-8D6F-6F3F0468A8A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98DEDAF-480E-4B77-AD77-3B49FB381295}" type="sibTrans" cxnId="{4E56CA2E-BDE4-47BB-8D6F-6F3F0468A8A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F6A4B28-8CB3-42D5-8E3C-27B029F41A78}">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科威特</a:t>
          </a:r>
          <a:r>
            <a:rPr lang="en-US" altLang="zh-TW" sz="1100" spc="35" dirty="0">
              <a:latin typeface="微軟正黑體" panose="020B0604030504040204" pitchFamily="34" charset="-120"/>
              <a:ea typeface="微軟正黑體" panose="020B0604030504040204" pitchFamily="34" charset="-120"/>
              <a:cs typeface="Noto Sans CJK JP Regular"/>
            </a:rPr>
            <a:t>/</a:t>
          </a:r>
          <a:r>
            <a:rPr lang="zh-TW" altLang="en-US" sz="1100" dirty="0">
              <a:latin typeface="微軟正黑體" panose="020B0604030504040204" pitchFamily="34" charset="-120"/>
              <a:ea typeface="微軟正黑體" panose="020B0604030504040204" pitchFamily="34" charset="-120"/>
              <a:cs typeface="Noto Sans CJK JP Regular"/>
            </a:rPr>
            <a:t>新加坡</a:t>
          </a:r>
          <a:r>
            <a:rPr lang="en-US" altLang="zh-TW" sz="1100" spc="35" dirty="0">
              <a:latin typeface="微軟正黑體" panose="020B0604030504040204" pitchFamily="34" charset="-120"/>
              <a:ea typeface="微軟正黑體" panose="020B0604030504040204" pitchFamily="34" charset="-120"/>
              <a:cs typeface="Noto Sans CJK JP Regular"/>
            </a:rPr>
            <a:t>/</a:t>
          </a:r>
          <a:r>
            <a:rPr lang="zh-TW" altLang="en-US" sz="1100" dirty="0">
              <a:latin typeface="微軟正黑體" panose="020B0604030504040204" pitchFamily="34" charset="-120"/>
              <a:ea typeface="微軟正黑體" panose="020B0604030504040204" pitchFamily="34" charset="-120"/>
              <a:cs typeface="Noto Sans CJK JP Regular"/>
            </a:rPr>
            <a:t>韓國</a:t>
          </a:r>
          <a:r>
            <a:rPr lang="en-US" altLang="zh-TW" sz="1100" spc="35" dirty="0">
              <a:latin typeface="微軟正黑體" panose="020B0604030504040204" pitchFamily="34" charset="-120"/>
              <a:ea typeface="微軟正黑體" panose="020B0604030504040204" pitchFamily="34" charset="-120"/>
              <a:cs typeface="Noto Sans CJK JP Regular"/>
            </a:rPr>
            <a:t>/</a:t>
          </a:r>
          <a:r>
            <a:rPr lang="zh-TW" altLang="en-US" sz="1100" dirty="0">
              <a:latin typeface="微軟正黑體" panose="020B0604030504040204" pitchFamily="34" charset="-120"/>
              <a:ea typeface="微軟正黑體" panose="020B0604030504040204" pitchFamily="34" charset="-120"/>
              <a:cs typeface="Noto Sans CJK JP Regular"/>
            </a:rPr>
            <a:t>馬</a:t>
          </a:r>
          <a:r>
            <a:rPr lang="en-US" altLang="zh-TW" sz="1100" spc="35" dirty="0">
              <a:latin typeface="微軟正黑體" panose="020B0604030504040204" pitchFamily="34" charset="-120"/>
              <a:ea typeface="微軟正黑體" panose="020B0604030504040204" pitchFamily="34" charset="-120"/>
              <a:cs typeface="Noto Sans CJK JP Regular"/>
            </a:rPr>
            <a:t>/</a:t>
          </a:r>
          <a:r>
            <a:rPr lang="zh-TW" altLang="en-US" sz="1100" dirty="0">
              <a:latin typeface="微軟正黑體" panose="020B0604030504040204" pitchFamily="34" charset="-120"/>
              <a:ea typeface="微軟正黑體" panose="020B0604030504040204" pitchFamily="34" charset="-120"/>
              <a:cs typeface="Noto Sans CJK JP Regular"/>
            </a:rPr>
            <a:t>日本</a:t>
          </a:r>
          <a:r>
            <a:rPr lang="en-US" altLang="zh-TW" sz="1100" spc="25" dirty="0">
              <a:latin typeface="微軟正黑體" panose="020B0604030504040204" pitchFamily="34" charset="-120"/>
              <a:ea typeface="微軟正黑體" panose="020B0604030504040204" pitchFamily="34" charset="-120"/>
              <a:cs typeface="Noto Sans CJK JP Regular"/>
            </a:rPr>
            <a:t>/ </a:t>
          </a:r>
          <a:r>
            <a:rPr lang="zh-TW" altLang="en-US" sz="1100" dirty="0">
              <a:latin typeface="微軟正黑體" panose="020B0604030504040204" pitchFamily="34" charset="-120"/>
              <a:ea typeface="微軟正黑體" panose="020B0604030504040204" pitchFamily="34" charset="-120"/>
              <a:cs typeface="Noto Sans CJK JP Regular"/>
            </a:rPr>
            <a:t>臺灣減重手術醫師</a:t>
          </a:r>
        </a:p>
      </dgm:t>
    </dgm:pt>
    <dgm:pt modelId="{F814746F-28C7-4A7D-9097-3A7FEEDE6D10}" type="parTrans" cxnId="{DCFA758B-40A6-4B86-9F17-BEDE8835E84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E7B6D1A-1CE2-4406-BC0A-47F7CE9A0CE6}" type="sibTrans" cxnId="{DCFA758B-40A6-4B86-9F17-BEDE8835E84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85931DA-66FA-40CF-BFF1-6E87511B2702}">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內蒙古院長醫管班</a:t>
          </a:r>
        </a:p>
      </dgm:t>
    </dgm:pt>
    <dgm:pt modelId="{7358E617-2B18-4742-B03D-05209F727E3A}" type="parTrans" cxnId="{EC081D61-EE58-47BA-9985-38DC9939DAF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C0573BC-BFE5-493D-8BAA-BFA9D0070AF0}" type="sibTrans" cxnId="{EC081D61-EE58-47BA-9985-38DC9939DAF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10BDD6E-96A7-4132-99A3-9B1B47121442}">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屏東國仁醫院</a:t>
          </a:r>
        </a:p>
      </dgm:t>
    </dgm:pt>
    <dgm:pt modelId="{E4E14224-53E3-465B-A3AD-E88270448AC5}" type="parTrans" cxnId="{30AEB0F8-55DB-4858-B51A-FA47C4CF4E92}">
      <dgm:prSet/>
      <dgm:spPr/>
      <dgm:t>
        <a:bodyPr/>
        <a:lstStyle/>
        <a:p>
          <a:endParaRPr lang="zh-TW" altLang="en-US"/>
        </a:p>
      </dgm:t>
    </dgm:pt>
    <dgm:pt modelId="{B1AAD1D5-0859-4E53-9CE9-C71AAAB64D0B}" type="sibTrans" cxnId="{30AEB0F8-55DB-4858-B51A-FA47C4CF4E92}">
      <dgm:prSet/>
      <dgm:spPr/>
      <dgm:t>
        <a:bodyPr/>
        <a:lstStyle/>
        <a:p>
          <a:endParaRPr lang="zh-TW" altLang="en-US"/>
        </a:p>
      </dgm:t>
    </dgm:pt>
    <dgm:pt modelId="{69721732-D99A-4EE1-B520-1131E90CAA5A}">
      <dgm:prSet custT="1"/>
      <dgm:spPr/>
      <dgm:t>
        <a:bodyPr/>
        <a:lstStyle/>
        <a:p>
          <a:r>
            <a:rPr lang="zh-TW" altLang="en-US" sz="1100" dirty="0">
              <a:latin typeface="微軟正黑體" panose="020B0604030504040204" pitchFamily="34" charset="-120"/>
              <a:ea typeface="微軟正黑體" panose="020B0604030504040204" pitchFamily="34" charset="-120"/>
              <a:cs typeface="Noto Sans CJK JP Regular"/>
            </a:rPr>
            <a:t>北京京都兒童醫院</a:t>
          </a:r>
        </a:p>
      </dgm:t>
    </dgm:pt>
    <dgm:pt modelId="{51CC4313-FD72-4B0B-8782-E27D02837A59}" type="parTrans" cxnId="{A6E0D11D-F9C3-48F3-BEC4-E5C701998AF1}">
      <dgm:prSet/>
      <dgm:spPr/>
      <dgm:t>
        <a:bodyPr/>
        <a:lstStyle/>
        <a:p>
          <a:endParaRPr lang="zh-TW" altLang="en-US"/>
        </a:p>
      </dgm:t>
    </dgm:pt>
    <dgm:pt modelId="{703492CC-82EA-4D94-A423-688659FBF6F5}" type="sibTrans" cxnId="{A6E0D11D-F9C3-48F3-BEC4-E5C701998AF1}">
      <dgm:prSet/>
      <dgm:spPr/>
      <dgm:t>
        <a:bodyPr/>
        <a:lstStyle/>
        <a:p>
          <a:endParaRPr lang="zh-TW" altLang="en-US"/>
        </a:p>
      </dgm:t>
    </dgm:pt>
    <dgm:pt modelId="{3C28FB45-1C15-4BA8-A145-D3BCD35AE146}">
      <dgm:prSet custT="1"/>
      <dgm:spPr/>
      <dgm:t>
        <a:bodyPr/>
        <a:lstStyle/>
        <a:p>
          <a:r>
            <a:rPr lang="zh-CN" altLang="en-US" sz="1100">
              <a:latin typeface="微軟正黑體" panose="020B0604030504040204" pitchFamily="34" charset="-120"/>
              <a:ea typeface="微軟正黑體" panose="020B0604030504040204" pitchFamily="34" charset="-120"/>
            </a:rPr>
            <a:t>北京健邦集团旗下妇产医院</a:t>
          </a:r>
          <a:endParaRPr lang="zh-TW" altLang="en-US" sz="1100" dirty="0">
            <a:latin typeface="微軟正黑體" panose="020B0604030504040204" pitchFamily="34" charset="-120"/>
            <a:ea typeface="微軟正黑體" panose="020B0604030504040204" pitchFamily="34" charset="-120"/>
            <a:cs typeface="Noto Sans CJK JP Regular"/>
          </a:endParaRPr>
        </a:p>
      </dgm:t>
    </dgm:pt>
    <dgm:pt modelId="{907F32C1-CC75-4DBD-AF16-21A6907F08DE}" type="parTrans" cxnId="{11BC333C-056C-4788-A30B-013DC99767B7}">
      <dgm:prSet/>
      <dgm:spPr/>
      <dgm:t>
        <a:bodyPr/>
        <a:lstStyle/>
        <a:p>
          <a:endParaRPr lang="zh-TW" altLang="en-US"/>
        </a:p>
      </dgm:t>
    </dgm:pt>
    <dgm:pt modelId="{DDD5C8FE-2FA5-43D3-BBC7-6A26E8FAE61E}" type="sibTrans" cxnId="{11BC333C-056C-4788-A30B-013DC99767B7}">
      <dgm:prSet/>
      <dgm:spPr/>
      <dgm:t>
        <a:bodyPr/>
        <a:lstStyle/>
        <a:p>
          <a:endParaRPr lang="zh-TW" altLang="en-US"/>
        </a:p>
      </dgm:t>
    </dgm:pt>
    <dgm:pt modelId="{45E7C820-316D-463A-9FD2-1B193B1CFEAA}">
      <dgm:prSet custT="1"/>
      <dgm:spPr/>
      <dgm:t>
        <a:bodyPr/>
        <a:lstStyle/>
        <a:p>
          <a:r>
            <a:rPr lang="en-US" altLang="zh-TW" sz="1100" dirty="0">
              <a:latin typeface="微軟正黑體" panose="020B0604030504040204" pitchFamily="34" charset="-120"/>
              <a:ea typeface="微軟正黑體" panose="020B0604030504040204" pitchFamily="34" charset="-120"/>
              <a:cs typeface="Noto Sans CJK JP Regular"/>
            </a:rPr>
            <a:t>S</a:t>
          </a:r>
          <a:r>
            <a:rPr lang="en-US" sz="1100" b="0" i="0" dirty="0"/>
            <a:t>tandardization/</a:t>
          </a:r>
          <a:br>
            <a:rPr lang="en-US" sz="1100" b="0" i="0" dirty="0"/>
          </a:br>
          <a:r>
            <a:rPr lang="en-US" sz="1100" b="0" i="0" dirty="0"/>
            <a:t>IT </a:t>
          </a:r>
          <a:r>
            <a:rPr lang="en-US" sz="1100" b="0" i="0" baseline="0" dirty="0"/>
            <a:t>system</a:t>
          </a:r>
          <a:endParaRPr lang="zh-TW" altLang="en-US" sz="1100" baseline="0" dirty="0">
            <a:latin typeface="微軟正黑體" panose="020B0604030504040204" pitchFamily="34" charset="-120"/>
            <a:ea typeface="微軟正黑體" panose="020B0604030504040204" pitchFamily="34" charset="-120"/>
            <a:cs typeface="Noto Sans CJK JP Regular"/>
          </a:endParaRPr>
        </a:p>
      </dgm:t>
    </dgm:pt>
    <dgm:pt modelId="{94E94888-37C1-4581-9687-26DA31F7703A}" type="parTrans" cxnId="{2A477C61-9184-49C1-83B9-73D6122A1AB1}">
      <dgm:prSet/>
      <dgm:spPr/>
      <dgm:t>
        <a:bodyPr/>
        <a:lstStyle/>
        <a:p>
          <a:endParaRPr lang="zh-TW" altLang="en-US"/>
        </a:p>
      </dgm:t>
    </dgm:pt>
    <dgm:pt modelId="{179B06C7-EFA9-4EE7-8AD7-DFCD7BB25D30}" type="sibTrans" cxnId="{2A477C61-9184-49C1-83B9-73D6122A1AB1}">
      <dgm:prSet/>
      <dgm:spPr/>
      <dgm:t>
        <a:bodyPr/>
        <a:lstStyle/>
        <a:p>
          <a:endParaRPr lang="zh-TW" altLang="en-US"/>
        </a:p>
      </dgm:t>
    </dgm:pt>
    <dgm:pt modelId="{F6B94717-2806-40F8-AE93-51A0CB118888}">
      <dgm:prSet custT="1"/>
      <dgm:spPr/>
      <dgm:t>
        <a:bodyPr/>
        <a:lstStyle/>
        <a:p>
          <a:r>
            <a:rPr lang="zh-TW" altLang="en-US" sz="1000" dirty="0">
              <a:latin typeface="微軟正黑體" panose="020B0604030504040204" pitchFamily="34" charset="-120"/>
              <a:ea typeface="微軟正黑體" panose="020B0604030504040204" pitchFamily="34" charset="-120"/>
            </a:rPr>
            <a:t>澳門鏡湖醫院</a:t>
          </a:r>
          <a:endParaRPr lang="zh-TW" altLang="en-US" sz="1000" dirty="0">
            <a:latin typeface="微軟正黑體" panose="020B0604030504040204" pitchFamily="34" charset="-120"/>
            <a:ea typeface="微軟正黑體" panose="020B0604030504040204" pitchFamily="34" charset="-120"/>
            <a:cs typeface="Noto Sans CJK JP Regular"/>
          </a:endParaRPr>
        </a:p>
      </dgm:t>
    </dgm:pt>
    <dgm:pt modelId="{C772415C-C64C-4112-9BA4-4BD55D076095}" type="parTrans" cxnId="{54D6733C-D6F5-4D62-B8A9-3BC67EA2E752}">
      <dgm:prSet/>
      <dgm:spPr/>
      <dgm:t>
        <a:bodyPr/>
        <a:lstStyle/>
        <a:p>
          <a:endParaRPr lang="zh-TW" altLang="en-US"/>
        </a:p>
      </dgm:t>
    </dgm:pt>
    <dgm:pt modelId="{79E7E5B7-6F7C-4E83-81AD-D709591E5B37}" type="sibTrans" cxnId="{54D6733C-D6F5-4D62-B8A9-3BC67EA2E752}">
      <dgm:prSet/>
      <dgm:spPr/>
      <dgm:t>
        <a:bodyPr/>
        <a:lstStyle/>
        <a:p>
          <a:endParaRPr lang="zh-TW" altLang="en-US"/>
        </a:p>
      </dgm:t>
    </dgm:pt>
    <dgm:pt modelId="{C908E819-2EDF-4D13-BD64-474698FC4571}">
      <dgm:prSet custT="1"/>
      <dgm:spPr/>
      <dgm:t>
        <a:bodyPr/>
        <a:lstStyle/>
        <a:p>
          <a:r>
            <a:rPr lang="zh-TW" altLang="en-US" sz="1000" dirty="0">
              <a:latin typeface="微軟正黑體" panose="020B0604030504040204" pitchFamily="34" charset="-120"/>
              <a:ea typeface="微軟正黑體" panose="020B0604030504040204" pitchFamily="34" charset="-120"/>
            </a:rPr>
            <a:t>澳門科大醫院</a:t>
          </a:r>
        </a:p>
      </dgm:t>
    </dgm:pt>
    <dgm:pt modelId="{0FFEB164-DA5D-47C2-8415-3606692E06DC}" type="parTrans" cxnId="{8DCC30AB-017B-43E5-8612-95A495CAA7D4}">
      <dgm:prSet/>
      <dgm:spPr/>
      <dgm:t>
        <a:bodyPr/>
        <a:lstStyle/>
        <a:p>
          <a:endParaRPr lang="zh-TW" altLang="en-US"/>
        </a:p>
      </dgm:t>
    </dgm:pt>
    <dgm:pt modelId="{0B2A53DE-519C-4592-AA07-4E2278BDA55F}" type="sibTrans" cxnId="{8DCC30AB-017B-43E5-8612-95A495CAA7D4}">
      <dgm:prSet/>
      <dgm:spPr/>
      <dgm:t>
        <a:bodyPr/>
        <a:lstStyle/>
        <a:p>
          <a:endParaRPr lang="zh-TW" altLang="en-US"/>
        </a:p>
      </dgm:t>
    </dgm:pt>
    <dgm:pt modelId="{32BA23A0-EB80-48BF-96E8-207B71598041}">
      <dgm:prSet custT="1"/>
      <dgm:spPr/>
      <dgm:t>
        <a:bodyPr/>
        <a:lstStyle/>
        <a:p>
          <a:r>
            <a:rPr lang="zh-TW" altLang="en-US" sz="1000" dirty="0">
              <a:latin typeface="微軟正黑體" panose="020B0604030504040204" pitchFamily="34" charset="-120"/>
              <a:ea typeface="微軟正黑體" panose="020B0604030504040204" pitchFamily="34" charset="-120"/>
            </a:rPr>
            <a:t>台中中山醫學大學附設醫院</a:t>
          </a:r>
        </a:p>
      </dgm:t>
    </dgm:pt>
    <dgm:pt modelId="{B87B2806-EE08-4C5F-8E64-833241890A7C}" type="parTrans" cxnId="{7F0BF7E7-A982-4CA3-BC51-D2E99E0114D5}">
      <dgm:prSet/>
      <dgm:spPr/>
      <dgm:t>
        <a:bodyPr/>
        <a:lstStyle/>
        <a:p>
          <a:endParaRPr lang="zh-TW" altLang="en-US"/>
        </a:p>
      </dgm:t>
    </dgm:pt>
    <dgm:pt modelId="{FF83CD3C-4F85-4A24-AC7D-AFFF969E61DD}" type="sibTrans" cxnId="{7F0BF7E7-A982-4CA3-BC51-D2E99E0114D5}">
      <dgm:prSet/>
      <dgm:spPr/>
      <dgm:t>
        <a:bodyPr/>
        <a:lstStyle/>
        <a:p>
          <a:endParaRPr lang="zh-TW" altLang="en-US"/>
        </a:p>
      </dgm:t>
    </dgm:pt>
    <dgm:pt modelId="{3D1D8CE7-73A3-439C-A571-1B3555F85B78}">
      <dgm:prSet custT="1"/>
      <dgm:spPr/>
      <dgm:t>
        <a:bodyPr/>
        <a:lstStyle/>
        <a:p>
          <a:r>
            <a:rPr lang="zh-TW" altLang="en-US" sz="1000" dirty="0">
              <a:latin typeface="微軟正黑體" panose="020B0604030504040204" pitchFamily="34" charset="-120"/>
              <a:ea typeface="微軟正黑體" panose="020B0604030504040204" pitchFamily="34" charset="-120"/>
            </a:rPr>
            <a:t>山西太原山大二院健檢中心</a:t>
          </a:r>
        </a:p>
      </dgm:t>
    </dgm:pt>
    <dgm:pt modelId="{6103FB8E-6ADC-45C7-9B15-E387D3AFE594}" type="parTrans" cxnId="{7854C759-06E5-4C25-8C50-89FCAEDF05F8}">
      <dgm:prSet/>
      <dgm:spPr/>
      <dgm:t>
        <a:bodyPr/>
        <a:lstStyle/>
        <a:p>
          <a:endParaRPr lang="zh-TW" altLang="en-US"/>
        </a:p>
      </dgm:t>
    </dgm:pt>
    <dgm:pt modelId="{8FE816DF-D8AC-4076-8961-9F6FDB5023FD}" type="sibTrans" cxnId="{7854C759-06E5-4C25-8C50-89FCAEDF05F8}">
      <dgm:prSet/>
      <dgm:spPr/>
      <dgm:t>
        <a:bodyPr/>
        <a:lstStyle/>
        <a:p>
          <a:endParaRPr lang="zh-TW" altLang="en-US"/>
        </a:p>
      </dgm:t>
    </dgm:pt>
    <dgm:pt modelId="{E90B4E8F-DE4E-41E7-8199-86B140157330}">
      <dgm:prSet custT="1"/>
      <dgm:spPr/>
      <dgm:t>
        <a:bodyPr/>
        <a:lstStyle/>
        <a:p>
          <a:r>
            <a:rPr lang="zh-TW" altLang="en-US" sz="1000">
              <a:solidFill>
                <a:srgbClr val="44546A"/>
              </a:solidFill>
            </a:rPr>
            <a:t>新世纪医疗</a:t>
          </a:r>
          <a:endParaRPr lang="zh-TW" altLang="en-US" sz="1000" dirty="0">
            <a:latin typeface="微軟正黑體" panose="020B0604030504040204" pitchFamily="34" charset="-120"/>
            <a:ea typeface="微軟正黑體" panose="020B0604030504040204" pitchFamily="34" charset="-120"/>
          </a:endParaRPr>
        </a:p>
      </dgm:t>
    </dgm:pt>
    <dgm:pt modelId="{E2525AB3-0918-41E1-9460-CFC6953E186C}" type="parTrans" cxnId="{81286F1A-2930-482B-93DE-61AEC7E2EB60}">
      <dgm:prSet/>
      <dgm:spPr/>
      <dgm:t>
        <a:bodyPr/>
        <a:lstStyle/>
        <a:p>
          <a:endParaRPr lang="zh-TW" altLang="en-US"/>
        </a:p>
      </dgm:t>
    </dgm:pt>
    <dgm:pt modelId="{EBAEEA2E-9361-4B93-A507-A44738F6FA02}" type="sibTrans" cxnId="{81286F1A-2930-482B-93DE-61AEC7E2EB60}">
      <dgm:prSet/>
      <dgm:spPr/>
      <dgm:t>
        <a:bodyPr/>
        <a:lstStyle/>
        <a:p>
          <a:endParaRPr lang="zh-TW" altLang="en-US"/>
        </a:p>
      </dgm:t>
    </dgm:pt>
    <dgm:pt modelId="{7CD9A39F-04FF-4199-827E-FFB5D5C762E3}">
      <dgm:prSet custT="1"/>
      <dgm:spPr/>
      <dgm:t>
        <a:bodyPr/>
        <a:lstStyle/>
        <a:p>
          <a:r>
            <a:rPr lang="zh-TW" altLang="en-US" sz="1000" dirty="0">
              <a:solidFill>
                <a:srgbClr val="44546A"/>
              </a:solidFill>
            </a:rPr>
            <a:t>德达医疗</a:t>
          </a:r>
          <a:endParaRPr lang="zh-TW" altLang="en-US" sz="1000" dirty="0">
            <a:latin typeface="微軟正黑體" panose="020B0604030504040204" pitchFamily="34" charset="-120"/>
            <a:ea typeface="微軟正黑體" panose="020B0604030504040204" pitchFamily="34" charset="-120"/>
          </a:endParaRPr>
        </a:p>
      </dgm:t>
    </dgm:pt>
    <dgm:pt modelId="{939DDD34-ADD5-41F6-9344-8714DC51B965}" type="parTrans" cxnId="{B309D3BC-7177-47BB-A0F1-92612202944B}">
      <dgm:prSet/>
      <dgm:spPr/>
      <dgm:t>
        <a:bodyPr/>
        <a:lstStyle/>
        <a:p>
          <a:endParaRPr lang="zh-TW" altLang="en-US"/>
        </a:p>
      </dgm:t>
    </dgm:pt>
    <dgm:pt modelId="{23AF6871-7577-4D54-84F7-6057BD9C6DE2}" type="sibTrans" cxnId="{B309D3BC-7177-47BB-A0F1-92612202944B}">
      <dgm:prSet/>
      <dgm:spPr/>
      <dgm:t>
        <a:bodyPr/>
        <a:lstStyle/>
        <a:p>
          <a:endParaRPr lang="zh-TW" altLang="en-US"/>
        </a:p>
      </dgm:t>
    </dgm:pt>
    <dgm:pt modelId="{69BCACED-CC83-4D26-A419-2115FA39EE95}">
      <dgm:prSet custT="1"/>
      <dgm:spPr/>
      <dgm:t>
        <a:bodyPr/>
        <a:lstStyle/>
        <a:p>
          <a:r>
            <a:rPr lang="zh-TW" altLang="en-US" sz="1000" dirty="0">
              <a:solidFill>
                <a:srgbClr val="44546A"/>
              </a:solidFill>
            </a:rPr>
            <a:t>美华妇儿</a:t>
          </a:r>
          <a:endParaRPr lang="zh-TW" altLang="en-US" sz="1000" dirty="0">
            <a:latin typeface="微軟正黑體" panose="020B0604030504040204" pitchFamily="34" charset="-120"/>
            <a:ea typeface="微軟正黑體" panose="020B0604030504040204" pitchFamily="34" charset="-120"/>
          </a:endParaRPr>
        </a:p>
      </dgm:t>
    </dgm:pt>
    <dgm:pt modelId="{F61700BA-C34D-400A-A6A9-127A277481FD}" type="parTrans" cxnId="{9B06331E-671F-44B2-A71F-8FC824AEC39B}">
      <dgm:prSet/>
      <dgm:spPr/>
      <dgm:t>
        <a:bodyPr/>
        <a:lstStyle/>
        <a:p>
          <a:endParaRPr lang="zh-TW" altLang="en-US"/>
        </a:p>
      </dgm:t>
    </dgm:pt>
    <dgm:pt modelId="{5C37458D-EA07-4CBC-AE5B-F964FE2C5D23}" type="sibTrans" cxnId="{9B06331E-671F-44B2-A71F-8FC824AEC39B}">
      <dgm:prSet/>
      <dgm:spPr/>
      <dgm:t>
        <a:bodyPr/>
        <a:lstStyle/>
        <a:p>
          <a:endParaRPr lang="zh-TW" altLang="en-US"/>
        </a:p>
      </dgm:t>
    </dgm:pt>
    <dgm:pt modelId="{7F2FBEDA-462F-4C3E-816E-755AA73554BD}" type="pres">
      <dgm:prSet presAssocID="{03F47AF5-5896-424E-9678-7667F2EE71E2}" presName="theList" presStyleCnt="0">
        <dgm:presLayoutVars>
          <dgm:dir/>
          <dgm:animLvl val="lvl"/>
          <dgm:resizeHandles val="exact"/>
        </dgm:presLayoutVars>
      </dgm:prSet>
      <dgm:spPr/>
    </dgm:pt>
    <dgm:pt modelId="{9EE22E70-7C5D-45C7-A8B2-6E58477C19C0}" type="pres">
      <dgm:prSet presAssocID="{FB72E4C6-00FE-469F-B3B6-F9165EE5F324}" presName="compNode" presStyleCnt="0"/>
      <dgm:spPr/>
    </dgm:pt>
    <dgm:pt modelId="{2BE1A58F-5392-4FEC-A863-CE4E1EFBAE16}" type="pres">
      <dgm:prSet presAssocID="{FB72E4C6-00FE-469F-B3B6-F9165EE5F324}" presName="aNode" presStyleLbl="bgShp" presStyleIdx="0" presStyleCnt="6"/>
      <dgm:spPr/>
    </dgm:pt>
    <dgm:pt modelId="{D8E68EE0-4338-4C7B-817A-A614F4627687}" type="pres">
      <dgm:prSet presAssocID="{FB72E4C6-00FE-469F-B3B6-F9165EE5F324}" presName="textNode" presStyleLbl="bgShp" presStyleIdx="0" presStyleCnt="6"/>
      <dgm:spPr/>
    </dgm:pt>
    <dgm:pt modelId="{13A888D1-B0F8-42EA-B6E3-FE451D49E63E}" type="pres">
      <dgm:prSet presAssocID="{FB72E4C6-00FE-469F-B3B6-F9165EE5F324}" presName="compChildNode" presStyleCnt="0"/>
      <dgm:spPr/>
    </dgm:pt>
    <dgm:pt modelId="{228FAC5E-4AAF-4E98-894E-EB202C7B2E67}" type="pres">
      <dgm:prSet presAssocID="{FB72E4C6-00FE-469F-B3B6-F9165EE5F324}" presName="theInnerList" presStyleCnt="0"/>
      <dgm:spPr/>
    </dgm:pt>
    <dgm:pt modelId="{F508F0A8-0BD2-426C-8775-FEE1802B5F76}" type="pres">
      <dgm:prSet presAssocID="{8D39B166-87A0-4956-AC2F-75B07218E3C0}" presName="childNode" presStyleLbl="node1" presStyleIdx="0" presStyleCnt="32">
        <dgm:presLayoutVars>
          <dgm:bulletEnabled val="1"/>
        </dgm:presLayoutVars>
      </dgm:prSet>
      <dgm:spPr/>
    </dgm:pt>
    <dgm:pt modelId="{9BF54BDB-B015-4E1D-8259-DF6E2B70DEF6}" type="pres">
      <dgm:prSet presAssocID="{8D39B166-87A0-4956-AC2F-75B07218E3C0}" presName="aSpace2" presStyleCnt="0"/>
      <dgm:spPr/>
    </dgm:pt>
    <dgm:pt modelId="{52B8796B-D571-4E19-92C2-83A1B7170922}" type="pres">
      <dgm:prSet presAssocID="{9B3D683C-198F-4D1E-B94C-75A99609DBF0}" presName="childNode" presStyleLbl="node1" presStyleIdx="1" presStyleCnt="32">
        <dgm:presLayoutVars>
          <dgm:bulletEnabled val="1"/>
        </dgm:presLayoutVars>
      </dgm:prSet>
      <dgm:spPr/>
    </dgm:pt>
    <dgm:pt modelId="{2B4F27A1-EBCB-4384-94AE-081320B53FB6}" type="pres">
      <dgm:prSet presAssocID="{9B3D683C-198F-4D1E-B94C-75A99609DBF0}" presName="aSpace2" presStyleCnt="0"/>
      <dgm:spPr/>
    </dgm:pt>
    <dgm:pt modelId="{ED23FDBC-9645-415F-B016-C5C6BD1163BA}" type="pres">
      <dgm:prSet presAssocID="{FE96E5F2-48A4-4098-9B2E-0876406FB0E2}" presName="childNode" presStyleLbl="node1" presStyleIdx="2" presStyleCnt="32">
        <dgm:presLayoutVars>
          <dgm:bulletEnabled val="1"/>
        </dgm:presLayoutVars>
      </dgm:prSet>
      <dgm:spPr/>
    </dgm:pt>
    <dgm:pt modelId="{BE0E9A17-B433-4C50-81D5-76C1F45B6830}" type="pres">
      <dgm:prSet presAssocID="{FE96E5F2-48A4-4098-9B2E-0876406FB0E2}" presName="aSpace2" presStyleCnt="0"/>
      <dgm:spPr/>
    </dgm:pt>
    <dgm:pt modelId="{6E49017E-480F-4C65-B011-9827A4B04AEE}" type="pres">
      <dgm:prSet presAssocID="{BF55F640-5C69-47B5-B315-879BCF393D59}" presName="childNode" presStyleLbl="node1" presStyleIdx="3" presStyleCnt="32">
        <dgm:presLayoutVars>
          <dgm:bulletEnabled val="1"/>
        </dgm:presLayoutVars>
      </dgm:prSet>
      <dgm:spPr/>
    </dgm:pt>
    <dgm:pt modelId="{D9818BDC-4A1C-4B44-AB37-A8AB73378246}" type="pres">
      <dgm:prSet presAssocID="{BF55F640-5C69-47B5-B315-879BCF393D59}" presName="aSpace2" presStyleCnt="0"/>
      <dgm:spPr/>
    </dgm:pt>
    <dgm:pt modelId="{4404D4F8-268E-4F74-801A-BA6E4D263FA0}" type="pres">
      <dgm:prSet presAssocID="{AD258979-A2F0-4094-9F49-C3F660E67660}" presName="childNode" presStyleLbl="node1" presStyleIdx="4" presStyleCnt="32">
        <dgm:presLayoutVars>
          <dgm:bulletEnabled val="1"/>
        </dgm:presLayoutVars>
      </dgm:prSet>
      <dgm:spPr/>
    </dgm:pt>
    <dgm:pt modelId="{44C16C2D-F9B3-40BC-BB70-2F025F37DCB8}" type="pres">
      <dgm:prSet presAssocID="{AD258979-A2F0-4094-9F49-C3F660E67660}" presName="aSpace2" presStyleCnt="0"/>
      <dgm:spPr/>
    </dgm:pt>
    <dgm:pt modelId="{DBF06B50-9CEA-425E-ABA2-C6262833E2B8}" type="pres">
      <dgm:prSet presAssocID="{78D7A91D-A520-4A1F-9564-2F9AFABC60C3}" presName="childNode" presStyleLbl="node1" presStyleIdx="5" presStyleCnt="32">
        <dgm:presLayoutVars>
          <dgm:bulletEnabled val="1"/>
        </dgm:presLayoutVars>
      </dgm:prSet>
      <dgm:spPr/>
    </dgm:pt>
    <dgm:pt modelId="{7685966C-A637-4F2F-B753-2224DB71DA6F}" type="pres">
      <dgm:prSet presAssocID="{78D7A91D-A520-4A1F-9564-2F9AFABC60C3}" presName="aSpace2" presStyleCnt="0"/>
      <dgm:spPr/>
    </dgm:pt>
    <dgm:pt modelId="{0781019A-FAA8-4179-A8D4-C779C5014000}" type="pres">
      <dgm:prSet presAssocID="{17A80302-C864-40FB-95E9-4E33817CC63B}" presName="childNode" presStyleLbl="node1" presStyleIdx="6" presStyleCnt="32">
        <dgm:presLayoutVars>
          <dgm:bulletEnabled val="1"/>
        </dgm:presLayoutVars>
      </dgm:prSet>
      <dgm:spPr/>
    </dgm:pt>
    <dgm:pt modelId="{0DD686C4-39B8-4B0C-B223-B3C5DAC023C1}" type="pres">
      <dgm:prSet presAssocID="{FB72E4C6-00FE-469F-B3B6-F9165EE5F324}" presName="aSpace" presStyleCnt="0"/>
      <dgm:spPr/>
    </dgm:pt>
    <dgm:pt modelId="{C2437839-8CB3-444C-B899-8A49D9165716}" type="pres">
      <dgm:prSet presAssocID="{8DC2F1F4-4372-4D6F-9F38-20FE8EB64AA4}" presName="compNode" presStyleCnt="0"/>
      <dgm:spPr/>
    </dgm:pt>
    <dgm:pt modelId="{74691257-D011-4072-87D6-C546ADBD4686}" type="pres">
      <dgm:prSet presAssocID="{8DC2F1F4-4372-4D6F-9F38-20FE8EB64AA4}" presName="aNode" presStyleLbl="bgShp" presStyleIdx="1" presStyleCnt="6"/>
      <dgm:spPr/>
    </dgm:pt>
    <dgm:pt modelId="{0D8AF953-47F9-471A-AD3B-C355EAE3351A}" type="pres">
      <dgm:prSet presAssocID="{8DC2F1F4-4372-4D6F-9F38-20FE8EB64AA4}" presName="textNode" presStyleLbl="bgShp" presStyleIdx="1" presStyleCnt="6"/>
      <dgm:spPr/>
    </dgm:pt>
    <dgm:pt modelId="{CB5C2D24-F7B2-4540-A813-40D5CA7766E8}" type="pres">
      <dgm:prSet presAssocID="{8DC2F1F4-4372-4D6F-9F38-20FE8EB64AA4}" presName="compChildNode" presStyleCnt="0"/>
      <dgm:spPr/>
    </dgm:pt>
    <dgm:pt modelId="{081CC814-397B-43E9-8600-1176EDCBC13F}" type="pres">
      <dgm:prSet presAssocID="{8DC2F1F4-4372-4D6F-9F38-20FE8EB64AA4}" presName="theInnerList" presStyleCnt="0"/>
      <dgm:spPr/>
    </dgm:pt>
    <dgm:pt modelId="{32C0112B-5686-4CD9-A795-8659D36B0FF0}" type="pres">
      <dgm:prSet presAssocID="{584035E0-5D46-429C-B883-04D7EE038E1C}" presName="childNode" presStyleLbl="node1" presStyleIdx="7" presStyleCnt="32">
        <dgm:presLayoutVars>
          <dgm:bulletEnabled val="1"/>
        </dgm:presLayoutVars>
      </dgm:prSet>
      <dgm:spPr/>
    </dgm:pt>
    <dgm:pt modelId="{CB828491-7DB2-415B-AFEF-9D11BA66397C}" type="pres">
      <dgm:prSet presAssocID="{584035E0-5D46-429C-B883-04D7EE038E1C}" presName="aSpace2" presStyleCnt="0"/>
      <dgm:spPr/>
    </dgm:pt>
    <dgm:pt modelId="{F4BCB01E-1269-4B3F-ACD8-9B0154324E36}" type="pres">
      <dgm:prSet presAssocID="{2B768437-5E14-45A1-A099-4F7DF2EC0FA6}" presName="childNode" presStyleLbl="node1" presStyleIdx="8" presStyleCnt="32">
        <dgm:presLayoutVars>
          <dgm:bulletEnabled val="1"/>
        </dgm:presLayoutVars>
      </dgm:prSet>
      <dgm:spPr/>
    </dgm:pt>
    <dgm:pt modelId="{00F4E79F-1010-4126-82B9-0E64E15E885C}" type="pres">
      <dgm:prSet presAssocID="{2B768437-5E14-45A1-A099-4F7DF2EC0FA6}" presName="aSpace2" presStyleCnt="0"/>
      <dgm:spPr/>
    </dgm:pt>
    <dgm:pt modelId="{C9A80C82-A619-41D0-B32E-CA498566DA1C}" type="pres">
      <dgm:prSet presAssocID="{A9105802-70A4-4E33-9F08-7639E7F25287}" presName="childNode" presStyleLbl="node1" presStyleIdx="9" presStyleCnt="32">
        <dgm:presLayoutVars>
          <dgm:bulletEnabled val="1"/>
        </dgm:presLayoutVars>
      </dgm:prSet>
      <dgm:spPr/>
    </dgm:pt>
    <dgm:pt modelId="{320FCFAA-FF6A-45D4-B9B4-EB814535F15B}" type="pres">
      <dgm:prSet presAssocID="{A9105802-70A4-4E33-9F08-7639E7F25287}" presName="aSpace2" presStyleCnt="0"/>
      <dgm:spPr/>
    </dgm:pt>
    <dgm:pt modelId="{81D0A191-20A0-4C64-87DC-F26552A1B1EE}" type="pres">
      <dgm:prSet presAssocID="{710BDD6E-96A7-4132-99A3-9B1B47121442}" presName="childNode" presStyleLbl="node1" presStyleIdx="10" presStyleCnt="32">
        <dgm:presLayoutVars>
          <dgm:bulletEnabled val="1"/>
        </dgm:presLayoutVars>
      </dgm:prSet>
      <dgm:spPr/>
    </dgm:pt>
    <dgm:pt modelId="{D4FAB9A0-93DD-43D5-A82B-6DE9EF7E7BF3}" type="pres">
      <dgm:prSet presAssocID="{8DC2F1F4-4372-4D6F-9F38-20FE8EB64AA4}" presName="aSpace" presStyleCnt="0"/>
      <dgm:spPr/>
    </dgm:pt>
    <dgm:pt modelId="{947D2A60-3014-4795-8B60-DDA477709ABC}" type="pres">
      <dgm:prSet presAssocID="{5D91318B-2CFB-4A6A-8E30-781191F26662}" presName="compNode" presStyleCnt="0"/>
      <dgm:spPr/>
    </dgm:pt>
    <dgm:pt modelId="{9D27F716-3139-44B7-8CCA-95A41D49F045}" type="pres">
      <dgm:prSet presAssocID="{5D91318B-2CFB-4A6A-8E30-781191F26662}" presName="aNode" presStyleLbl="bgShp" presStyleIdx="2" presStyleCnt="6"/>
      <dgm:spPr/>
    </dgm:pt>
    <dgm:pt modelId="{E4926B12-38FC-4AC9-8703-20D10E12B45F}" type="pres">
      <dgm:prSet presAssocID="{5D91318B-2CFB-4A6A-8E30-781191F26662}" presName="textNode" presStyleLbl="bgShp" presStyleIdx="2" presStyleCnt="6"/>
      <dgm:spPr/>
    </dgm:pt>
    <dgm:pt modelId="{A6B2CA60-8944-4F16-BDCF-81D7DDE40C59}" type="pres">
      <dgm:prSet presAssocID="{5D91318B-2CFB-4A6A-8E30-781191F26662}" presName="compChildNode" presStyleCnt="0"/>
      <dgm:spPr/>
    </dgm:pt>
    <dgm:pt modelId="{E1C7F094-4697-4A6D-B443-99A302DE5DF9}" type="pres">
      <dgm:prSet presAssocID="{5D91318B-2CFB-4A6A-8E30-781191F26662}" presName="theInnerList" presStyleCnt="0"/>
      <dgm:spPr/>
    </dgm:pt>
    <dgm:pt modelId="{5F1BDA76-4051-4F92-8FE1-F5EFAAC8D2E7}" type="pres">
      <dgm:prSet presAssocID="{7F06CCD1-613B-4CA1-A480-4F0C7F005540}" presName="childNode" presStyleLbl="node1" presStyleIdx="11" presStyleCnt="32">
        <dgm:presLayoutVars>
          <dgm:bulletEnabled val="1"/>
        </dgm:presLayoutVars>
      </dgm:prSet>
      <dgm:spPr/>
    </dgm:pt>
    <dgm:pt modelId="{3FC6C9C8-CAA9-46B1-A6F9-533C97F57EEF}" type="pres">
      <dgm:prSet presAssocID="{7F06CCD1-613B-4CA1-A480-4F0C7F005540}" presName="aSpace2" presStyleCnt="0"/>
      <dgm:spPr/>
    </dgm:pt>
    <dgm:pt modelId="{C67E0C78-C949-4F89-9270-6B662833BB17}" type="pres">
      <dgm:prSet presAssocID="{7C7FCE7A-83C5-4A73-82DD-EEA06230EB50}" presName="childNode" presStyleLbl="node1" presStyleIdx="12" presStyleCnt="32">
        <dgm:presLayoutVars>
          <dgm:bulletEnabled val="1"/>
        </dgm:presLayoutVars>
      </dgm:prSet>
      <dgm:spPr/>
    </dgm:pt>
    <dgm:pt modelId="{E8824F2A-477D-428A-BADD-322BC17142FB}" type="pres">
      <dgm:prSet presAssocID="{7C7FCE7A-83C5-4A73-82DD-EEA06230EB50}" presName="aSpace2" presStyleCnt="0"/>
      <dgm:spPr/>
    </dgm:pt>
    <dgm:pt modelId="{35236266-6444-40F0-A5CE-47527C7188FA}" type="pres">
      <dgm:prSet presAssocID="{A1F4D414-C6BE-419D-BBF0-AB2D1F625591}" presName="childNode" presStyleLbl="node1" presStyleIdx="13" presStyleCnt="32">
        <dgm:presLayoutVars>
          <dgm:bulletEnabled val="1"/>
        </dgm:presLayoutVars>
      </dgm:prSet>
      <dgm:spPr/>
    </dgm:pt>
    <dgm:pt modelId="{D400C549-E52A-42A2-8BD8-E1514198624B}" type="pres">
      <dgm:prSet presAssocID="{A1F4D414-C6BE-419D-BBF0-AB2D1F625591}" presName="aSpace2" presStyleCnt="0"/>
      <dgm:spPr/>
    </dgm:pt>
    <dgm:pt modelId="{AF2B07A5-4FE9-41D6-94BD-2AE16099CB62}" type="pres">
      <dgm:prSet presAssocID="{3C28FB45-1C15-4BA8-A145-D3BCD35AE146}" presName="childNode" presStyleLbl="node1" presStyleIdx="14" presStyleCnt="32">
        <dgm:presLayoutVars>
          <dgm:bulletEnabled val="1"/>
        </dgm:presLayoutVars>
      </dgm:prSet>
      <dgm:spPr/>
    </dgm:pt>
    <dgm:pt modelId="{958B589F-B5EA-4F7B-A489-0B7138F06F5C}" type="pres">
      <dgm:prSet presAssocID="{3C28FB45-1C15-4BA8-A145-D3BCD35AE146}" presName="aSpace2" presStyleCnt="0"/>
      <dgm:spPr/>
    </dgm:pt>
    <dgm:pt modelId="{7D263EF0-0703-4CE2-AE03-DF6BC3B84DF4}" type="pres">
      <dgm:prSet presAssocID="{69721732-D99A-4EE1-B520-1131E90CAA5A}" presName="childNode" presStyleLbl="node1" presStyleIdx="15" presStyleCnt="32">
        <dgm:presLayoutVars>
          <dgm:bulletEnabled val="1"/>
        </dgm:presLayoutVars>
      </dgm:prSet>
      <dgm:spPr/>
    </dgm:pt>
    <dgm:pt modelId="{F93489DA-FA9F-44DA-A660-3D060A62E923}" type="pres">
      <dgm:prSet presAssocID="{5D91318B-2CFB-4A6A-8E30-781191F26662}" presName="aSpace" presStyleCnt="0"/>
      <dgm:spPr/>
    </dgm:pt>
    <dgm:pt modelId="{BDF0A01B-D96F-48BB-92DE-A3F25331D8FD}" type="pres">
      <dgm:prSet presAssocID="{8D9317B4-D168-433C-BDEC-21F3D9556A21}" presName="compNode" presStyleCnt="0"/>
      <dgm:spPr/>
    </dgm:pt>
    <dgm:pt modelId="{DD4C5C94-CC5E-4079-B212-FE2CE375F3A3}" type="pres">
      <dgm:prSet presAssocID="{8D9317B4-D168-433C-BDEC-21F3D9556A21}" presName="aNode" presStyleLbl="bgShp" presStyleIdx="3" presStyleCnt="6"/>
      <dgm:spPr/>
    </dgm:pt>
    <dgm:pt modelId="{5253FDA6-189E-4BB9-AABA-7BF811AB2634}" type="pres">
      <dgm:prSet presAssocID="{8D9317B4-D168-433C-BDEC-21F3D9556A21}" presName="textNode" presStyleLbl="bgShp" presStyleIdx="3" presStyleCnt="6"/>
      <dgm:spPr/>
    </dgm:pt>
    <dgm:pt modelId="{604E8ED2-E6FB-439F-8151-7E7F49C9A46D}" type="pres">
      <dgm:prSet presAssocID="{8D9317B4-D168-433C-BDEC-21F3D9556A21}" presName="compChildNode" presStyleCnt="0"/>
      <dgm:spPr/>
    </dgm:pt>
    <dgm:pt modelId="{466F80FB-5B2E-455B-AF9A-2C7639B7B759}" type="pres">
      <dgm:prSet presAssocID="{8D9317B4-D168-433C-BDEC-21F3D9556A21}" presName="theInnerList" presStyleCnt="0"/>
      <dgm:spPr/>
    </dgm:pt>
    <dgm:pt modelId="{05123D26-19ED-4397-98D3-FFA92DC2B7A3}" type="pres">
      <dgm:prSet presAssocID="{5C88E0AF-951B-4FE4-9285-E43F812B51F1}" presName="childNode" presStyleLbl="node1" presStyleIdx="16" presStyleCnt="32">
        <dgm:presLayoutVars>
          <dgm:bulletEnabled val="1"/>
        </dgm:presLayoutVars>
      </dgm:prSet>
      <dgm:spPr/>
    </dgm:pt>
    <dgm:pt modelId="{AAF0E478-27B1-428D-A430-685D99E1C752}" type="pres">
      <dgm:prSet presAssocID="{5C88E0AF-951B-4FE4-9285-E43F812B51F1}" presName="aSpace2" presStyleCnt="0"/>
      <dgm:spPr/>
    </dgm:pt>
    <dgm:pt modelId="{0C7030A7-CE37-46F5-8046-103AC6DF8494}" type="pres">
      <dgm:prSet presAssocID="{42BB1917-87C6-4CBC-BC66-0161CC9815F7}" presName="childNode" presStyleLbl="node1" presStyleIdx="17" presStyleCnt="32">
        <dgm:presLayoutVars>
          <dgm:bulletEnabled val="1"/>
        </dgm:presLayoutVars>
      </dgm:prSet>
      <dgm:spPr/>
    </dgm:pt>
    <dgm:pt modelId="{1AEF928A-E598-4FC1-836B-1E54A8999B66}" type="pres">
      <dgm:prSet presAssocID="{42BB1917-87C6-4CBC-BC66-0161CC9815F7}" presName="aSpace2" presStyleCnt="0"/>
      <dgm:spPr/>
    </dgm:pt>
    <dgm:pt modelId="{8985F80D-385D-4FCE-A8DF-902CA0E4C71E}" type="pres">
      <dgm:prSet presAssocID="{F591659F-167D-4BC8-8E74-ECA57064FFC3}" presName="childNode" presStyleLbl="node1" presStyleIdx="18" presStyleCnt="32">
        <dgm:presLayoutVars>
          <dgm:bulletEnabled val="1"/>
        </dgm:presLayoutVars>
      </dgm:prSet>
      <dgm:spPr/>
    </dgm:pt>
    <dgm:pt modelId="{69BD641D-3EBA-4E6C-8910-96EDDE3583A8}" type="pres">
      <dgm:prSet presAssocID="{F591659F-167D-4BC8-8E74-ECA57064FFC3}" presName="aSpace2" presStyleCnt="0"/>
      <dgm:spPr/>
    </dgm:pt>
    <dgm:pt modelId="{4A65F8F5-F09D-489B-917B-D7C2D53A971F}" type="pres">
      <dgm:prSet presAssocID="{BF13737F-C8F6-4F5D-ACA2-1E0A6845F263}" presName="childNode" presStyleLbl="node1" presStyleIdx="19" presStyleCnt="32">
        <dgm:presLayoutVars>
          <dgm:bulletEnabled val="1"/>
        </dgm:presLayoutVars>
      </dgm:prSet>
      <dgm:spPr/>
    </dgm:pt>
    <dgm:pt modelId="{15BF266F-A6FD-4D3F-B847-88B88EB19998}" type="pres">
      <dgm:prSet presAssocID="{BF13737F-C8F6-4F5D-ACA2-1E0A6845F263}" presName="aSpace2" presStyleCnt="0"/>
      <dgm:spPr/>
    </dgm:pt>
    <dgm:pt modelId="{3D055861-25FF-45CC-A625-CE65C934D654}" type="pres">
      <dgm:prSet presAssocID="{786931C1-31ED-4BB2-83A3-C8D2E3FE2D84}" presName="childNode" presStyleLbl="node1" presStyleIdx="20" presStyleCnt="32">
        <dgm:presLayoutVars>
          <dgm:bulletEnabled val="1"/>
        </dgm:presLayoutVars>
      </dgm:prSet>
      <dgm:spPr/>
    </dgm:pt>
    <dgm:pt modelId="{5DED6534-766C-4FBB-B674-E97CA578251B}" type="pres">
      <dgm:prSet presAssocID="{8D9317B4-D168-433C-BDEC-21F3D9556A21}" presName="aSpace" presStyleCnt="0"/>
      <dgm:spPr/>
    </dgm:pt>
    <dgm:pt modelId="{59B67991-C056-434C-AF49-E74DFFAB731F}" type="pres">
      <dgm:prSet presAssocID="{555ADABD-2948-4FE6-A4D4-ADCEADFE18B0}" presName="compNode" presStyleCnt="0"/>
      <dgm:spPr/>
    </dgm:pt>
    <dgm:pt modelId="{954BEEE6-7840-4A1D-BA0D-41E8767A15EA}" type="pres">
      <dgm:prSet presAssocID="{555ADABD-2948-4FE6-A4D4-ADCEADFE18B0}" presName="aNode" presStyleLbl="bgShp" presStyleIdx="4" presStyleCnt="6"/>
      <dgm:spPr/>
    </dgm:pt>
    <dgm:pt modelId="{D8E49FE3-DBC4-4609-AC5B-D54DD6FAF555}" type="pres">
      <dgm:prSet presAssocID="{555ADABD-2948-4FE6-A4D4-ADCEADFE18B0}" presName="textNode" presStyleLbl="bgShp" presStyleIdx="4" presStyleCnt="6"/>
      <dgm:spPr/>
    </dgm:pt>
    <dgm:pt modelId="{F05D937D-AE8E-4CF2-A460-E31476014B2A}" type="pres">
      <dgm:prSet presAssocID="{555ADABD-2948-4FE6-A4D4-ADCEADFE18B0}" presName="compChildNode" presStyleCnt="0"/>
      <dgm:spPr/>
    </dgm:pt>
    <dgm:pt modelId="{EFF1E6DA-2ED9-4266-BBE3-990244DAA9DA}" type="pres">
      <dgm:prSet presAssocID="{555ADABD-2948-4FE6-A4D4-ADCEADFE18B0}" presName="theInnerList" presStyleCnt="0"/>
      <dgm:spPr/>
    </dgm:pt>
    <dgm:pt modelId="{161A3219-00BA-4E93-A6D1-F6086A008683}" type="pres">
      <dgm:prSet presAssocID="{485931DA-66FA-40CF-BFF1-6E87511B2702}" presName="childNode" presStyleLbl="node1" presStyleIdx="21" presStyleCnt="32">
        <dgm:presLayoutVars>
          <dgm:bulletEnabled val="1"/>
        </dgm:presLayoutVars>
      </dgm:prSet>
      <dgm:spPr/>
    </dgm:pt>
    <dgm:pt modelId="{742150B2-235E-4333-8E22-177DDAB218B8}" type="pres">
      <dgm:prSet presAssocID="{485931DA-66FA-40CF-BFF1-6E87511B2702}" presName="aSpace2" presStyleCnt="0"/>
      <dgm:spPr/>
    </dgm:pt>
    <dgm:pt modelId="{E5D04B34-EDFF-4462-8D93-01F54EEEADA3}" type="pres">
      <dgm:prSet presAssocID="{8293C52C-C0E3-46C2-9819-5CBF0F050BD2}" presName="childNode" presStyleLbl="node1" presStyleIdx="22" presStyleCnt="32">
        <dgm:presLayoutVars>
          <dgm:bulletEnabled val="1"/>
        </dgm:presLayoutVars>
      </dgm:prSet>
      <dgm:spPr/>
    </dgm:pt>
    <dgm:pt modelId="{F228571E-65CD-4796-B31A-2B264C4D8EF6}" type="pres">
      <dgm:prSet presAssocID="{8293C52C-C0E3-46C2-9819-5CBF0F050BD2}" presName="aSpace2" presStyleCnt="0"/>
      <dgm:spPr/>
    </dgm:pt>
    <dgm:pt modelId="{212AB239-29A9-4777-9637-F1A88277857D}" type="pres">
      <dgm:prSet presAssocID="{3C010557-DE2C-4CFF-8AB3-F300F929CBEC}" presName="childNode" presStyleLbl="node1" presStyleIdx="23" presStyleCnt="32">
        <dgm:presLayoutVars>
          <dgm:bulletEnabled val="1"/>
        </dgm:presLayoutVars>
      </dgm:prSet>
      <dgm:spPr/>
    </dgm:pt>
    <dgm:pt modelId="{A8397628-A1D5-419B-AB4D-3E11181ECBAB}" type="pres">
      <dgm:prSet presAssocID="{3C010557-DE2C-4CFF-8AB3-F300F929CBEC}" presName="aSpace2" presStyleCnt="0"/>
      <dgm:spPr/>
    </dgm:pt>
    <dgm:pt modelId="{FD3DAB29-853E-4A92-8A9B-D61CFC490178}" type="pres">
      <dgm:prSet presAssocID="{0F6A4B28-8CB3-42D5-8E3C-27B029F41A78}" presName="childNode" presStyleLbl="node1" presStyleIdx="24" presStyleCnt="32">
        <dgm:presLayoutVars>
          <dgm:bulletEnabled val="1"/>
        </dgm:presLayoutVars>
      </dgm:prSet>
      <dgm:spPr/>
    </dgm:pt>
    <dgm:pt modelId="{2DDE6250-B677-4C71-9B02-252653B96836}" type="pres">
      <dgm:prSet presAssocID="{555ADABD-2948-4FE6-A4D4-ADCEADFE18B0}" presName="aSpace" presStyleCnt="0"/>
      <dgm:spPr/>
    </dgm:pt>
    <dgm:pt modelId="{16275FAA-BBAA-4AE9-B271-F94F433CF926}" type="pres">
      <dgm:prSet presAssocID="{45E7C820-316D-463A-9FD2-1B193B1CFEAA}" presName="compNode" presStyleCnt="0"/>
      <dgm:spPr/>
    </dgm:pt>
    <dgm:pt modelId="{168A2162-52D4-4B05-A543-57EECD78953A}" type="pres">
      <dgm:prSet presAssocID="{45E7C820-316D-463A-9FD2-1B193B1CFEAA}" presName="aNode" presStyleLbl="bgShp" presStyleIdx="5" presStyleCnt="6"/>
      <dgm:spPr/>
    </dgm:pt>
    <dgm:pt modelId="{20F29E3E-33F8-44E6-99F6-714E4BFD12DE}" type="pres">
      <dgm:prSet presAssocID="{45E7C820-316D-463A-9FD2-1B193B1CFEAA}" presName="textNode" presStyleLbl="bgShp" presStyleIdx="5" presStyleCnt="6"/>
      <dgm:spPr/>
    </dgm:pt>
    <dgm:pt modelId="{E1E8E5A6-DD87-4DEC-B468-57356232C874}" type="pres">
      <dgm:prSet presAssocID="{45E7C820-316D-463A-9FD2-1B193B1CFEAA}" presName="compChildNode" presStyleCnt="0"/>
      <dgm:spPr/>
    </dgm:pt>
    <dgm:pt modelId="{84018928-D5AD-44F2-AE45-8E86E4653029}" type="pres">
      <dgm:prSet presAssocID="{45E7C820-316D-463A-9FD2-1B193B1CFEAA}" presName="theInnerList" presStyleCnt="0"/>
      <dgm:spPr/>
    </dgm:pt>
    <dgm:pt modelId="{4DA00002-35B7-478E-8A21-018743C9C10E}" type="pres">
      <dgm:prSet presAssocID="{F6B94717-2806-40F8-AE93-51A0CB118888}" presName="childNode" presStyleLbl="node1" presStyleIdx="25" presStyleCnt="32">
        <dgm:presLayoutVars>
          <dgm:bulletEnabled val="1"/>
        </dgm:presLayoutVars>
      </dgm:prSet>
      <dgm:spPr/>
    </dgm:pt>
    <dgm:pt modelId="{B236D7F9-189C-4608-A971-4A856EDD62D5}" type="pres">
      <dgm:prSet presAssocID="{F6B94717-2806-40F8-AE93-51A0CB118888}" presName="aSpace2" presStyleCnt="0"/>
      <dgm:spPr/>
    </dgm:pt>
    <dgm:pt modelId="{092C8659-20DE-4CC0-8CF1-56471D0DB7F8}" type="pres">
      <dgm:prSet presAssocID="{C908E819-2EDF-4D13-BD64-474698FC4571}" presName="childNode" presStyleLbl="node1" presStyleIdx="26" presStyleCnt="32">
        <dgm:presLayoutVars>
          <dgm:bulletEnabled val="1"/>
        </dgm:presLayoutVars>
      </dgm:prSet>
      <dgm:spPr/>
    </dgm:pt>
    <dgm:pt modelId="{1E9291E2-633E-45D1-AFB2-984AB893B8C9}" type="pres">
      <dgm:prSet presAssocID="{C908E819-2EDF-4D13-BD64-474698FC4571}" presName="aSpace2" presStyleCnt="0"/>
      <dgm:spPr/>
    </dgm:pt>
    <dgm:pt modelId="{27EA2E48-B1CF-4CAE-A3F8-4C7C607D92F1}" type="pres">
      <dgm:prSet presAssocID="{32BA23A0-EB80-48BF-96E8-207B71598041}" presName="childNode" presStyleLbl="node1" presStyleIdx="27" presStyleCnt="32">
        <dgm:presLayoutVars>
          <dgm:bulletEnabled val="1"/>
        </dgm:presLayoutVars>
      </dgm:prSet>
      <dgm:spPr/>
    </dgm:pt>
    <dgm:pt modelId="{1F592E83-1B57-4082-BF13-DD25834506B3}" type="pres">
      <dgm:prSet presAssocID="{32BA23A0-EB80-48BF-96E8-207B71598041}" presName="aSpace2" presStyleCnt="0"/>
      <dgm:spPr/>
    </dgm:pt>
    <dgm:pt modelId="{5DED9C4D-B5E6-4C43-B49A-8FDCD1E9461C}" type="pres">
      <dgm:prSet presAssocID="{3D1D8CE7-73A3-439C-A571-1B3555F85B78}" presName="childNode" presStyleLbl="node1" presStyleIdx="28" presStyleCnt="32">
        <dgm:presLayoutVars>
          <dgm:bulletEnabled val="1"/>
        </dgm:presLayoutVars>
      </dgm:prSet>
      <dgm:spPr/>
    </dgm:pt>
    <dgm:pt modelId="{7A76C12D-6123-4C31-A6C8-2FC0B64B4685}" type="pres">
      <dgm:prSet presAssocID="{3D1D8CE7-73A3-439C-A571-1B3555F85B78}" presName="aSpace2" presStyleCnt="0"/>
      <dgm:spPr/>
    </dgm:pt>
    <dgm:pt modelId="{73415E4C-FECD-43C5-83CA-88108E074CD5}" type="pres">
      <dgm:prSet presAssocID="{E90B4E8F-DE4E-41E7-8199-86B140157330}" presName="childNode" presStyleLbl="node1" presStyleIdx="29" presStyleCnt="32">
        <dgm:presLayoutVars>
          <dgm:bulletEnabled val="1"/>
        </dgm:presLayoutVars>
      </dgm:prSet>
      <dgm:spPr/>
    </dgm:pt>
    <dgm:pt modelId="{887A3775-1E2A-489C-A5EF-9FDF8770CB58}" type="pres">
      <dgm:prSet presAssocID="{E90B4E8F-DE4E-41E7-8199-86B140157330}" presName="aSpace2" presStyleCnt="0"/>
      <dgm:spPr/>
    </dgm:pt>
    <dgm:pt modelId="{D8D5A749-2996-4EBC-8B0B-B77A8C731AB4}" type="pres">
      <dgm:prSet presAssocID="{7CD9A39F-04FF-4199-827E-FFB5D5C762E3}" presName="childNode" presStyleLbl="node1" presStyleIdx="30" presStyleCnt="32">
        <dgm:presLayoutVars>
          <dgm:bulletEnabled val="1"/>
        </dgm:presLayoutVars>
      </dgm:prSet>
      <dgm:spPr/>
    </dgm:pt>
    <dgm:pt modelId="{6F2FCF95-041E-483A-B2FF-1B7EF81F848C}" type="pres">
      <dgm:prSet presAssocID="{7CD9A39F-04FF-4199-827E-FFB5D5C762E3}" presName="aSpace2" presStyleCnt="0"/>
      <dgm:spPr/>
    </dgm:pt>
    <dgm:pt modelId="{2545735C-8ECD-4718-A21A-84CC41FD3870}" type="pres">
      <dgm:prSet presAssocID="{69BCACED-CC83-4D26-A419-2115FA39EE95}" presName="childNode" presStyleLbl="node1" presStyleIdx="31" presStyleCnt="32">
        <dgm:presLayoutVars>
          <dgm:bulletEnabled val="1"/>
        </dgm:presLayoutVars>
      </dgm:prSet>
      <dgm:spPr/>
    </dgm:pt>
  </dgm:ptLst>
  <dgm:cxnLst>
    <dgm:cxn modelId="{CD19E504-4370-4898-ABB6-D953EC50D351}" type="presOf" srcId="{45E7C820-316D-463A-9FD2-1B193B1CFEAA}" destId="{20F29E3E-33F8-44E6-99F6-714E4BFD12DE}" srcOrd="1" destOrd="0" presId="urn:microsoft.com/office/officeart/2005/8/layout/lProcess2"/>
    <dgm:cxn modelId="{2AE08C0B-3C9C-4CD7-885A-BD5709C27F27}" type="presOf" srcId="{710BDD6E-96A7-4132-99A3-9B1B47121442}" destId="{81D0A191-20A0-4C64-87DC-F26552A1B1EE}" srcOrd="0" destOrd="0" presId="urn:microsoft.com/office/officeart/2005/8/layout/lProcess2"/>
    <dgm:cxn modelId="{A6AB300C-B4B2-496E-BEDE-AEA579B2A35B}" srcId="{FB72E4C6-00FE-469F-B3B6-F9165EE5F324}" destId="{9B3D683C-198F-4D1E-B94C-75A99609DBF0}" srcOrd="1" destOrd="0" parTransId="{CEBE2085-4A4C-4110-A9AF-B43BCFF278DF}" sibTransId="{FB70C758-D9DC-400D-8F78-8D429012B3C7}"/>
    <dgm:cxn modelId="{86E7BA0D-4B8B-440A-BFBA-1F5AE47FA36E}" type="presOf" srcId="{0F6A4B28-8CB3-42D5-8E3C-27B029F41A78}" destId="{FD3DAB29-853E-4A92-8A9B-D61CFC490178}" srcOrd="0" destOrd="0" presId="urn:microsoft.com/office/officeart/2005/8/layout/lProcess2"/>
    <dgm:cxn modelId="{58DE8513-1779-49F4-B37E-58776009A050}" type="presOf" srcId="{BF13737F-C8F6-4F5D-ACA2-1E0A6845F263}" destId="{4A65F8F5-F09D-489B-917B-D7C2D53A971F}" srcOrd="0" destOrd="0" presId="urn:microsoft.com/office/officeart/2005/8/layout/lProcess2"/>
    <dgm:cxn modelId="{42523717-2593-4DA5-9C59-330D4B90B987}" type="presOf" srcId="{3C28FB45-1C15-4BA8-A145-D3BCD35AE146}" destId="{AF2B07A5-4FE9-41D6-94BD-2AE16099CB62}" srcOrd="0" destOrd="0" presId="urn:microsoft.com/office/officeart/2005/8/layout/lProcess2"/>
    <dgm:cxn modelId="{81286F1A-2930-482B-93DE-61AEC7E2EB60}" srcId="{45E7C820-316D-463A-9FD2-1B193B1CFEAA}" destId="{E90B4E8F-DE4E-41E7-8199-86B140157330}" srcOrd="4" destOrd="0" parTransId="{E2525AB3-0918-41E1-9460-CFC6953E186C}" sibTransId="{EBAEEA2E-9361-4B93-A507-A44738F6FA02}"/>
    <dgm:cxn modelId="{A6E0D11D-F9C3-48F3-BEC4-E5C701998AF1}" srcId="{5D91318B-2CFB-4A6A-8E30-781191F26662}" destId="{69721732-D99A-4EE1-B520-1131E90CAA5A}" srcOrd="4" destOrd="0" parTransId="{51CC4313-FD72-4B0B-8782-E27D02837A59}" sibTransId="{703492CC-82EA-4D94-A423-688659FBF6F5}"/>
    <dgm:cxn modelId="{EB42051E-42B2-4266-B19D-B5143D692A53}" type="presOf" srcId="{42BB1917-87C6-4CBC-BC66-0161CC9815F7}" destId="{0C7030A7-CE37-46F5-8046-103AC6DF8494}" srcOrd="0" destOrd="0" presId="urn:microsoft.com/office/officeart/2005/8/layout/lProcess2"/>
    <dgm:cxn modelId="{9B06331E-671F-44B2-A71F-8FC824AEC39B}" srcId="{45E7C820-316D-463A-9FD2-1B193B1CFEAA}" destId="{69BCACED-CC83-4D26-A419-2115FA39EE95}" srcOrd="6" destOrd="0" parTransId="{F61700BA-C34D-400A-A6A9-127A277481FD}" sibTransId="{5C37458D-EA07-4CBC-AE5B-F964FE2C5D23}"/>
    <dgm:cxn modelId="{9F696020-5854-432B-AD84-1DA4DB274E9D}" type="presOf" srcId="{8DC2F1F4-4372-4D6F-9F38-20FE8EB64AA4}" destId="{74691257-D011-4072-87D6-C546ADBD4686}" srcOrd="0" destOrd="0" presId="urn:microsoft.com/office/officeart/2005/8/layout/lProcess2"/>
    <dgm:cxn modelId="{7CB88E22-061D-41F9-A381-6DC705BDF433}" srcId="{03F47AF5-5896-424E-9678-7667F2EE71E2}" destId="{8D9317B4-D168-433C-BDEC-21F3D9556A21}" srcOrd="3" destOrd="0" parTransId="{104916DD-390B-4EBA-93C1-43DEEBB395BC}" sibTransId="{C6B23E36-FAA5-4C0B-8C82-04E7222C3D23}"/>
    <dgm:cxn modelId="{71037923-9DDF-4660-ACFD-CACB36CB93B4}" type="presOf" srcId="{8D9317B4-D168-433C-BDEC-21F3D9556A21}" destId="{DD4C5C94-CC5E-4079-B212-FE2CE375F3A3}" srcOrd="0" destOrd="0" presId="urn:microsoft.com/office/officeart/2005/8/layout/lProcess2"/>
    <dgm:cxn modelId="{511E2E27-F445-4936-9E64-7519BB63A5BE}" type="presOf" srcId="{485931DA-66FA-40CF-BFF1-6E87511B2702}" destId="{161A3219-00BA-4E93-A6D1-F6086A008683}" srcOrd="0" destOrd="0" presId="urn:microsoft.com/office/officeart/2005/8/layout/lProcess2"/>
    <dgm:cxn modelId="{4E56CA2E-BDE4-47BB-8D6F-6F3F0468A8AF}" srcId="{555ADABD-2948-4FE6-A4D4-ADCEADFE18B0}" destId="{3C010557-DE2C-4CFF-8AB3-F300F929CBEC}" srcOrd="2" destOrd="0" parTransId="{FCDCEC30-F84A-44F4-9F03-A44562416CCD}" sibTransId="{398DEDAF-480E-4B77-AD77-3B49FB381295}"/>
    <dgm:cxn modelId="{3D657A30-C546-4BE0-B2DC-57E44E6899C1}" srcId="{8D9317B4-D168-433C-BDEC-21F3D9556A21}" destId="{F591659F-167D-4BC8-8E74-ECA57064FFC3}" srcOrd="2" destOrd="0" parTransId="{4090EE2E-D467-4ACD-8018-6941EB38EA01}" sibTransId="{FD4C8C1D-50DF-4844-9C5E-C5B297CDAFB0}"/>
    <dgm:cxn modelId="{B60CA031-364C-407E-9AFB-409DBFBDFCFE}" srcId="{FB72E4C6-00FE-469F-B3B6-F9165EE5F324}" destId="{FE96E5F2-48A4-4098-9B2E-0876406FB0E2}" srcOrd="2" destOrd="0" parTransId="{8131686F-12E5-4760-8A06-2EAF3D855255}" sibTransId="{3BB59E64-3FB6-4792-A6AF-A867BE2EB41A}"/>
    <dgm:cxn modelId="{EA54FB35-9287-46C9-B434-349764A24A0D}" type="presOf" srcId="{3D1D8CE7-73A3-439C-A571-1B3555F85B78}" destId="{5DED9C4D-B5E6-4C43-B49A-8FDCD1E9461C}" srcOrd="0" destOrd="0" presId="urn:microsoft.com/office/officeart/2005/8/layout/lProcess2"/>
    <dgm:cxn modelId="{CAB19839-BAF6-4043-8F2D-1944B063889C}" type="presOf" srcId="{7F06CCD1-613B-4CA1-A480-4F0C7F005540}" destId="{5F1BDA76-4051-4F92-8FE1-F5EFAAC8D2E7}" srcOrd="0" destOrd="0" presId="urn:microsoft.com/office/officeart/2005/8/layout/lProcess2"/>
    <dgm:cxn modelId="{1A0A0C3A-B0B0-4DCF-B82E-166914925FE6}" type="presOf" srcId="{555ADABD-2948-4FE6-A4D4-ADCEADFE18B0}" destId="{954BEEE6-7840-4A1D-BA0D-41E8767A15EA}" srcOrd="0" destOrd="0" presId="urn:microsoft.com/office/officeart/2005/8/layout/lProcess2"/>
    <dgm:cxn modelId="{11BC333C-056C-4788-A30B-013DC99767B7}" srcId="{5D91318B-2CFB-4A6A-8E30-781191F26662}" destId="{3C28FB45-1C15-4BA8-A145-D3BCD35AE146}" srcOrd="3" destOrd="0" parTransId="{907F32C1-CC75-4DBD-AF16-21A6907F08DE}" sibTransId="{DDD5C8FE-2FA5-43D3-BBC7-6A26E8FAE61E}"/>
    <dgm:cxn modelId="{54D6733C-D6F5-4D62-B8A9-3BC67EA2E752}" srcId="{45E7C820-316D-463A-9FD2-1B193B1CFEAA}" destId="{F6B94717-2806-40F8-AE93-51A0CB118888}" srcOrd="0" destOrd="0" parTransId="{C772415C-C64C-4112-9BA4-4BD55D076095}" sibTransId="{79E7E5B7-6F7C-4E83-81AD-D709591E5B37}"/>
    <dgm:cxn modelId="{A5767260-18D6-4CC8-9F7C-C455C0242C86}" srcId="{8DC2F1F4-4372-4D6F-9F38-20FE8EB64AA4}" destId="{2B768437-5E14-45A1-A099-4F7DF2EC0FA6}" srcOrd="1" destOrd="0" parTransId="{A66ED4DB-691F-4DAC-9402-F59630DF9E2D}" sibTransId="{B66E949A-6F34-47BE-B060-8F2A16AD5069}"/>
    <dgm:cxn modelId="{EC081D61-EE58-47BA-9985-38DC9939DAF0}" srcId="{555ADABD-2948-4FE6-A4D4-ADCEADFE18B0}" destId="{485931DA-66FA-40CF-BFF1-6E87511B2702}" srcOrd="0" destOrd="0" parTransId="{7358E617-2B18-4742-B03D-05209F727E3A}" sibTransId="{CC0573BC-BFE5-493D-8BAA-BFA9D0070AF0}"/>
    <dgm:cxn modelId="{2A477C61-9184-49C1-83B9-73D6122A1AB1}" srcId="{03F47AF5-5896-424E-9678-7667F2EE71E2}" destId="{45E7C820-316D-463A-9FD2-1B193B1CFEAA}" srcOrd="5" destOrd="0" parTransId="{94E94888-37C1-4581-9687-26DA31F7703A}" sibTransId="{179B06C7-EFA9-4EE7-8AD7-DFCD7BB25D30}"/>
    <dgm:cxn modelId="{58C1F946-2063-40E0-A983-9973D1832578}" type="presOf" srcId="{3C010557-DE2C-4CFF-8AB3-F300F929CBEC}" destId="{212AB239-29A9-4777-9637-F1A88277857D}" srcOrd="0" destOrd="0" presId="urn:microsoft.com/office/officeart/2005/8/layout/lProcess2"/>
    <dgm:cxn modelId="{72E1EF67-DFE7-4C14-82E5-8AB9C677183D}" srcId="{03F47AF5-5896-424E-9678-7667F2EE71E2}" destId="{555ADABD-2948-4FE6-A4D4-ADCEADFE18B0}" srcOrd="4" destOrd="0" parTransId="{DD7D6F52-4EE6-4CA4-AF49-80B3B50AB41D}" sibTransId="{5A366054-CAC7-4096-ADDC-94078AD62C2A}"/>
    <dgm:cxn modelId="{4CFB4B49-37E1-4BF5-BE5D-4A95842AFB73}" type="presOf" srcId="{8293C52C-C0E3-46C2-9819-5CBF0F050BD2}" destId="{E5D04B34-EDFF-4462-8D93-01F54EEEADA3}" srcOrd="0" destOrd="0" presId="urn:microsoft.com/office/officeart/2005/8/layout/lProcess2"/>
    <dgm:cxn modelId="{8675184B-2A22-433C-B6BF-AC2ACF44015B}" type="presOf" srcId="{03F47AF5-5896-424E-9678-7667F2EE71E2}" destId="{7F2FBEDA-462F-4C3E-816E-755AA73554BD}" srcOrd="0" destOrd="0" presId="urn:microsoft.com/office/officeart/2005/8/layout/lProcess2"/>
    <dgm:cxn modelId="{E9C78C6C-31E8-45B2-9015-958A68D6B27D}" srcId="{FB72E4C6-00FE-469F-B3B6-F9165EE5F324}" destId="{AD258979-A2F0-4094-9F49-C3F660E67660}" srcOrd="4" destOrd="0" parTransId="{56385C45-EEAF-4A99-A1B5-973D59E47E0E}" sibTransId="{301F4247-A24F-40FB-BF13-CBB77C67F42D}"/>
    <dgm:cxn modelId="{229C0470-D34E-41BF-9B6E-9104677844E4}" type="presOf" srcId="{8D39B166-87A0-4956-AC2F-75B07218E3C0}" destId="{F508F0A8-0BD2-426C-8775-FEE1802B5F76}" srcOrd="0" destOrd="0" presId="urn:microsoft.com/office/officeart/2005/8/layout/lProcess2"/>
    <dgm:cxn modelId="{BA805F51-C9B5-4DDE-8872-22E8AD615456}" type="presOf" srcId="{17A80302-C864-40FB-95E9-4E33817CC63B}" destId="{0781019A-FAA8-4179-A8D4-C779C5014000}" srcOrd="0" destOrd="0" presId="urn:microsoft.com/office/officeart/2005/8/layout/lProcess2"/>
    <dgm:cxn modelId="{E9950C53-78ED-407E-81A3-1C488B9E8A66}" srcId="{FB72E4C6-00FE-469F-B3B6-F9165EE5F324}" destId="{8D39B166-87A0-4956-AC2F-75B07218E3C0}" srcOrd="0" destOrd="0" parTransId="{29C01ACA-E382-4C04-B9B1-E8A1D83B6DEE}" sibTransId="{C3B68B3B-457C-4FC2-8602-C5422D7EB7D9}"/>
    <dgm:cxn modelId="{5CACEF73-219D-4E1B-9017-FA8FF7436279}" type="presOf" srcId="{8DC2F1F4-4372-4D6F-9F38-20FE8EB64AA4}" destId="{0D8AF953-47F9-471A-AD3B-C355EAE3351A}" srcOrd="1" destOrd="0" presId="urn:microsoft.com/office/officeart/2005/8/layout/lProcess2"/>
    <dgm:cxn modelId="{36911274-AF64-47C3-AD74-D37EAD3BFAB1}" srcId="{5D91318B-2CFB-4A6A-8E30-781191F26662}" destId="{7C7FCE7A-83C5-4A73-82DD-EEA06230EB50}" srcOrd="1" destOrd="0" parTransId="{3FE7CB0F-A9D9-46BB-ACA5-C7A651201A92}" sibTransId="{662874AC-2622-46C0-8139-F9D7F2DB9C88}"/>
    <dgm:cxn modelId="{7854C759-06E5-4C25-8C50-89FCAEDF05F8}" srcId="{45E7C820-316D-463A-9FD2-1B193B1CFEAA}" destId="{3D1D8CE7-73A3-439C-A571-1B3555F85B78}" srcOrd="3" destOrd="0" parTransId="{6103FB8E-6ADC-45C7-9B15-E387D3AFE594}" sibTransId="{8FE816DF-D8AC-4076-8961-9F6FDB5023FD}"/>
    <dgm:cxn modelId="{3BFEED7E-12A2-462D-B79F-3193E2EA74FE}" type="presOf" srcId="{F6B94717-2806-40F8-AE93-51A0CB118888}" destId="{4DA00002-35B7-478E-8A21-018743C9C10E}" srcOrd="0" destOrd="0" presId="urn:microsoft.com/office/officeart/2005/8/layout/lProcess2"/>
    <dgm:cxn modelId="{CD71E47F-F8BF-48FA-A164-BABD050C5AAA}" type="presOf" srcId="{786931C1-31ED-4BB2-83A3-C8D2E3FE2D84}" destId="{3D055861-25FF-45CC-A625-CE65C934D654}" srcOrd="0" destOrd="0" presId="urn:microsoft.com/office/officeart/2005/8/layout/lProcess2"/>
    <dgm:cxn modelId="{A48F2983-0B87-4779-817E-0031803EB64B}" type="presOf" srcId="{78D7A91D-A520-4A1F-9564-2F9AFABC60C3}" destId="{DBF06B50-9CEA-425E-ABA2-C6262833E2B8}" srcOrd="0" destOrd="0" presId="urn:microsoft.com/office/officeart/2005/8/layout/lProcess2"/>
    <dgm:cxn modelId="{8FA96885-E838-437A-9754-1693E330CEA3}" srcId="{8D9317B4-D168-433C-BDEC-21F3D9556A21}" destId="{BF13737F-C8F6-4F5D-ACA2-1E0A6845F263}" srcOrd="3" destOrd="0" parTransId="{AD5AA27D-0565-4C19-A731-DBB1D9402B9B}" sibTransId="{07AAE7EA-93C4-4CC8-A1E4-1704BBF48A17}"/>
    <dgm:cxn modelId="{65668186-583F-4A6D-A86F-AEFBE94FEDF7}" srcId="{8D9317B4-D168-433C-BDEC-21F3D9556A21}" destId="{786931C1-31ED-4BB2-83A3-C8D2E3FE2D84}" srcOrd="4" destOrd="0" parTransId="{9091A964-6D6E-44E6-B7BC-135164BEE0F7}" sibTransId="{725749C1-3F61-46D5-920D-7F5BDF534D2E}"/>
    <dgm:cxn modelId="{EB0E9B86-4C1D-4341-A563-1DBD2CAACD65}" type="presOf" srcId="{A9105802-70A4-4E33-9F08-7639E7F25287}" destId="{C9A80C82-A619-41D0-B32E-CA498566DA1C}" srcOrd="0" destOrd="0" presId="urn:microsoft.com/office/officeart/2005/8/layout/lProcess2"/>
    <dgm:cxn modelId="{1758E387-876D-42F9-85DE-244FA93A036A}" srcId="{03F47AF5-5896-424E-9678-7667F2EE71E2}" destId="{FB72E4C6-00FE-469F-B3B6-F9165EE5F324}" srcOrd="0" destOrd="0" parTransId="{8AD20729-24A4-4C58-A1D9-8F8403E67E90}" sibTransId="{057E7F2F-583A-4112-A68A-2EC97CC3F9F3}"/>
    <dgm:cxn modelId="{DCFA758B-40A6-4B86-9F17-BEDE8835E841}" srcId="{555ADABD-2948-4FE6-A4D4-ADCEADFE18B0}" destId="{0F6A4B28-8CB3-42D5-8E3C-27B029F41A78}" srcOrd="3" destOrd="0" parTransId="{F814746F-28C7-4A7D-9097-3A7FEEDE6D10}" sibTransId="{2E7B6D1A-1CE2-4406-BC0A-47F7CE9A0CE6}"/>
    <dgm:cxn modelId="{A3F5348D-CA9C-443F-B6CD-F484B627C4C7}" srcId="{555ADABD-2948-4FE6-A4D4-ADCEADFE18B0}" destId="{8293C52C-C0E3-46C2-9819-5CBF0F050BD2}" srcOrd="1" destOrd="0" parTransId="{15AC19DF-002C-43FF-9AAC-74382E44A84F}" sibTransId="{9975CF14-DF23-48FC-818A-17CFECD7DC5F}"/>
    <dgm:cxn modelId="{D09D938D-0BC6-4BD3-BBC6-F572083822B2}" type="presOf" srcId="{E90B4E8F-DE4E-41E7-8199-86B140157330}" destId="{73415E4C-FECD-43C5-83CA-88108E074CD5}" srcOrd="0" destOrd="0" presId="urn:microsoft.com/office/officeart/2005/8/layout/lProcess2"/>
    <dgm:cxn modelId="{44C64496-2C28-4DBB-A9D5-1DBB5F906D48}" type="presOf" srcId="{8D9317B4-D168-433C-BDEC-21F3D9556A21}" destId="{5253FDA6-189E-4BB9-AABA-7BF811AB2634}" srcOrd="1" destOrd="0" presId="urn:microsoft.com/office/officeart/2005/8/layout/lProcess2"/>
    <dgm:cxn modelId="{CC97699B-9327-4559-873F-DE8683284D79}" type="presOf" srcId="{5D91318B-2CFB-4A6A-8E30-781191F26662}" destId="{9D27F716-3139-44B7-8CCA-95A41D49F045}" srcOrd="0" destOrd="0" presId="urn:microsoft.com/office/officeart/2005/8/layout/lProcess2"/>
    <dgm:cxn modelId="{F371239D-CAE0-4A06-B899-3B20C1693E24}" type="presOf" srcId="{7C7FCE7A-83C5-4A73-82DD-EEA06230EB50}" destId="{C67E0C78-C949-4F89-9270-6B662833BB17}" srcOrd="0" destOrd="0" presId="urn:microsoft.com/office/officeart/2005/8/layout/lProcess2"/>
    <dgm:cxn modelId="{451A65A2-6788-4095-B0A5-8BA63CD82C10}" type="presOf" srcId="{A1F4D414-C6BE-419D-BBF0-AB2D1F625591}" destId="{35236266-6444-40F0-A5CE-47527C7188FA}" srcOrd="0" destOrd="0" presId="urn:microsoft.com/office/officeart/2005/8/layout/lProcess2"/>
    <dgm:cxn modelId="{8DCC30AB-017B-43E5-8612-95A495CAA7D4}" srcId="{45E7C820-316D-463A-9FD2-1B193B1CFEAA}" destId="{C908E819-2EDF-4D13-BD64-474698FC4571}" srcOrd="1" destOrd="0" parTransId="{0FFEB164-DA5D-47C2-8415-3606692E06DC}" sibTransId="{0B2A53DE-519C-4592-AA07-4E2278BDA55F}"/>
    <dgm:cxn modelId="{C22C59AC-0009-4597-9B9E-5A0258D2DFEE}" type="presOf" srcId="{2B768437-5E14-45A1-A099-4F7DF2EC0FA6}" destId="{F4BCB01E-1269-4B3F-ACD8-9B0154324E36}" srcOrd="0" destOrd="0" presId="urn:microsoft.com/office/officeart/2005/8/layout/lProcess2"/>
    <dgm:cxn modelId="{CCEF5EB2-9296-4F44-A583-9D717D6D6BCC}" type="presOf" srcId="{584035E0-5D46-429C-B883-04D7EE038E1C}" destId="{32C0112B-5686-4CD9-A795-8659D36B0FF0}" srcOrd="0" destOrd="0" presId="urn:microsoft.com/office/officeart/2005/8/layout/lProcess2"/>
    <dgm:cxn modelId="{A90C6EB2-A8B6-488A-956A-1292FC86F5BE}" srcId="{FB72E4C6-00FE-469F-B3B6-F9165EE5F324}" destId="{78D7A91D-A520-4A1F-9564-2F9AFABC60C3}" srcOrd="5" destOrd="0" parTransId="{FDAAFA09-C88D-4FC5-8711-1D5FFCA05501}" sibTransId="{C596B573-3769-43F7-9918-8588C35204F5}"/>
    <dgm:cxn modelId="{BEA21FB5-341A-4C81-8461-6B0FB48262EB}" type="presOf" srcId="{7CD9A39F-04FF-4199-827E-FFB5D5C762E3}" destId="{D8D5A749-2996-4EBC-8B0B-B77A8C731AB4}" srcOrd="0" destOrd="0" presId="urn:microsoft.com/office/officeart/2005/8/layout/lProcess2"/>
    <dgm:cxn modelId="{08679CBB-DCAD-4CB8-B215-03B2AFDCF146}" type="presOf" srcId="{FB72E4C6-00FE-469F-B3B6-F9165EE5F324}" destId="{D8E68EE0-4338-4C7B-817A-A614F4627687}" srcOrd="1" destOrd="0" presId="urn:microsoft.com/office/officeart/2005/8/layout/lProcess2"/>
    <dgm:cxn modelId="{10BC86BC-3912-41A4-9FCD-E74BE03D5FCA}" srcId="{8DC2F1F4-4372-4D6F-9F38-20FE8EB64AA4}" destId="{584035E0-5D46-429C-B883-04D7EE038E1C}" srcOrd="0" destOrd="0" parTransId="{7570D9FC-49E5-4998-BB50-DDCD9A04FCFC}" sibTransId="{0030A4D0-1935-426F-B9C3-34E2F9B049DA}"/>
    <dgm:cxn modelId="{B309D3BC-7177-47BB-A0F1-92612202944B}" srcId="{45E7C820-316D-463A-9FD2-1B193B1CFEAA}" destId="{7CD9A39F-04FF-4199-827E-FFB5D5C762E3}" srcOrd="5" destOrd="0" parTransId="{939DDD34-ADD5-41F6-9344-8714DC51B965}" sibTransId="{23AF6871-7577-4D54-84F7-6057BD9C6DE2}"/>
    <dgm:cxn modelId="{CC3A52BE-FB92-4D3C-8C5A-0AA8266B5AFE}" srcId="{03F47AF5-5896-424E-9678-7667F2EE71E2}" destId="{8DC2F1F4-4372-4D6F-9F38-20FE8EB64AA4}" srcOrd="1" destOrd="0" parTransId="{0EC8C1D6-7835-4853-8900-EFD685A5A7CA}" sibTransId="{412A8819-C4C8-42E9-95BD-9F23CBF0B0B4}"/>
    <dgm:cxn modelId="{1C3472BF-D0D6-4DCB-BD65-F2F5CEBF6B0F}" srcId="{03F47AF5-5896-424E-9678-7667F2EE71E2}" destId="{5D91318B-2CFB-4A6A-8E30-781191F26662}" srcOrd="2" destOrd="0" parTransId="{B72D17F7-5C46-47D2-8E9E-4AFD77DEF321}" sibTransId="{DA0344CF-299D-45C4-AB81-E809367A5A71}"/>
    <dgm:cxn modelId="{308EEDBF-9CE3-4CA3-B1EB-2EB897172D88}" type="presOf" srcId="{5D91318B-2CFB-4A6A-8E30-781191F26662}" destId="{E4926B12-38FC-4AC9-8703-20D10E12B45F}" srcOrd="1" destOrd="0" presId="urn:microsoft.com/office/officeart/2005/8/layout/lProcess2"/>
    <dgm:cxn modelId="{F0A127C0-C23E-47BC-A731-29F3EB3D2BFF}" srcId="{8DC2F1F4-4372-4D6F-9F38-20FE8EB64AA4}" destId="{A9105802-70A4-4E33-9F08-7639E7F25287}" srcOrd="2" destOrd="0" parTransId="{D50DBBF3-0E06-41C6-901B-F436288EE486}" sibTransId="{B3C0A39C-0D40-4E4F-A94F-0BA938C80B70}"/>
    <dgm:cxn modelId="{399709C1-65B4-45B5-8DB7-416E75BD5472}" srcId="{FB72E4C6-00FE-469F-B3B6-F9165EE5F324}" destId="{BF55F640-5C69-47B5-B315-879BCF393D59}" srcOrd="3" destOrd="0" parTransId="{3A62E897-192B-4292-B258-D16DADEF0B33}" sibTransId="{F64BF08B-F7A5-46F4-88D6-578F8E06377C}"/>
    <dgm:cxn modelId="{87D936C5-319A-4893-A8D1-8151087F0D39}" type="presOf" srcId="{5C88E0AF-951B-4FE4-9285-E43F812B51F1}" destId="{05123D26-19ED-4397-98D3-FFA92DC2B7A3}" srcOrd="0" destOrd="0" presId="urn:microsoft.com/office/officeart/2005/8/layout/lProcess2"/>
    <dgm:cxn modelId="{0F69C2C5-8EAB-449E-B51F-01763B404604}" type="presOf" srcId="{F591659F-167D-4BC8-8E74-ECA57064FFC3}" destId="{8985F80D-385D-4FCE-A8DF-902CA0E4C71E}" srcOrd="0" destOrd="0" presId="urn:microsoft.com/office/officeart/2005/8/layout/lProcess2"/>
    <dgm:cxn modelId="{E60733CC-7BC1-46A4-B756-1D152F4494E2}" srcId="{5D91318B-2CFB-4A6A-8E30-781191F26662}" destId="{A1F4D414-C6BE-419D-BBF0-AB2D1F625591}" srcOrd="2" destOrd="0" parTransId="{DBF00CC2-6202-40BB-B3EF-2D613DB6D92D}" sibTransId="{7DE9948C-0FE2-41AB-9BE4-D3DDAEAE3BBC}"/>
    <dgm:cxn modelId="{493001CD-4113-42E6-B7FF-4DA452CF656C}" type="presOf" srcId="{32BA23A0-EB80-48BF-96E8-207B71598041}" destId="{27EA2E48-B1CF-4CAE-A3F8-4C7C607D92F1}" srcOrd="0" destOrd="0" presId="urn:microsoft.com/office/officeart/2005/8/layout/lProcess2"/>
    <dgm:cxn modelId="{DA779BD1-C6A7-40DB-A7C3-AC605C1A696B}" type="presOf" srcId="{555ADABD-2948-4FE6-A4D4-ADCEADFE18B0}" destId="{D8E49FE3-DBC4-4609-AC5B-D54DD6FAF555}" srcOrd="1" destOrd="0" presId="urn:microsoft.com/office/officeart/2005/8/layout/lProcess2"/>
    <dgm:cxn modelId="{DCC725D6-DD81-45C0-81E6-79CFADF7B494}" type="presOf" srcId="{45E7C820-316D-463A-9FD2-1B193B1CFEAA}" destId="{168A2162-52D4-4B05-A543-57EECD78953A}" srcOrd="0" destOrd="0" presId="urn:microsoft.com/office/officeart/2005/8/layout/lProcess2"/>
    <dgm:cxn modelId="{75ED9ED7-299C-4602-A44A-3BCF30BE1C04}" srcId="{5D91318B-2CFB-4A6A-8E30-781191F26662}" destId="{7F06CCD1-613B-4CA1-A480-4F0C7F005540}" srcOrd="0" destOrd="0" parTransId="{A267ED86-CA23-4F66-A89B-299529BCBADE}" sibTransId="{B4C73B82-9F21-46F7-87B2-A159411A9231}"/>
    <dgm:cxn modelId="{3B45E3D7-410C-4656-8E54-D5568660664F}" srcId="{8D9317B4-D168-433C-BDEC-21F3D9556A21}" destId="{5C88E0AF-951B-4FE4-9285-E43F812B51F1}" srcOrd="0" destOrd="0" parTransId="{47284A37-C976-4932-97B3-30B137C8B781}" sibTransId="{0B01207E-F224-4F05-8617-9AC7A4C502F6}"/>
    <dgm:cxn modelId="{E777FDD8-44BA-4C85-888A-AF37953D3442}" type="presOf" srcId="{FB72E4C6-00FE-469F-B3B6-F9165EE5F324}" destId="{2BE1A58F-5392-4FEC-A863-CE4E1EFBAE16}" srcOrd="0" destOrd="0" presId="urn:microsoft.com/office/officeart/2005/8/layout/lProcess2"/>
    <dgm:cxn modelId="{0D91F4DB-56FB-4067-A0BB-85C6D36B61FF}" srcId="{8D9317B4-D168-433C-BDEC-21F3D9556A21}" destId="{42BB1917-87C6-4CBC-BC66-0161CC9815F7}" srcOrd="1" destOrd="0" parTransId="{D19652B7-113A-4EC5-BA43-124D905E52D8}" sibTransId="{1648FFC0-2195-4FD2-A8B7-DD90AB4333EB}"/>
    <dgm:cxn modelId="{640559E1-875F-420F-B4EE-FA2409ECEB41}" type="presOf" srcId="{BF55F640-5C69-47B5-B315-879BCF393D59}" destId="{6E49017E-480F-4C65-B011-9827A4B04AEE}" srcOrd="0" destOrd="0" presId="urn:microsoft.com/office/officeart/2005/8/layout/lProcess2"/>
    <dgm:cxn modelId="{7F0BF7E7-A982-4CA3-BC51-D2E99E0114D5}" srcId="{45E7C820-316D-463A-9FD2-1B193B1CFEAA}" destId="{32BA23A0-EB80-48BF-96E8-207B71598041}" srcOrd="2" destOrd="0" parTransId="{B87B2806-EE08-4C5F-8E64-833241890A7C}" sibTransId="{FF83CD3C-4F85-4A24-AC7D-AFFF969E61DD}"/>
    <dgm:cxn modelId="{342CBFEC-8942-42B1-A1A1-7204FB02D938}" type="presOf" srcId="{FE96E5F2-48A4-4098-9B2E-0876406FB0E2}" destId="{ED23FDBC-9645-415F-B016-C5C6BD1163BA}" srcOrd="0" destOrd="0" presId="urn:microsoft.com/office/officeart/2005/8/layout/lProcess2"/>
    <dgm:cxn modelId="{EA71D7F0-96E9-46F3-818B-C36ACDA1E27B}" type="presOf" srcId="{C908E819-2EDF-4D13-BD64-474698FC4571}" destId="{092C8659-20DE-4CC0-8CF1-56471D0DB7F8}" srcOrd="0" destOrd="0" presId="urn:microsoft.com/office/officeart/2005/8/layout/lProcess2"/>
    <dgm:cxn modelId="{8BCF7DF1-C5B0-4F5D-B00E-F7E6DF1998C5}" type="presOf" srcId="{69BCACED-CC83-4D26-A419-2115FA39EE95}" destId="{2545735C-8ECD-4718-A21A-84CC41FD3870}" srcOrd="0" destOrd="0" presId="urn:microsoft.com/office/officeart/2005/8/layout/lProcess2"/>
    <dgm:cxn modelId="{37D035F5-9FE1-4B08-BE24-310CC6175DDF}" type="presOf" srcId="{9B3D683C-198F-4D1E-B94C-75A99609DBF0}" destId="{52B8796B-D571-4E19-92C2-83A1B7170922}" srcOrd="0" destOrd="0" presId="urn:microsoft.com/office/officeart/2005/8/layout/lProcess2"/>
    <dgm:cxn modelId="{30AEB0F8-55DB-4858-B51A-FA47C4CF4E92}" srcId="{8DC2F1F4-4372-4D6F-9F38-20FE8EB64AA4}" destId="{710BDD6E-96A7-4132-99A3-9B1B47121442}" srcOrd="3" destOrd="0" parTransId="{E4E14224-53E3-465B-A3AD-E88270448AC5}" sibTransId="{B1AAD1D5-0859-4E53-9CE9-C71AAAB64D0B}"/>
    <dgm:cxn modelId="{B9F393FD-3C50-4ACF-817F-3E43EABB494F}" srcId="{FB72E4C6-00FE-469F-B3B6-F9165EE5F324}" destId="{17A80302-C864-40FB-95E9-4E33817CC63B}" srcOrd="6" destOrd="0" parTransId="{CBA4F199-DC6C-440D-952E-2FF3B15DEA83}" sibTransId="{3A80B5AE-018F-4BE7-96FF-47CF70A13DF0}"/>
    <dgm:cxn modelId="{C88A42FE-EBB2-4068-97F3-C00970A1E25C}" type="presOf" srcId="{69721732-D99A-4EE1-B520-1131E90CAA5A}" destId="{7D263EF0-0703-4CE2-AE03-DF6BC3B84DF4}" srcOrd="0" destOrd="0" presId="urn:microsoft.com/office/officeart/2005/8/layout/lProcess2"/>
    <dgm:cxn modelId="{7D0D3EFF-5341-49DF-A923-D9959C8582AD}" type="presOf" srcId="{AD258979-A2F0-4094-9F49-C3F660E67660}" destId="{4404D4F8-268E-4F74-801A-BA6E4D263FA0}" srcOrd="0" destOrd="0" presId="urn:microsoft.com/office/officeart/2005/8/layout/lProcess2"/>
    <dgm:cxn modelId="{B250FFC5-AFA3-4085-AFB5-E29CCDE6CCEC}" type="presParOf" srcId="{7F2FBEDA-462F-4C3E-816E-755AA73554BD}" destId="{9EE22E70-7C5D-45C7-A8B2-6E58477C19C0}" srcOrd="0" destOrd="0" presId="urn:microsoft.com/office/officeart/2005/8/layout/lProcess2"/>
    <dgm:cxn modelId="{AFE268B1-CB96-4F8A-A3A1-7FA9A6415AA8}" type="presParOf" srcId="{9EE22E70-7C5D-45C7-A8B2-6E58477C19C0}" destId="{2BE1A58F-5392-4FEC-A863-CE4E1EFBAE16}" srcOrd="0" destOrd="0" presId="urn:microsoft.com/office/officeart/2005/8/layout/lProcess2"/>
    <dgm:cxn modelId="{2B7DD33C-2EAE-43F6-A7DB-838F5EE58221}" type="presParOf" srcId="{9EE22E70-7C5D-45C7-A8B2-6E58477C19C0}" destId="{D8E68EE0-4338-4C7B-817A-A614F4627687}" srcOrd="1" destOrd="0" presId="urn:microsoft.com/office/officeart/2005/8/layout/lProcess2"/>
    <dgm:cxn modelId="{BA6F8B73-736E-4CA7-A444-27A08797AB42}" type="presParOf" srcId="{9EE22E70-7C5D-45C7-A8B2-6E58477C19C0}" destId="{13A888D1-B0F8-42EA-B6E3-FE451D49E63E}" srcOrd="2" destOrd="0" presId="urn:microsoft.com/office/officeart/2005/8/layout/lProcess2"/>
    <dgm:cxn modelId="{85288578-E28B-405A-B775-E257E997DD76}" type="presParOf" srcId="{13A888D1-B0F8-42EA-B6E3-FE451D49E63E}" destId="{228FAC5E-4AAF-4E98-894E-EB202C7B2E67}" srcOrd="0" destOrd="0" presId="urn:microsoft.com/office/officeart/2005/8/layout/lProcess2"/>
    <dgm:cxn modelId="{0CA5B811-AAF6-4317-944C-D5123B618A6E}" type="presParOf" srcId="{228FAC5E-4AAF-4E98-894E-EB202C7B2E67}" destId="{F508F0A8-0BD2-426C-8775-FEE1802B5F76}" srcOrd="0" destOrd="0" presId="urn:microsoft.com/office/officeart/2005/8/layout/lProcess2"/>
    <dgm:cxn modelId="{0A250FAD-BB8B-4E27-9653-0112E54B4FFC}" type="presParOf" srcId="{228FAC5E-4AAF-4E98-894E-EB202C7B2E67}" destId="{9BF54BDB-B015-4E1D-8259-DF6E2B70DEF6}" srcOrd="1" destOrd="0" presId="urn:microsoft.com/office/officeart/2005/8/layout/lProcess2"/>
    <dgm:cxn modelId="{7C586DB6-7407-410B-B9EF-EF71E20B04EF}" type="presParOf" srcId="{228FAC5E-4AAF-4E98-894E-EB202C7B2E67}" destId="{52B8796B-D571-4E19-92C2-83A1B7170922}" srcOrd="2" destOrd="0" presId="urn:microsoft.com/office/officeart/2005/8/layout/lProcess2"/>
    <dgm:cxn modelId="{E1E55244-5297-4804-83AC-7AF307DBE3DF}" type="presParOf" srcId="{228FAC5E-4AAF-4E98-894E-EB202C7B2E67}" destId="{2B4F27A1-EBCB-4384-94AE-081320B53FB6}" srcOrd="3" destOrd="0" presId="urn:microsoft.com/office/officeart/2005/8/layout/lProcess2"/>
    <dgm:cxn modelId="{4E686BE8-C986-4A00-B2F7-63471C4CFA80}" type="presParOf" srcId="{228FAC5E-4AAF-4E98-894E-EB202C7B2E67}" destId="{ED23FDBC-9645-415F-B016-C5C6BD1163BA}" srcOrd="4" destOrd="0" presId="urn:microsoft.com/office/officeart/2005/8/layout/lProcess2"/>
    <dgm:cxn modelId="{9063D681-4E88-46CA-83A1-E3E7B8677376}" type="presParOf" srcId="{228FAC5E-4AAF-4E98-894E-EB202C7B2E67}" destId="{BE0E9A17-B433-4C50-81D5-76C1F45B6830}" srcOrd="5" destOrd="0" presId="urn:microsoft.com/office/officeart/2005/8/layout/lProcess2"/>
    <dgm:cxn modelId="{1554A66D-C5D2-468C-9AED-CF30FA781021}" type="presParOf" srcId="{228FAC5E-4AAF-4E98-894E-EB202C7B2E67}" destId="{6E49017E-480F-4C65-B011-9827A4B04AEE}" srcOrd="6" destOrd="0" presId="urn:microsoft.com/office/officeart/2005/8/layout/lProcess2"/>
    <dgm:cxn modelId="{834DEDEC-4009-4FBF-912D-7B01FBC4A258}" type="presParOf" srcId="{228FAC5E-4AAF-4E98-894E-EB202C7B2E67}" destId="{D9818BDC-4A1C-4B44-AB37-A8AB73378246}" srcOrd="7" destOrd="0" presId="urn:microsoft.com/office/officeart/2005/8/layout/lProcess2"/>
    <dgm:cxn modelId="{94B2868B-EE65-492F-842F-1DF4AC294D20}" type="presParOf" srcId="{228FAC5E-4AAF-4E98-894E-EB202C7B2E67}" destId="{4404D4F8-268E-4F74-801A-BA6E4D263FA0}" srcOrd="8" destOrd="0" presId="urn:microsoft.com/office/officeart/2005/8/layout/lProcess2"/>
    <dgm:cxn modelId="{649F72DF-4779-4F72-8F9B-FE7B8ABD5D66}" type="presParOf" srcId="{228FAC5E-4AAF-4E98-894E-EB202C7B2E67}" destId="{44C16C2D-F9B3-40BC-BB70-2F025F37DCB8}" srcOrd="9" destOrd="0" presId="urn:microsoft.com/office/officeart/2005/8/layout/lProcess2"/>
    <dgm:cxn modelId="{561222C5-472D-4928-8A30-F103D87CFE26}" type="presParOf" srcId="{228FAC5E-4AAF-4E98-894E-EB202C7B2E67}" destId="{DBF06B50-9CEA-425E-ABA2-C6262833E2B8}" srcOrd="10" destOrd="0" presId="urn:microsoft.com/office/officeart/2005/8/layout/lProcess2"/>
    <dgm:cxn modelId="{D7C87711-7F1D-4E81-86B6-B475D593E1C3}" type="presParOf" srcId="{228FAC5E-4AAF-4E98-894E-EB202C7B2E67}" destId="{7685966C-A637-4F2F-B753-2224DB71DA6F}" srcOrd="11" destOrd="0" presId="urn:microsoft.com/office/officeart/2005/8/layout/lProcess2"/>
    <dgm:cxn modelId="{EB6D3EE0-0858-4B13-8505-EAA8E04FA065}" type="presParOf" srcId="{228FAC5E-4AAF-4E98-894E-EB202C7B2E67}" destId="{0781019A-FAA8-4179-A8D4-C779C5014000}" srcOrd="12" destOrd="0" presId="urn:microsoft.com/office/officeart/2005/8/layout/lProcess2"/>
    <dgm:cxn modelId="{03672D12-0601-40B4-8DC2-44E23F73B2DD}" type="presParOf" srcId="{7F2FBEDA-462F-4C3E-816E-755AA73554BD}" destId="{0DD686C4-39B8-4B0C-B223-B3C5DAC023C1}" srcOrd="1" destOrd="0" presId="urn:microsoft.com/office/officeart/2005/8/layout/lProcess2"/>
    <dgm:cxn modelId="{659B3285-7E93-4531-94A1-1BC96CABCE2C}" type="presParOf" srcId="{7F2FBEDA-462F-4C3E-816E-755AA73554BD}" destId="{C2437839-8CB3-444C-B899-8A49D9165716}" srcOrd="2" destOrd="0" presId="urn:microsoft.com/office/officeart/2005/8/layout/lProcess2"/>
    <dgm:cxn modelId="{87FCB52F-FD5C-4EED-9BBB-3182AB337CA2}" type="presParOf" srcId="{C2437839-8CB3-444C-B899-8A49D9165716}" destId="{74691257-D011-4072-87D6-C546ADBD4686}" srcOrd="0" destOrd="0" presId="urn:microsoft.com/office/officeart/2005/8/layout/lProcess2"/>
    <dgm:cxn modelId="{CFBC535C-D649-4EDC-9E4F-7A5360255DB7}" type="presParOf" srcId="{C2437839-8CB3-444C-B899-8A49D9165716}" destId="{0D8AF953-47F9-471A-AD3B-C355EAE3351A}" srcOrd="1" destOrd="0" presId="urn:microsoft.com/office/officeart/2005/8/layout/lProcess2"/>
    <dgm:cxn modelId="{B09317ED-A922-47CB-97DD-69CA6F2F9906}" type="presParOf" srcId="{C2437839-8CB3-444C-B899-8A49D9165716}" destId="{CB5C2D24-F7B2-4540-A813-40D5CA7766E8}" srcOrd="2" destOrd="0" presId="urn:microsoft.com/office/officeart/2005/8/layout/lProcess2"/>
    <dgm:cxn modelId="{49AE072A-2EDC-4448-A3C4-DEA88D8CBE1D}" type="presParOf" srcId="{CB5C2D24-F7B2-4540-A813-40D5CA7766E8}" destId="{081CC814-397B-43E9-8600-1176EDCBC13F}" srcOrd="0" destOrd="0" presId="urn:microsoft.com/office/officeart/2005/8/layout/lProcess2"/>
    <dgm:cxn modelId="{64879AC4-3680-4830-A084-64A93B695C45}" type="presParOf" srcId="{081CC814-397B-43E9-8600-1176EDCBC13F}" destId="{32C0112B-5686-4CD9-A795-8659D36B0FF0}" srcOrd="0" destOrd="0" presId="urn:microsoft.com/office/officeart/2005/8/layout/lProcess2"/>
    <dgm:cxn modelId="{6F389EA0-9671-47F0-95D9-F50894F38BC4}" type="presParOf" srcId="{081CC814-397B-43E9-8600-1176EDCBC13F}" destId="{CB828491-7DB2-415B-AFEF-9D11BA66397C}" srcOrd="1" destOrd="0" presId="urn:microsoft.com/office/officeart/2005/8/layout/lProcess2"/>
    <dgm:cxn modelId="{D690C8DF-1C39-447D-93F2-91AE596F0AF5}" type="presParOf" srcId="{081CC814-397B-43E9-8600-1176EDCBC13F}" destId="{F4BCB01E-1269-4B3F-ACD8-9B0154324E36}" srcOrd="2" destOrd="0" presId="urn:microsoft.com/office/officeart/2005/8/layout/lProcess2"/>
    <dgm:cxn modelId="{8B320452-1471-4CA9-959B-59EFEC4AC714}" type="presParOf" srcId="{081CC814-397B-43E9-8600-1176EDCBC13F}" destId="{00F4E79F-1010-4126-82B9-0E64E15E885C}" srcOrd="3" destOrd="0" presId="urn:microsoft.com/office/officeart/2005/8/layout/lProcess2"/>
    <dgm:cxn modelId="{296FB418-342A-4F6A-BCF4-BC1817574274}" type="presParOf" srcId="{081CC814-397B-43E9-8600-1176EDCBC13F}" destId="{C9A80C82-A619-41D0-B32E-CA498566DA1C}" srcOrd="4" destOrd="0" presId="urn:microsoft.com/office/officeart/2005/8/layout/lProcess2"/>
    <dgm:cxn modelId="{AEF6FD66-840E-4C84-ACFA-CF4A628522B6}" type="presParOf" srcId="{081CC814-397B-43E9-8600-1176EDCBC13F}" destId="{320FCFAA-FF6A-45D4-B9B4-EB814535F15B}" srcOrd="5" destOrd="0" presId="urn:microsoft.com/office/officeart/2005/8/layout/lProcess2"/>
    <dgm:cxn modelId="{086C9F35-954B-426D-BC48-A4452B353FAC}" type="presParOf" srcId="{081CC814-397B-43E9-8600-1176EDCBC13F}" destId="{81D0A191-20A0-4C64-87DC-F26552A1B1EE}" srcOrd="6" destOrd="0" presId="urn:microsoft.com/office/officeart/2005/8/layout/lProcess2"/>
    <dgm:cxn modelId="{9696A068-4F6B-4E3F-85A9-03E59A2AF36A}" type="presParOf" srcId="{7F2FBEDA-462F-4C3E-816E-755AA73554BD}" destId="{D4FAB9A0-93DD-43D5-A82B-6DE9EF7E7BF3}" srcOrd="3" destOrd="0" presId="urn:microsoft.com/office/officeart/2005/8/layout/lProcess2"/>
    <dgm:cxn modelId="{FE005B69-EF5A-4736-9D43-00AF0E5B310A}" type="presParOf" srcId="{7F2FBEDA-462F-4C3E-816E-755AA73554BD}" destId="{947D2A60-3014-4795-8B60-DDA477709ABC}" srcOrd="4" destOrd="0" presId="urn:microsoft.com/office/officeart/2005/8/layout/lProcess2"/>
    <dgm:cxn modelId="{E7F4B074-4F9A-4A9A-A172-3F0F4C64F0A1}" type="presParOf" srcId="{947D2A60-3014-4795-8B60-DDA477709ABC}" destId="{9D27F716-3139-44B7-8CCA-95A41D49F045}" srcOrd="0" destOrd="0" presId="urn:microsoft.com/office/officeart/2005/8/layout/lProcess2"/>
    <dgm:cxn modelId="{3367AEA2-8C48-4C6B-BA71-289C8F75A21B}" type="presParOf" srcId="{947D2A60-3014-4795-8B60-DDA477709ABC}" destId="{E4926B12-38FC-4AC9-8703-20D10E12B45F}" srcOrd="1" destOrd="0" presId="urn:microsoft.com/office/officeart/2005/8/layout/lProcess2"/>
    <dgm:cxn modelId="{09B10404-ACB7-4233-8C3C-6D29EC74879C}" type="presParOf" srcId="{947D2A60-3014-4795-8B60-DDA477709ABC}" destId="{A6B2CA60-8944-4F16-BDCF-81D7DDE40C59}" srcOrd="2" destOrd="0" presId="urn:microsoft.com/office/officeart/2005/8/layout/lProcess2"/>
    <dgm:cxn modelId="{D55C0DE1-6BD9-40BA-ADDC-C4C70146F9BB}" type="presParOf" srcId="{A6B2CA60-8944-4F16-BDCF-81D7DDE40C59}" destId="{E1C7F094-4697-4A6D-B443-99A302DE5DF9}" srcOrd="0" destOrd="0" presId="urn:microsoft.com/office/officeart/2005/8/layout/lProcess2"/>
    <dgm:cxn modelId="{5685D02D-8AFB-4AD8-9DFF-037BAB8064EF}" type="presParOf" srcId="{E1C7F094-4697-4A6D-B443-99A302DE5DF9}" destId="{5F1BDA76-4051-4F92-8FE1-F5EFAAC8D2E7}" srcOrd="0" destOrd="0" presId="urn:microsoft.com/office/officeart/2005/8/layout/lProcess2"/>
    <dgm:cxn modelId="{8D673FB2-5659-45A3-A688-E3036955042D}" type="presParOf" srcId="{E1C7F094-4697-4A6D-B443-99A302DE5DF9}" destId="{3FC6C9C8-CAA9-46B1-A6F9-533C97F57EEF}" srcOrd="1" destOrd="0" presId="urn:microsoft.com/office/officeart/2005/8/layout/lProcess2"/>
    <dgm:cxn modelId="{A596C904-B2B1-4F9A-A24E-B12D374C81C1}" type="presParOf" srcId="{E1C7F094-4697-4A6D-B443-99A302DE5DF9}" destId="{C67E0C78-C949-4F89-9270-6B662833BB17}" srcOrd="2" destOrd="0" presId="urn:microsoft.com/office/officeart/2005/8/layout/lProcess2"/>
    <dgm:cxn modelId="{BA98087E-2D7A-4571-9F5F-71C98FB46D6C}" type="presParOf" srcId="{E1C7F094-4697-4A6D-B443-99A302DE5DF9}" destId="{E8824F2A-477D-428A-BADD-322BC17142FB}" srcOrd="3" destOrd="0" presId="urn:microsoft.com/office/officeart/2005/8/layout/lProcess2"/>
    <dgm:cxn modelId="{E35FD15D-7E89-4357-B634-6D8B52D2DE28}" type="presParOf" srcId="{E1C7F094-4697-4A6D-B443-99A302DE5DF9}" destId="{35236266-6444-40F0-A5CE-47527C7188FA}" srcOrd="4" destOrd="0" presId="urn:microsoft.com/office/officeart/2005/8/layout/lProcess2"/>
    <dgm:cxn modelId="{DC3689DD-1AF1-42BA-8E81-BEA2B2A9E5DE}" type="presParOf" srcId="{E1C7F094-4697-4A6D-B443-99A302DE5DF9}" destId="{D400C549-E52A-42A2-8BD8-E1514198624B}" srcOrd="5" destOrd="0" presId="urn:microsoft.com/office/officeart/2005/8/layout/lProcess2"/>
    <dgm:cxn modelId="{7CA70E9E-5430-4F87-AF2E-8BF2335D74A8}" type="presParOf" srcId="{E1C7F094-4697-4A6D-B443-99A302DE5DF9}" destId="{AF2B07A5-4FE9-41D6-94BD-2AE16099CB62}" srcOrd="6" destOrd="0" presId="urn:microsoft.com/office/officeart/2005/8/layout/lProcess2"/>
    <dgm:cxn modelId="{46A8BC1F-87A9-4D84-BE4A-B775F564066A}" type="presParOf" srcId="{E1C7F094-4697-4A6D-B443-99A302DE5DF9}" destId="{958B589F-B5EA-4F7B-A489-0B7138F06F5C}" srcOrd="7" destOrd="0" presId="urn:microsoft.com/office/officeart/2005/8/layout/lProcess2"/>
    <dgm:cxn modelId="{FDEC66C9-D659-41CD-88A6-EE20BB9779ED}" type="presParOf" srcId="{E1C7F094-4697-4A6D-B443-99A302DE5DF9}" destId="{7D263EF0-0703-4CE2-AE03-DF6BC3B84DF4}" srcOrd="8" destOrd="0" presId="urn:microsoft.com/office/officeart/2005/8/layout/lProcess2"/>
    <dgm:cxn modelId="{E90CF1C6-2048-492D-AC78-504F0EA7997D}" type="presParOf" srcId="{7F2FBEDA-462F-4C3E-816E-755AA73554BD}" destId="{F93489DA-FA9F-44DA-A660-3D060A62E923}" srcOrd="5" destOrd="0" presId="urn:microsoft.com/office/officeart/2005/8/layout/lProcess2"/>
    <dgm:cxn modelId="{866927D9-00B2-4D84-BBBC-58F262C6CDA3}" type="presParOf" srcId="{7F2FBEDA-462F-4C3E-816E-755AA73554BD}" destId="{BDF0A01B-D96F-48BB-92DE-A3F25331D8FD}" srcOrd="6" destOrd="0" presId="urn:microsoft.com/office/officeart/2005/8/layout/lProcess2"/>
    <dgm:cxn modelId="{7E2C4590-BFC7-45EE-89E3-1DCC44361169}" type="presParOf" srcId="{BDF0A01B-D96F-48BB-92DE-A3F25331D8FD}" destId="{DD4C5C94-CC5E-4079-B212-FE2CE375F3A3}" srcOrd="0" destOrd="0" presId="urn:microsoft.com/office/officeart/2005/8/layout/lProcess2"/>
    <dgm:cxn modelId="{1AE8FFB5-2927-4DBE-87BE-481FA9888924}" type="presParOf" srcId="{BDF0A01B-D96F-48BB-92DE-A3F25331D8FD}" destId="{5253FDA6-189E-4BB9-AABA-7BF811AB2634}" srcOrd="1" destOrd="0" presId="urn:microsoft.com/office/officeart/2005/8/layout/lProcess2"/>
    <dgm:cxn modelId="{D36CFECD-BCD2-4DC5-B9D8-D3B61F22BB2D}" type="presParOf" srcId="{BDF0A01B-D96F-48BB-92DE-A3F25331D8FD}" destId="{604E8ED2-E6FB-439F-8151-7E7F49C9A46D}" srcOrd="2" destOrd="0" presId="urn:microsoft.com/office/officeart/2005/8/layout/lProcess2"/>
    <dgm:cxn modelId="{91626CA2-8823-400C-8154-9481E1F43D75}" type="presParOf" srcId="{604E8ED2-E6FB-439F-8151-7E7F49C9A46D}" destId="{466F80FB-5B2E-455B-AF9A-2C7639B7B759}" srcOrd="0" destOrd="0" presId="urn:microsoft.com/office/officeart/2005/8/layout/lProcess2"/>
    <dgm:cxn modelId="{319B4136-B2CF-4E25-80A2-BBA8ACE377E7}" type="presParOf" srcId="{466F80FB-5B2E-455B-AF9A-2C7639B7B759}" destId="{05123D26-19ED-4397-98D3-FFA92DC2B7A3}" srcOrd="0" destOrd="0" presId="urn:microsoft.com/office/officeart/2005/8/layout/lProcess2"/>
    <dgm:cxn modelId="{B6286FD9-7144-4232-A018-449BC07B7B29}" type="presParOf" srcId="{466F80FB-5B2E-455B-AF9A-2C7639B7B759}" destId="{AAF0E478-27B1-428D-A430-685D99E1C752}" srcOrd="1" destOrd="0" presId="urn:microsoft.com/office/officeart/2005/8/layout/lProcess2"/>
    <dgm:cxn modelId="{064478AA-1442-4A19-8E3A-CD004AED17BB}" type="presParOf" srcId="{466F80FB-5B2E-455B-AF9A-2C7639B7B759}" destId="{0C7030A7-CE37-46F5-8046-103AC6DF8494}" srcOrd="2" destOrd="0" presId="urn:microsoft.com/office/officeart/2005/8/layout/lProcess2"/>
    <dgm:cxn modelId="{93690FCB-E142-4DC0-B50F-BCFBF6F241D9}" type="presParOf" srcId="{466F80FB-5B2E-455B-AF9A-2C7639B7B759}" destId="{1AEF928A-E598-4FC1-836B-1E54A8999B66}" srcOrd="3" destOrd="0" presId="urn:microsoft.com/office/officeart/2005/8/layout/lProcess2"/>
    <dgm:cxn modelId="{2E9A0524-AD30-4D07-AEEB-68E813C60E4A}" type="presParOf" srcId="{466F80FB-5B2E-455B-AF9A-2C7639B7B759}" destId="{8985F80D-385D-4FCE-A8DF-902CA0E4C71E}" srcOrd="4" destOrd="0" presId="urn:microsoft.com/office/officeart/2005/8/layout/lProcess2"/>
    <dgm:cxn modelId="{5111E3CE-0DAA-4853-A727-4A597B0B7D71}" type="presParOf" srcId="{466F80FB-5B2E-455B-AF9A-2C7639B7B759}" destId="{69BD641D-3EBA-4E6C-8910-96EDDE3583A8}" srcOrd="5" destOrd="0" presId="urn:microsoft.com/office/officeart/2005/8/layout/lProcess2"/>
    <dgm:cxn modelId="{79F316EF-B523-45F8-8B3E-147D2BA12747}" type="presParOf" srcId="{466F80FB-5B2E-455B-AF9A-2C7639B7B759}" destId="{4A65F8F5-F09D-489B-917B-D7C2D53A971F}" srcOrd="6" destOrd="0" presId="urn:microsoft.com/office/officeart/2005/8/layout/lProcess2"/>
    <dgm:cxn modelId="{BC3A2C9A-4DB4-4A74-AC79-8702B397C696}" type="presParOf" srcId="{466F80FB-5B2E-455B-AF9A-2C7639B7B759}" destId="{15BF266F-A6FD-4D3F-B847-88B88EB19998}" srcOrd="7" destOrd="0" presId="urn:microsoft.com/office/officeart/2005/8/layout/lProcess2"/>
    <dgm:cxn modelId="{F64DC727-4E29-46B8-B769-27FDD50A7401}" type="presParOf" srcId="{466F80FB-5B2E-455B-AF9A-2C7639B7B759}" destId="{3D055861-25FF-45CC-A625-CE65C934D654}" srcOrd="8" destOrd="0" presId="urn:microsoft.com/office/officeart/2005/8/layout/lProcess2"/>
    <dgm:cxn modelId="{0BA569A2-AC62-4483-A15E-D212B307220B}" type="presParOf" srcId="{7F2FBEDA-462F-4C3E-816E-755AA73554BD}" destId="{5DED6534-766C-4FBB-B674-E97CA578251B}" srcOrd="7" destOrd="0" presId="urn:microsoft.com/office/officeart/2005/8/layout/lProcess2"/>
    <dgm:cxn modelId="{2AF05923-190B-4809-9ABA-BD77149E1255}" type="presParOf" srcId="{7F2FBEDA-462F-4C3E-816E-755AA73554BD}" destId="{59B67991-C056-434C-AF49-E74DFFAB731F}" srcOrd="8" destOrd="0" presId="urn:microsoft.com/office/officeart/2005/8/layout/lProcess2"/>
    <dgm:cxn modelId="{5E18BBF2-F4F4-4A10-97A5-C691ACDF3718}" type="presParOf" srcId="{59B67991-C056-434C-AF49-E74DFFAB731F}" destId="{954BEEE6-7840-4A1D-BA0D-41E8767A15EA}" srcOrd="0" destOrd="0" presId="urn:microsoft.com/office/officeart/2005/8/layout/lProcess2"/>
    <dgm:cxn modelId="{B3AD3C78-A63D-4062-A9C3-33FC5086F7E7}" type="presParOf" srcId="{59B67991-C056-434C-AF49-E74DFFAB731F}" destId="{D8E49FE3-DBC4-4609-AC5B-D54DD6FAF555}" srcOrd="1" destOrd="0" presId="urn:microsoft.com/office/officeart/2005/8/layout/lProcess2"/>
    <dgm:cxn modelId="{EDF4780D-0759-4EC4-A303-053E2D8DBDDE}" type="presParOf" srcId="{59B67991-C056-434C-AF49-E74DFFAB731F}" destId="{F05D937D-AE8E-4CF2-A460-E31476014B2A}" srcOrd="2" destOrd="0" presId="urn:microsoft.com/office/officeart/2005/8/layout/lProcess2"/>
    <dgm:cxn modelId="{B546A631-F64E-45CD-9F5A-0A1EFC69B3BA}" type="presParOf" srcId="{F05D937D-AE8E-4CF2-A460-E31476014B2A}" destId="{EFF1E6DA-2ED9-4266-BBE3-990244DAA9DA}" srcOrd="0" destOrd="0" presId="urn:microsoft.com/office/officeart/2005/8/layout/lProcess2"/>
    <dgm:cxn modelId="{96C90D24-8C7A-4C97-9AB1-C42B87D4E8EA}" type="presParOf" srcId="{EFF1E6DA-2ED9-4266-BBE3-990244DAA9DA}" destId="{161A3219-00BA-4E93-A6D1-F6086A008683}" srcOrd="0" destOrd="0" presId="urn:microsoft.com/office/officeart/2005/8/layout/lProcess2"/>
    <dgm:cxn modelId="{4C7658C8-EB66-418F-90F3-E15FD69DF166}" type="presParOf" srcId="{EFF1E6DA-2ED9-4266-BBE3-990244DAA9DA}" destId="{742150B2-235E-4333-8E22-177DDAB218B8}" srcOrd="1" destOrd="0" presId="urn:microsoft.com/office/officeart/2005/8/layout/lProcess2"/>
    <dgm:cxn modelId="{67FC1598-B9EE-413D-B262-4BCCDD1722FF}" type="presParOf" srcId="{EFF1E6DA-2ED9-4266-BBE3-990244DAA9DA}" destId="{E5D04B34-EDFF-4462-8D93-01F54EEEADA3}" srcOrd="2" destOrd="0" presId="urn:microsoft.com/office/officeart/2005/8/layout/lProcess2"/>
    <dgm:cxn modelId="{AAE6FD5E-2E4C-46F6-83AC-9FC651A50F18}" type="presParOf" srcId="{EFF1E6DA-2ED9-4266-BBE3-990244DAA9DA}" destId="{F228571E-65CD-4796-B31A-2B264C4D8EF6}" srcOrd="3" destOrd="0" presId="urn:microsoft.com/office/officeart/2005/8/layout/lProcess2"/>
    <dgm:cxn modelId="{05AB8141-8804-4860-AFC5-2F79768A756A}" type="presParOf" srcId="{EFF1E6DA-2ED9-4266-BBE3-990244DAA9DA}" destId="{212AB239-29A9-4777-9637-F1A88277857D}" srcOrd="4" destOrd="0" presId="urn:microsoft.com/office/officeart/2005/8/layout/lProcess2"/>
    <dgm:cxn modelId="{8814CEA2-49D8-4664-B906-A41FA45E830C}" type="presParOf" srcId="{EFF1E6DA-2ED9-4266-BBE3-990244DAA9DA}" destId="{A8397628-A1D5-419B-AB4D-3E11181ECBAB}" srcOrd="5" destOrd="0" presId="urn:microsoft.com/office/officeart/2005/8/layout/lProcess2"/>
    <dgm:cxn modelId="{C3582685-3D0C-4F17-B5EB-00A1F455094F}" type="presParOf" srcId="{EFF1E6DA-2ED9-4266-BBE3-990244DAA9DA}" destId="{FD3DAB29-853E-4A92-8A9B-D61CFC490178}" srcOrd="6" destOrd="0" presId="urn:microsoft.com/office/officeart/2005/8/layout/lProcess2"/>
    <dgm:cxn modelId="{A372D44D-4E56-4D62-9FBB-FBA3775F102A}" type="presParOf" srcId="{7F2FBEDA-462F-4C3E-816E-755AA73554BD}" destId="{2DDE6250-B677-4C71-9B02-252653B96836}" srcOrd="9" destOrd="0" presId="urn:microsoft.com/office/officeart/2005/8/layout/lProcess2"/>
    <dgm:cxn modelId="{425D38A4-215D-4CCA-BA11-845B08E93469}" type="presParOf" srcId="{7F2FBEDA-462F-4C3E-816E-755AA73554BD}" destId="{16275FAA-BBAA-4AE9-B271-F94F433CF926}" srcOrd="10" destOrd="0" presId="urn:microsoft.com/office/officeart/2005/8/layout/lProcess2"/>
    <dgm:cxn modelId="{F960FF97-DD5E-4806-B184-B0EC7B890A36}" type="presParOf" srcId="{16275FAA-BBAA-4AE9-B271-F94F433CF926}" destId="{168A2162-52D4-4B05-A543-57EECD78953A}" srcOrd="0" destOrd="0" presId="urn:microsoft.com/office/officeart/2005/8/layout/lProcess2"/>
    <dgm:cxn modelId="{9E092C7E-F699-43FC-A65E-09571C07C994}" type="presParOf" srcId="{16275FAA-BBAA-4AE9-B271-F94F433CF926}" destId="{20F29E3E-33F8-44E6-99F6-714E4BFD12DE}" srcOrd="1" destOrd="0" presId="urn:microsoft.com/office/officeart/2005/8/layout/lProcess2"/>
    <dgm:cxn modelId="{9BAD4DA0-8302-4689-BCB8-07C22CAB3C12}" type="presParOf" srcId="{16275FAA-BBAA-4AE9-B271-F94F433CF926}" destId="{E1E8E5A6-DD87-4DEC-B468-57356232C874}" srcOrd="2" destOrd="0" presId="urn:microsoft.com/office/officeart/2005/8/layout/lProcess2"/>
    <dgm:cxn modelId="{540997A6-CD46-4F5C-AE95-C833A1314504}" type="presParOf" srcId="{E1E8E5A6-DD87-4DEC-B468-57356232C874}" destId="{84018928-D5AD-44F2-AE45-8E86E4653029}" srcOrd="0" destOrd="0" presId="urn:microsoft.com/office/officeart/2005/8/layout/lProcess2"/>
    <dgm:cxn modelId="{6AC13E5D-EB31-42D2-996C-98FD33FDA54D}" type="presParOf" srcId="{84018928-D5AD-44F2-AE45-8E86E4653029}" destId="{4DA00002-35B7-478E-8A21-018743C9C10E}" srcOrd="0" destOrd="0" presId="urn:microsoft.com/office/officeart/2005/8/layout/lProcess2"/>
    <dgm:cxn modelId="{D58A1E40-D9E7-40B3-A1F3-B77556DDDEAE}" type="presParOf" srcId="{84018928-D5AD-44F2-AE45-8E86E4653029}" destId="{B236D7F9-189C-4608-A971-4A856EDD62D5}" srcOrd="1" destOrd="0" presId="urn:microsoft.com/office/officeart/2005/8/layout/lProcess2"/>
    <dgm:cxn modelId="{B92900A9-3490-430A-B8EC-C62DDCB23B7E}" type="presParOf" srcId="{84018928-D5AD-44F2-AE45-8E86E4653029}" destId="{092C8659-20DE-4CC0-8CF1-56471D0DB7F8}" srcOrd="2" destOrd="0" presId="urn:microsoft.com/office/officeart/2005/8/layout/lProcess2"/>
    <dgm:cxn modelId="{A922D2B4-5E37-4607-8FE3-C64518D8C49B}" type="presParOf" srcId="{84018928-D5AD-44F2-AE45-8E86E4653029}" destId="{1E9291E2-633E-45D1-AFB2-984AB893B8C9}" srcOrd="3" destOrd="0" presId="urn:microsoft.com/office/officeart/2005/8/layout/lProcess2"/>
    <dgm:cxn modelId="{7676E950-1593-464F-864A-A4816DBF9AA3}" type="presParOf" srcId="{84018928-D5AD-44F2-AE45-8E86E4653029}" destId="{27EA2E48-B1CF-4CAE-A3F8-4C7C607D92F1}" srcOrd="4" destOrd="0" presId="urn:microsoft.com/office/officeart/2005/8/layout/lProcess2"/>
    <dgm:cxn modelId="{32DDB0A9-8B83-454D-90C1-B58386B72FC4}" type="presParOf" srcId="{84018928-D5AD-44F2-AE45-8E86E4653029}" destId="{1F592E83-1B57-4082-BF13-DD25834506B3}" srcOrd="5" destOrd="0" presId="urn:microsoft.com/office/officeart/2005/8/layout/lProcess2"/>
    <dgm:cxn modelId="{C2209F35-3C7B-4920-8556-5F7089A344B6}" type="presParOf" srcId="{84018928-D5AD-44F2-AE45-8E86E4653029}" destId="{5DED9C4D-B5E6-4C43-B49A-8FDCD1E9461C}" srcOrd="6" destOrd="0" presId="urn:microsoft.com/office/officeart/2005/8/layout/lProcess2"/>
    <dgm:cxn modelId="{C003FBB7-148F-4538-AB93-384BBB88B322}" type="presParOf" srcId="{84018928-D5AD-44F2-AE45-8E86E4653029}" destId="{7A76C12D-6123-4C31-A6C8-2FC0B64B4685}" srcOrd="7" destOrd="0" presId="urn:microsoft.com/office/officeart/2005/8/layout/lProcess2"/>
    <dgm:cxn modelId="{3468F5BA-98EF-495A-AEA1-0074C86FA501}" type="presParOf" srcId="{84018928-D5AD-44F2-AE45-8E86E4653029}" destId="{73415E4C-FECD-43C5-83CA-88108E074CD5}" srcOrd="8" destOrd="0" presId="urn:microsoft.com/office/officeart/2005/8/layout/lProcess2"/>
    <dgm:cxn modelId="{D124D223-5F2F-4654-8959-0326E300943F}" type="presParOf" srcId="{84018928-D5AD-44F2-AE45-8E86E4653029}" destId="{887A3775-1E2A-489C-A5EF-9FDF8770CB58}" srcOrd="9" destOrd="0" presId="urn:microsoft.com/office/officeart/2005/8/layout/lProcess2"/>
    <dgm:cxn modelId="{3B71E86C-ED52-462E-9CA5-E6A9A4E73D92}" type="presParOf" srcId="{84018928-D5AD-44F2-AE45-8E86E4653029}" destId="{D8D5A749-2996-4EBC-8B0B-B77A8C731AB4}" srcOrd="10" destOrd="0" presId="urn:microsoft.com/office/officeart/2005/8/layout/lProcess2"/>
    <dgm:cxn modelId="{5BCA2F02-F92B-4B8C-A8E3-C234085C1C7C}" type="presParOf" srcId="{84018928-D5AD-44F2-AE45-8E86E4653029}" destId="{6F2FCF95-041E-483A-B2FF-1B7EF81F848C}" srcOrd="11" destOrd="0" presId="urn:microsoft.com/office/officeart/2005/8/layout/lProcess2"/>
    <dgm:cxn modelId="{93AF6651-4C0D-4DB1-B2EA-B1CB6F06EEB2}" type="presParOf" srcId="{84018928-D5AD-44F2-AE45-8E86E4653029}" destId="{2545735C-8ECD-4718-A21A-84CC41FD3870}" srcOrd="1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D1A0EE-91D4-4A4A-B9E2-E16D72FBEBC0}" type="doc">
      <dgm:prSet loTypeId="urn:microsoft.com/office/officeart/2005/8/layout/orgChart1" loCatId="hierarchy" qsTypeId="urn:microsoft.com/office/officeart/2005/8/quickstyle/simple5" qsCatId="simple" csTypeId="urn:microsoft.com/office/officeart/2005/8/colors/accent0_3" csCatId="mainScheme" phldr="1"/>
      <dgm:spPr/>
      <dgm:t>
        <a:bodyPr/>
        <a:lstStyle/>
        <a:p>
          <a:endParaRPr lang="zh-TW" altLang="en-US"/>
        </a:p>
      </dgm:t>
    </dgm:pt>
    <dgm:pt modelId="{BD05EAD4-4384-4C67-8B5B-036A475B8451}">
      <dgm:prSet phldrT="[文字]" custT="1"/>
      <dgm:spPr/>
      <dgm:t>
        <a:bodyPr/>
        <a:lstStyle/>
        <a:p>
          <a:r>
            <a:rPr lang="en-US" altLang="zh-TW" sz="1800" dirty="0">
              <a:latin typeface="標楷體" pitchFamily="65" charset="-120"/>
              <a:ea typeface="標楷體" pitchFamily="65" charset="-120"/>
            </a:rPr>
            <a:t>Hospital Cost</a:t>
          </a:r>
          <a:endParaRPr lang="zh-TW" altLang="en-US" sz="1800" dirty="0">
            <a:latin typeface="標楷體" pitchFamily="65" charset="-120"/>
            <a:ea typeface="標楷體" pitchFamily="65" charset="-120"/>
          </a:endParaRPr>
        </a:p>
      </dgm:t>
    </dgm:pt>
    <dgm:pt modelId="{2895565D-A424-4493-81A9-53BC6252492D}" type="parTrans" cxnId="{F1B75FDB-A41D-4F7F-92E2-75F69BE3BF9B}">
      <dgm:prSet/>
      <dgm:spPr/>
      <dgm:t>
        <a:bodyPr/>
        <a:lstStyle/>
        <a:p>
          <a:endParaRPr lang="zh-TW" altLang="en-US" sz="1800">
            <a:latin typeface="標楷體" pitchFamily="65" charset="-120"/>
            <a:ea typeface="標楷體" pitchFamily="65" charset="-120"/>
          </a:endParaRPr>
        </a:p>
      </dgm:t>
    </dgm:pt>
    <dgm:pt modelId="{B3FD54D0-8C8F-46FD-9893-B5BD24063818}" type="sibTrans" cxnId="{F1B75FDB-A41D-4F7F-92E2-75F69BE3BF9B}">
      <dgm:prSet/>
      <dgm:spPr/>
      <dgm:t>
        <a:bodyPr/>
        <a:lstStyle/>
        <a:p>
          <a:endParaRPr lang="zh-TW" altLang="en-US" sz="1800">
            <a:latin typeface="標楷體" pitchFamily="65" charset="-120"/>
            <a:ea typeface="標楷體" pitchFamily="65" charset="-120"/>
          </a:endParaRPr>
        </a:p>
      </dgm:t>
    </dgm:pt>
    <dgm:pt modelId="{C3D991EB-686B-4197-BBF2-99E1B12F9FF7}">
      <dgm:prSet phldrT="[文字]" custT="1"/>
      <dgm:spPr/>
      <dgm:t>
        <a:bodyPr/>
        <a:lstStyle/>
        <a:p>
          <a:r>
            <a:rPr lang="en-US" altLang="zh-TW" sz="1800" dirty="0" err="1">
              <a:latin typeface="標楷體" pitchFamily="65" charset="-120"/>
              <a:ea typeface="標楷體" pitchFamily="65" charset="-120"/>
            </a:rPr>
            <a:t>Depar</a:t>
          </a:r>
          <a:r>
            <a:rPr lang="en-US" altLang="zh-TW" sz="1800" dirty="0">
              <a:latin typeface="標楷體" pitchFamily="65" charset="-120"/>
              <a:ea typeface="標楷體" pitchFamily="65" charset="-120"/>
            </a:rPr>
            <a:t>. Direct Cost</a:t>
          </a:r>
          <a:endParaRPr lang="zh-TW" altLang="en-US" sz="1800" dirty="0">
            <a:latin typeface="標楷體" pitchFamily="65" charset="-120"/>
            <a:ea typeface="標楷體" pitchFamily="65" charset="-120"/>
          </a:endParaRPr>
        </a:p>
      </dgm:t>
    </dgm:pt>
    <dgm:pt modelId="{9A08BF20-27A6-4CBA-B9F4-E906C302EEEF}" type="parTrans" cxnId="{593E9FE6-2FEC-4ADE-B9F1-58E6470B46DB}">
      <dgm:prSet/>
      <dgm:spPr/>
      <dgm:t>
        <a:bodyPr/>
        <a:lstStyle/>
        <a:p>
          <a:endParaRPr lang="zh-TW" altLang="en-US" sz="1800">
            <a:latin typeface="標楷體" pitchFamily="65" charset="-120"/>
            <a:ea typeface="標楷體" pitchFamily="65" charset="-120"/>
          </a:endParaRPr>
        </a:p>
      </dgm:t>
    </dgm:pt>
    <dgm:pt modelId="{FAF7E4B1-8D88-469A-AB03-EE83B762E2AC}" type="sibTrans" cxnId="{593E9FE6-2FEC-4ADE-B9F1-58E6470B46DB}">
      <dgm:prSet/>
      <dgm:spPr/>
      <dgm:t>
        <a:bodyPr/>
        <a:lstStyle/>
        <a:p>
          <a:endParaRPr lang="zh-TW" altLang="en-US" sz="1800">
            <a:latin typeface="標楷體" pitchFamily="65" charset="-120"/>
            <a:ea typeface="標楷體" pitchFamily="65" charset="-120"/>
          </a:endParaRPr>
        </a:p>
      </dgm:t>
    </dgm:pt>
    <dgm:pt modelId="{AC19C51F-E4C3-4E0D-8075-9E84B3C7EEDC}">
      <dgm:prSet phldrT="[文字]" custT="1"/>
      <dgm:spPr/>
      <dgm:t>
        <a:bodyPr/>
        <a:lstStyle/>
        <a:p>
          <a:r>
            <a:rPr lang="zh-TW" altLang="en-US" sz="1800" dirty="0">
              <a:latin typeface="標楷體" pitchFamily="65" charset="-120"/>
              <a:ea typeface="標楷體" pitchFamily="65" charset="-120"/>
            </a:rPr>
            <a:t>科室間接成本</a:t>
          </a:r>
        </a:p>
      </dgm:t>
    </dgm:pt>
    <dgm:pt modelId="{C1F7792C-F2A5-4D04-A26C-F3940F92C0FE}" type="parTrans" cxnId="{4214ABB6-3FE4-4492-81DF-DAD9FE52A95E}">
      <dgm:prSet/>
      <dgm:spPr/>
      <dgm:t>
        <a:bodyPr/>
        <a:lstStyle/>
        <a:p>
          <a:endParaRPr lang="zh-TW" altLang="en-US" sz="1800">
            <a:latin typeface="標楷體" pitchFamily="65" charset="-120"/>
            <a:ea typeface="標楷體" pitchFamily="65" charset="-120"/>
          </a:endParaRPr>
        </a:p>
      </dgm:t>
    </dgm:pt>
    <dgm:pt modelId="{7DF9639E-2C76-4B90-A3A8-CD157901A5CD}" type="sibTrans" cxnId="{4214ABB6-3FE4-4492-81DF-DAD9FE52A95E}">
      <dgm:prSet/>
      <dgm:spPr/>
      <dgm:t>
        <a:bodyPr/>
        <a:lstStyle/>
        <a:p>
          <a:endParaRPr lang="zh-TW" altLang="en-US" sz="1800">
            <a:latin typeface="標楷體" pitchFamily="65" charset="-120"/>
            <a:ea typeface="標楷體" pitchFamily="65" charset="-120"/>
          </a:endParaRPr>
        </a:p>
      </dgm:t>
    </dgm:pt>
    <dgm:pt modelId="{38527FDA-3CB9-4BCF-9DAE-6C11773435C1}">
      <dgm:prSet custT="1"/>
      <dgm:spPr>
        <a:solidFill>
          <a:schemeClr val="tx1">
            <a:lumMod val="75000"/>
            <a:lumOff val="25000"/>
          </a:schemeClr>
        </a:solidFill>
      </dgm:spPr>
      <dgm:t>
        <a:bodyPr/>
        <a:lstStyle/>
        <a:p>
          <a:r>
            <a:rPr lang="en-US" altLang="zh-TW" sz="1800" dirty="0">
              <a:latin typeface="標楷體" pitchFamily="65" charset="-120"/>
              <a:ea typeface="標楷體" pitchFamily="65" charset="-120"/>
            </a:rPr>
            <a:t>Med. Service Cost</a:t>
          </a:r>
          <a:endParaRPr lang="zh-TW" altLang="en-US" sz="1800" dirty="0">
            <a:latin typeface="標楷體" pitchFamily="65" charset="-120"/>
            <a:ea typeface="標楷體" pitchFamily="65" charset="-120"/>
          </a:endParaRPr>
        </a:p>
      </dgm:t>
    </dgm:pt>
    <dgm:pt modelId="{D87EBBBF-B40F-4D19-92D3-A9C37B7213AA}" type="parTrans" cxnId="{B159AE85-8634-49E3-8BD3-862AF70B6004}">
      <dgm:prSet/>
      <dgm:spPr/>
      <dgm:t>
        <a:bodyPr/>
        <a:lstStyle/>
        <a:p>
          <a:endParaRPr lang="zh-TW" altLang="en-US" sz="1800">
            <a:latin typeface="標楷體" pitchFamily="65" charset="-120"/>
            <a:ea typeface="標楷體" pitchFamily="65" charset="-120"/>
          </a:endParaRPr>
        </a:p>
      </dgm:t>
    </dgm:pt>
    <dgm:pt modelId="{BBC17AD1-7575-4F6E-896B-25194C999BCA}" type="sibTrans" cxnId="{B159AE85-8634-49E3-8BD3-862AF70B6004}">
      <dgm:prSet/>
      <dgm:spPr/>
      <dgm:t>
        <a:bodyPr/>
        <a:lstStyle/>
        <a:p>
          <a:endParaRPr lang="zh-TW" altLang="en-US" sz="1800">
            <a:latin typeface="標楷體" pitchFamily="65" charset="-120"/>
            <a:ea typeface="標楷體" pitchFamily="65" charset="-120"/>
          </a:endParaRPr>
        </a:p>
      </dgm:t>
    </dgm:pt>
    <dgm:pt modelId="{3E609EA7-7AA1-4B61-9A80-C8D92BE64D34}">
      <dgm:prSet custT="1"/>
      <dgm:spPr/>
      <dgm:t>
        <a:bodyPr/>
        <a:lstStyle/>
        <a:p>
          <a:r>
            <a:rPr lang="en-US" altLang="zh-TW" sz="1800" dirty="0">
              <a:latin typeface="標楷體" pitchFamily="65" charset="-120"/>
              <a:ea typeface="標楷體" pitchFamily="65" charset="-120"/>
            </a:rPr>
            <a:t>Drug Cost</a:t>
          </a:r>
          <a:endParaRPr lang="zh-TW" altLang="en-US" sz="1800" dirty="0">
            <a:latin typeface="標楷體" pitchFamily="65" charset="-120"/>
            <a:ea typeface="標楷體" pitchFamily="65" charset="-120"/>
          </a:endParaRPr>
        </a:p>
      </dgm:t>
    </dgm:pt>
    <dgm:pt modelId="{6B2AD2B2-5962-413A-93EB-AE5944CF4D0A}" type="parTrans" cxnId="{B46EBF3A-62E1-46B0-A65C-EACDBF825BB5}">
      <dgm:prSet/>
      <dgm:spPr/>
      <dgm:t>
        <a:bodyPr/>
        <a:lstStyle/>
        <a:p>
          <a:endParaRPr lang="zh-TW" altLang="en-US" sz="1800">
            <a:latin typeface="標楷體" pitchFamily="65" charset="-120"/>
            <a:ea typeface="標楷體" pitchFamily="65" charset="-120"/>
          </a:endParaRPr>
        </a:p>
      </dgm:t>
    </dgm:pt>
    <dgm:pt modelId="{E1EBC7D2-0BAA-48B8-92CC-8D6ED098E36B}" type="sibTrans" cxnId="{B46EBF3A-62E1-46B0-A65C-EACDBF825BB5}">
      <dgm:prSet/>
      <dgm:spPr/>
      <dgm:t>
        <a:bodyPr/>
        <a:lstStyle/>
        <a:p>
          <a:endParaRPr lang="zh-TW" altLang="en-US" sz="1800">
            <a:latin typeface="標楷體" pitchFamily="65" charset="-120"/>
            <a:ea typeface="標楷體" pitchFamily="65" charset="-120"/>
          </a:endParaRPr>
        </a:p>
      </dgm:t>
    </dgm:pt>
    <dgm:pt modelId="{7F286229-CF6C-46C3-9CF7-9ED941FAC0B4}">
      <dgm:prSet custT="1"/>
      <dgm:spPr/>
      <dgm:t>
        <a:bodyPr/>
        <a:lstStyle/>
        <a:p>
          <a:r>
            <a:rPr lang="en-US" altLang="zh-TW" sz="1800" dirty="0">
              <a:latin typeface="標楷體" pitchFamily="65" charset="-120"/>
              <a:ea typeface="標楷體" pitchFamily="65" charset="-120"/>
            </a:rPr>
            <a:t>Pt. Number Cost</a:t>
          </a:r>
          <a:endParaRPr lang="zh-TW" altLang="en-US" sz="1800" dirty="0">
            <a:latin typeface="標楷體" pitchFamily="65" charset="-120"/>
            <a:ea typeface="標楷體" pitchFamily="65" charset="-120"/>
          </a:endParaRPr>
        </a:p>
      </dgm:t>
    </dgm:pt>
    <dgm:pt modelId="{45250662-CBC7-418C-9D7C-2932595CEAB3}" type="parTrans" cxnId="{065EDCA0-81F3-473A-A6CD-D826D06BBD69}">
      <dgm:prSet/>
      <dgm:spPr/>
      <dgm:t>
        <a:bodyPr/>
        <a:lstStyle/>
        <a:p>
          <a:endParaRPr lang="zh-TW" altLang="en-US" sz="1800">
            <a:latin typeface="標楷體" pitchFamily="65" charset="-120"/>
            <a:ea typeface="標楷體" pitchFamily="65" charset="-120"/>
          </a:endParaRPr>
        </a:p>
      </dgm:t>
    </dgm:pt>
    <dgm:pt modelId="{273D41FB-C8F7-4206-8313-2ECEA6A8BE33}" type="sibTrans" cxnId="{065EDCA0-81F3-473A-A6CD-D826D06BBD69}">
      <dgm:prSet/>
      <dgm:spPr/>
      <dgm:t>
        <a:bodyPr/>
        <a:lstStyle/>
        <a:p>
          <a:endParaRPr lang="zh-TW" altLang="en-US" sz="1800">
            <a:latin typeface="標楷體" pitchFamily="65" charset="-120"/>
            <a:ea typeface="標楷體" pitchFamily="65" charset="-120"/>
          </a:endParaRPr>
        </a:p>
      </dgm:t>
    </dgm:pt>
    <dgm:pt modelId="{B58CAA3D-53F7-4BE2-BFA7-32105D92FB5B}">
      <dgm:prSet custT="1"/>
      <dgm:spPr/>
      <dgm:t>
        <a:bodyPr/>
        <a:lstStyle/>
        <a:p>
          <a:r>
            <a:rPr lang="en-US" altLang="zh-TW" sz="1800" dirty="0">
              <a:latin typeface="標楷體" pitchFamily="65" charset="-120"/>
              <a:ea typeface="標楷體" pitchFamily="65" charset="-120"/>
            </a:rPr>
            <a:t>Ever Bed </a:t>
          </a:r>
          <a:r>
            <a:rPr lang="en-US" altLang="zh-TW" sz="1800" dirty="0" err="1">
              <a:latin typeface="標楷體" pitchFamily="65" charset="-120"/>
              <a:ea typeface="標楷體" pitchFamily="65" charset="-120"/>
            </a:rPr>
            <a:t>Cose</a:t>
          </a:r>
          <a:endParaRPr lang="zh-TW" altLang="en-US" sz="1800" dirty="0">
            <a:latin typeface="標楷體" pitchFamily="65" charset="-120"/>
            <a:ea typeface="標楷體" pitchFamily="65" charset="-120"/>
          </a:endParaRPr>
        </a:p>
      </dgm:t>
    </dgm:pt>
    <dgm:pt modelId="{436D63FB-C584-46C3-94AB-46BA0D0E90FA}" type="parTrans" cxnId="{EC6B2BC6-077C-4571-BF49-30D8C37494CC}">
      <dgm:prSet/>
      <dgm:spPr/>
      <dgm:t>
        <a:bodyPr/>
        <a:lstStyle/>
        <a:p>
          <a:endParaRPr lang="zh-TW" altLang="en-US" sz="1800">
            <a:latin typeface="標楷體" pitchFamily="65" charset="-120"/>
            <a:ea typeface="標楷體" pitchFamily="65" charset="-120"/>
          </a:endParaRPr>
        </a:p>
      </dgm:t>
    </dgm:pt>
    <dgm:pt modelId="{16B33CAB-545B-4FF4-AF9C-2301149FEB35}" type="sibTrans" cxnId="{EC6B2BC6-077C-4571-BF49-30D8C37494CC}">
      <dgm:prSet/>
      <dgm:spPr/>
      <dgm:t>
        <a:bodyPr/>
        <a:lstStyle/>
        <a:p>
          <a:endParaRPr lang="zh-TW" altLang="en-US" sz="1800">
            <a:latin typeface="標楷體" pitchFamily="65" charset="-120"/>
            <a:ea typeface="標楷體" pitchFamily="65" charset="-120"/>
          </a:endParaRPr>
        </a:p>
      </dgm:t>
    </dgm:pt>
    <dgm:pt modelId="{849E7A1E-FE97-4C7E-8120-93BE8303426E}">
      <dgm:prSet custT="1"/>
      <dgm:spPr/>
      <dgm:t>
        <a:bodyPr/>
        <a:lstStyle/>
        <a:p>
          <a:r>
            <a:rPr lang="en-US" altLang="en-US" sz="1800" dirty="0">
              <a:latin typeface="標楷體" pitchFamily="65" charset="-120"/>
              <a:ea typeface="標楷體" pitchFamily="65" charset="-120"/>
            </a:rPr>
            <a:t>Medical material Cost</a:t>
          </a:r>
          <a:endParaRPr lang="zh-TW" altLang="en-US" sz="1800" dirty="0">
            <a:latin typeface="標楷體" pitchFamily="65" charset="-120"/>
            <a:ea typeface="標楷體" pitchFamily="65" charset="-120"/>
          </a:endParaRPr>
        </a:p>
      </dgm:t>
    </dgm:pt>
    <dgm:pt modelId="{4772E8D6-7F41-43BC-AC97-8E900148467F}" type="parTrans" cxnId="{614E81F2-17EB-4108-B3BC-6C6C21CDCD72}">
      <dgm:prSet/>
      <dgm:spPr/>
      <dgm:t>
        <a:bodyPr/>
        <a:lstStyle/>
        <a:p>
          <a:endParaRPr lang="zh-TW" altLang="en-US" sz="1800">
            <a:latin typeface="標楷體" pitchFamily="65" charset="-120"/>
            <a:ea typeface="標楷體" pitchFamily="65" charset="-120"/>
          </a:endParaRPr>
        </a:p>
      </dgm:t>
    </dgm:pt>
    <dgm:pt modelId="{29A37BA4-7493-40BA-8704-A8BD9E137821}" type="sibTrans" cxnId="{614E81F2-17EB-4108-B3BC-6C6C21CDCD72}">
      <dgm:prSet/>
      <dgm:spPr/>
      <dgm:t>
        <a:bodyPr/>
        <a:lstStyle/>
        <a:p>
          <a:endParaRPr lang="zh-TW" altLang="en-US" sz="1800">
            <a:latin typeface="標楷體" pitchFamily="65" charset="-120"/>
            <a:ea typeface="標楷體" pitchFamily="65" charset="-120"/>
          </a:endParaRPr>
        </a:p>
      </dgm:t>
    </dgm:pt>
    <dgm:pt modelId="{AD3CE917-6B79-4375-B2AC-4D55FEE9971B}" type="asst">
      <dgm:prSet custT="1"/>
      <dgm:spPr>
        <a:solidFill>
          <a:srgbClr val="009900"/>
        </a:solidFill>
      </dgm:spPr>
      <dgm:t>
        <a:bodyPr/>
        <a:lstStyle/>
        <a:p>
          <a:r>
            <a:rPr lang="zh-TW" altLang="en-US" sz="1800" dirty="0">
              <a:latin typeface="標楷體" pitchFamily="65" charset="-120"/>
              <a:ea typeface="標楷體" pitchFamily="65" charset="-120"/>
            </a:rPr>
            <a:t>醫療服務項目成本</a:t>
          </a:r>
        </a:p>
      </dgm:t>
    </dgm:pt>
    <dgm:pt modelId="{6CAE2FD0-BBA8-4AA3-A946-8907657DF16A}" type="parTrans" cxnId="{ADF5FFE4-CE71-4039-9620-9049FCA90B05}">
      <dgm:prSet/>
      <dgm:spPr>
        <a:ln w="31750">
          <a:solidFill>
            <a:srgbClr val="002060"/>
          </a:solidFill>
          <a:prstDash val="sysDash"/>
        </a:ln>
      </dgm:spPr>
      <dgm:t>
        <a:bodyPr/>
        <a:lstStyle/>
        <a:p>
          <a:endParaRPr lang="zh-TW" altLang="en-US"/>
        </a:p>
      </dgm:t>
    </dgm:pt>
    <dgm:pt modelId="{74711C06-7060-4E63-B4C6-11F00DC7F260}" type="sibTrans" cxnId="{ADF5FFE4-CE71-4039-9620-9049FCA90B05}">
      <dgm:prSet/>
      <dgm:spPr/>
      <dgm:t>
        <a:bodyPr/>
        <a:lstStyle/>
        <a:p>
          <a:endParaRPr lang="zh-TW" altLang="en-US" sz="1800">
            <a:latin typeface="標楷體" pitchFamily="65" charset="-120"/>
            <a:ea typeface="標楷體" pitchFamily="65" charset="-120"/>
          </a:endParaRPr>
        </a:p>
      </dgm:t>
    </dgm:pt>
    <dgm:pt modelId="{D0A9A6BA-32F9-49C3-8CD5-B2499B338B89}">
      <dgm:prSet phldrT="[文字]" custT="1"/>
      <dgm:spPr>
        <a:solidFill>
          <a:schemeClr val="tx1">
            <a:lumMod val="75000"/>
            <a:lumOff val="25000"/>
          </a:schemeClr>
        </a:solidFill>
      </dgm:spPr>
      <dgm:t>
        <a:bodyPr/>
        <a:lstStyle/>
        <a:p>
          <a:r>
            <a:rPr lang="en-US" altLang="zh-TW" sz="1800" dirty="0" err="1">
              <a:latin typeface="標楷體" pitchFamily="65" charset="-120"/>
              <a:ea typeface="標楷體" pitchFamily="65" charset="-120"/>
            </a:rPr>
            <a:t>Depar</a:t>
          </a:r>
          <a:r>
            <a:rPr lang="en-US" altLang="zh-TW" sz="1800" dirty="0">
              <a:latin typeface="標楷體" pitchFamily="65" charset="-120"/>
              <a:ea typeface="標楷體" pitchFamily="65" charset="-120"/>
            </a:rPr>
            <a:t>. </a:t>
          </a:r>
          <a:r>
            <a:rPr lang="en-US" altLang="zh-TW" sz="1800" dirty="0" err="1">
              <a:latin typeface="標楷體" pitchFamily="65" charset="-120"/>
              <a:ea typeface="標楷體" pitchFamily="65" charset="-120"/>
            </a:rPr>
            <a:t>Totol</a:t>
          </a:r>
          <a:r>
            <a:rPr lang="en-US" altLang="zh-TW" sz="1800" dirty="0">
              <a:latin typeface="標楷體" pitchFamily="65" charset="-120"/>
              <a:ea typeface="標楷體" pitchFamily="65" charset="-120"/>
            </a:rPr>
            <a:t> Cost</a:t>
          </a:r>
          <a:endParaRPr lang="zh-TW" altLang="en-US" sz="1800" dirty="0">
            <a:latin typeface="標楷體" pitchFamily="65" charset="-120"/>
            <a:ea typeface="標楷體" pitchFamily="65" charset="-120"/>
          </a:endParaRPr>
        </a:p>
      </dgm:t>
    </dgm:pt>
    <dgm:pt modelId="{60E6D4B5-7A46-47BD-AD23-5C19B169E635}" type="sibTrans" cxnId="{AA744D6B-93D6-447A-8B4F-9ECA69401BFE}">
      <dgm:prSet/>
      <dgm:spPr/>
      <dgm:t>
        <a:bodyPr/>
        <a:lstStyle/>
        <a:p>
          <a:endParaRPr lang="zh-TW" altLang="en-US" sz="1800">
            <a:latin typeface="標楷體" pitchFamily="65" charset="-120"/>
            <a:ea typeface="標楷體" pitchFamily="65" charset="-120"/>
          </a:endParaRPr>
        </a:p>
      </dgm:t>
    </dgm:pt>
    <dgm:pt modelId="{E7C16B4D-99EE-4E39-B162-3613B0D293E3}" type="parTrans" cxnId="{AA744D6B-93D6-447A-8B4F-9ECA69401BFE}">
      <dgm:prSet/>
      <dgm:spPr/>
      <dgm:t>
        <a:bodyPr/>
        <a:lstStyle/>
        <a:p>
          <a:endParaRPr lang="zh-TW" altLang="en-US" sz="1800">
            <a:latin typeface="標楷體" pitchFamily="65" charset="-120"/>
            <a:ea typeface="標楷體" pitchFamily="65" charset="-120"/>
          </a:endParaRPr>
        </a:p>
      </dgm:t>
    </dgm:pt>
    <dgm:pt modelId="{6419AF8C-B58B-4404-AEAC-1CD81D6E0DFF}" type="asst">
      <dgm:prSet custT="1"/>
      <dgm:spPr>
        <a:solidFill>
          <a:srgbClr val="009900"/>
        </a:solidFill>
      </dgm:spPr>
      <dgm:t>
        <a:bodyPr/>
        <a:lstStyle/>
        <a:p>
          <a:r>
            <a:rPr lang="zh-TW" altLang="en-US" sz="1800" dirty="0">
              <a:latin typeface="標楷體" pitchFamily="65" charset="-120"/>
              <a:ea typeface="標楷體" pitchFamily="65" charset="-120"/>
            </a:rPr>
            <a:t>醫療服務項目成本</a:t>
          </a:r>
        </a:p>
      </dgm:t>
    </dgm:pt>
    <dgm:pt modelId="{972B4A58-B9C4-41BB-BA1C-771F67033755}" type="parTrans" cxnId="{38068419-722E-48B5-AF8E-68E558D86747}">
      <dgm:prSet/>
      <dgm:spPr/>
      <dgm:t>
        <a:bodyPr/>
        <a:lstStyle/>
        <a:p>
          <a:endParaRPr lang="zh-TW" altLang="en-US"/>
        </a:p>
      </dgm:t>
    </dgm:pt>
    <dgm:pt modelId="{A0A8AD0D-2C7B-42FC-8943-8CABF9124E12}" type="sibTrans" cxnId="{38068419-722E-48B5-AF8E-68E558D86747}">
      <dgm:prSet/>
      <dgm:spPr/>
      <dgm:t>
        <a:bodyPr/>
        <a:lstStyle/>
        <a:p>
          <a:endParaRPr lang="zh-TW" altLang="en-US"/>
        </a:p>
      </dgm:t>
    </dgm:pt>
    <dgm:pt modelId="{879B928A-BA50-4182-B58B-7018813A8829}" type="pres">
      <dgm:prSet presAssocID="{9DD1A0EE-91D4-4A4A-B9E2-E16D72FBEBC0}" presName="hierChild1" presStyleCnt="0">
        <dgm:presLayoutVars>
          <dgm:orgChart val="1"/>
          <dgm:chPref val="1"/>
          <dgm:dir/>
          <dgm:animOne val="branch"/>
          <dgm:animLvl val="lvl"/>
          <dgm:resizeHandles/>
        </dgm:presLayoutVars>
      </dgm:prSet>
      <dgm:spPr/>
    </dgm:pt>
    <dgm:pt modelId="{C1CB4229-2756-45CD-9D9E-F6AFF68F4598}" type="pres">
      <dgm:prSet presAssocID="{BD05EAD4-4384-4C67-8B5B-036A475B8451}" presName="hierRoot1" presStyleCnt="0">
        <dgm:presLayoutVars>
          <dgm:hierBranch val="init"/>
        </dgm:presLayoutVars>
      </dgm:prSet>
      <dgm:spPr/>
    </dgm:pt>
    <dgm:pt modelId="{2F527F2E-04F2-4DD6-A793-3228D2F0EAFA}" type="pres">
      <dgm:prSet presAssocID="{BD05EAD4-4384-4C67-8B5B-036A475B8451}" presName="rootComposite1" presStyleCnt="0"/>
      <dgm:spPr/>
    </dgm:pt>
    <dgm:pt modelId="{CA295EF1-21F7-4F9F-9909-16DCD41D9066}" type="pres">
      <dgm:prSet presAssocID="{BD05EAD4-4384-4C67-8B5B-036A475B8451}" presName="rootText1" presStyleLbl="node0" presStyleIdx="0" presStyleCnt="2">
        <dgm:presLayoutVars>
          <dgm:chPref val="3"/>
        </dgm:presLayoutVars>
      </dgm:prSet>
      <dgm:spPr/>
    </dgm:pt>
    <dgm:pt modelId="{4644166D-6425-4812-B3EB-65C2CB21438B}" type="pres">
      <dgm:prSet presAssocID="{BD05EAD4-4384-4C67-8B5B-036A475B8451}" presName="rootConnector1" presStyleLbl="node1" presStyleIdx="0" presStyleCnt="0"/>
      <dgm:spPr/>
    </dgm:pt>
    <dgm:pt modelId="{254C9A2C-0480-4945-8B35-A78D543950D1}" type="pres">
      <dgm:prSet presAssocID="{BD05EAD4-4384-4C67-8B5B-036A475B8451}" presName="hierChild2" presStyleCnt="0"/>
      <dgm:spPr/>
    </dgm:pt>
    <dgm:pt modelId="{75B399AD-AF02-4E98-A77C-9371CF82C9AF}" type="pres">
      <dgm:prSet presAssocID="{9A08BF20-27A6-4CBA-B9F4-E906C302EEEF}" presName="Name37" presStyleLbl="parChTrans1D2" presStyleIdx="0" presStyleCnt="3"/>
      <dgm:spPr/>
    </dgm:pt>
    <dgm:pt modelId="{CCF36133-DDA1-45A1-B0E3-836037CBFEA1}" type="pres">
      <dgm:prSet presAssocID="{C3D991EB-686B-4197-BBF2-99E1B12F9FF7}" presName="hierRoot2" presStyleCnt="0">
        <dgm:presLayoutVars>
          <dgm:hierBranch val="init"/>
        </dgm:presLayoutVars>
      </dgm:prSet>
      <dgm:spPr/>
    </dgm:pt>
    <dgm:pt modelId="{489E4E40-185D-4554-B2A4-440C52FD54C9}" type="pres">
      <dgm:prSet presAssocID="{C3D991EB-686B-4197-BBF2-99E1B12F9FF7}" presName="rootComposite" presStyleCnt="0"/>
      <dgm:spPr/>
    </dgm:pt>
    <dgm:pt modelId="{ED6EDC10-6049-4781-B0F1-7FE3E6F24904}" type="pres">
      <dgm:prSet presAssocID="{C3D991EB-686B-4197-BBF2-99E1B12F9FF7}" presName="rootText" presStyleLbl="node2" presStyleIdx="0" presStyleCnt="3">
        <dgm:presLayoutVars>
          <dgm:chPref val="3"/>
        </dgm:presLayoutVars>
      </dgm:prSet>
      <dgm:spPr/>
    </dgm:pt>
    <dgm:pt modelId="{E37A8CEF-B799-4E43-9846-8EED13F93215}" type="pres">
      <dgm:prSet presAssocID="{C3D991EB-686B-4197-BBF2-99E1B12F9FF7}" presName="rootConnector" presStyleLbl="node2" presStyleIdx="0" presStyleCnt="3"/>
      <dgm:spPr/>
    </dgm:pt>
    <dgm:pt modelId="{0452D96F-7072-4EC6-B859-8115B69AB77B}" type="pres">
      <dgm:prSet presAssocID="{C3D991EB-686B-4197-BBF2-99E1B12F9FF7}" presName="hierChild4" presStyleCnt="0"/>
      <dgm:spPr/>
    </dgm:pt>
    <dgm:pt modelId="{D11F73AF-7492-49EC-AF09-AA9F57B652CC}" type="pres">
      <dgm:prSet presAssocID="{C3D991EB-686B-4197-BBF2-99E1B12F9FF7}" presName="hierChild5" presStyleCnt="0"/>
      <dgm:spPr/>
    </dgm:pt>
    <dgm:pt modelId="{7150BF4F-0052-4BF1-8C2F-0A2EEFA76B7B}" type="pres">
      <dgm:prSet presAssocID="{E7C16B4D-99EE-4E39-B162-3613B0D293E3}" presName="Name37" presStyleLbl="parChTrans1D2" presStyleIdx="1" presStyleCnt="3"/>
      <dgm:spPr/>
    </dgm:pt>
    <dgm:pt modelId="{BE6AF428-CB43-4178-A409-103DF1A1BE9E}" type="pres">
      <dgm:prSet presAssocID="{D0A9A6BA-32F9-49C3-8CD5-B2499B338B89}" presName="hierRoot2" presStyleCnt="0">
        <dgm:presLayoutVars>
          <dgm:hierBranch val="init"/>
        </dgm:presLayoutVars>
      </dgm:prSet>
      <dgm:spPr/>
    </dgm:pt>
    <dgm:pt modelId="{50BABD15-2A6F-44BA-AE49-DEC2C23DCBC4}" type="pres">
      <dgm:prSet presAssocID="{D0A9A6BA-32F9-49C3-8CD5-B2499B338B89}" presName="rootComposite" presStyleCnt="0"/>
      <dgm:spPr/>
    </dgm:pt>
    <dgm:pt modelId="{0C8EE893-6719-40B8-8B46-DBF4C8383733}" type="pres">
      <dgm:prSet presAssocID="{D0A9A6BA-32F9-49C3-8CD5-B2499B338B89}" presName="rootText" presStyleLbl="node2" presStyleIdx="1" presStyleCnt="3">
        <dgm:presLayoutVars>
          <dgm:chPref val="3"/>
        </dgm:presLayoutVars>
      </dgm:prSet>
      <dgm:spPr>
        <a:prstGeom prst="ellipse">
          <a:avLst/>
        </a:prstGeom>
      </dgm:spPr>
    </dgm:pt>
    <dgm:pt modelId="{AC18DF4C-A2EA-4521-8082-4A3612B0A5AF}" type="pres">
      <dgm:prSet presAssocID="{D0A9A6BA-32F9-49C3-8CD5-B2499B338B89}" presName="rootConnector" presStyleLbl="node2" presStyleIdx="1" presStyleCnt="3"/>
      <dgm:spPr/>
    </dgm:pt>
    <dgm:pt modelId="{740650BF-25AC-4107-ABB9-FA729E62CF92}" type="pres">
      <dgm:prSet presAssocID="{D0A9A6BA-32F9-49C3-8CD5-B2499B338B89}" presName="hierChild4" presStyleCnt="0"/>
      <dgm:spPr/>
    </dgm:pt>
    <dgm:pt modelId="{931073EA-18AD-4BE5-897D-2B7302C22274}" type="pres">
      <dgm:prSet presAssocID="{D87EBBBF-B40F-4D19-92D3-A9C37B7213AA}" presName="Name37" presStyleLbl="parChTrans1D3" presStyleIdx="0" presStyleCnt="5"/>
      <dgm:spPr/>
    </dgm:pt>
    <dgm:pt modelId="{3DA37A9D-2C46-4634-A50D-30EC655565C9}" type="pres">
      <dgm:prSet presAssocID="{38527FDA-3CB9-4BCF-9DAE-6C11773435C1}" presName="hierRoot2" presStyleCnt="0">
        <dgm:presLayoutVars>
          <dgm:hierBranch val="init"/>
        </dgm:presLayoutVars>
      </dgm:prSet>
      <dgm:spPr/>
    </dgm:pt>
    <dgm:pt modelId="{EF566002-EA77-4E53-9E88-FD5ECC4D5438}" type="pres">
      <dgm:prSet presAssocID="{38527FDA-3CB9-4BCF-9DAE-6C11773435C1}" presName="rootComposite" presStyleCnt="0"/>
      <dgm:spPr/>
    </dgm:pt>
    <dgm:pt modelId="{5E911C92-4A3B-4D20-AF2F-7FE88C2B66A1}" type="pres">
      <dgm:prSet presAssocID="{38527FDA-3CB9-4BCF-9DAE-6C11773435C1}" presName="rootText" presStyleLbl="node3" presStyleIdx="0" presStyleCnt="5">
        <dgm:presLayoutVars>
          <dgm:chPref val="3"/>
        </dgm:presLayoutVars>
      </dgm:prSet>
      <dgm:spPr/>
    </dgm:pt>
    <dgm:pt modelId="{AC53A99A-48DE-46C9-B393-4E13B097F99D}" type="pres">
      <dgm:prSet presAssocID="{38527FDA-3CB9-4BCF-9DAE-6C11773435C1}" presName="rootConnector" presStyleLbl="node3" presStyleIdx="0" presStyleCnt="5"/>
      <dgm:spPr/>
    </dgm:pt>
    <dgm:pt modelId="{501F4E62-EC42-4AFC-891B-2EB8A05DAF4B}" type="pres">
      <dgm:prSet presAssocID="{38527FDA-3CB9-4BCF-9DAE-6C11773435C1}" presName="hierChild4" presStyleCnt="0"/>
      <dgm:spPr/>
    </dgm:pt>
    <dgm:pt modelId="{AB118FD9-2C32-40B5-BDB2-D22FFDB2B414}" type="pres">
      <dgm:prSet presAssocID="{38527FDA-3CB9-4BCF-9DAE-6C11773435C1}" presName="hierChild5" presStyleCnt="0"/>
      <dgm:spPr/>
    </dgm:pt>
    <dgm:pt modelId="{2824AB98-A2E3-4ED3-BCB7-D48D97FFF37F}" type="pres">
      <dgm:prSet presAssocID="{45250662-CBC7-418C-9D7C-2932595CEAB3}" presName="Name37" presStyleLbl="parChTrans1D3" presStyleIdx="1" presStyleCnt="5"/>
      <dgm:spPr/>
    </dgm:pt>
    <dgm:pt modelId="{C6E7F71B-0DFC-4367-A152-3C47196EF874}" type="pres">
      <dgm:prSet presAssocID="{7F286229-CF6C-46C3-9CF7-9ED941FAC0B4}" presName="hierRoot2" presStyleCnt="0">
        <dgm:presLayoutVars>
          <dgm:hierBranch val="init"/>
        </dgm:presLayoutVars>
      </dgm:prSet>
      <dgm:spPr/>
    </dgm:pt>
    <dgm:pt modelId="{4B44E85D-003F-46BE-A8B0-7D99654936D7}" type="pres">
      <dgm:prSet presAssocID="{7F286229-CF6C-46C3-9CF7-9ED941FAC0B4}" presName="rootComposite" presStyleCnt="0"/>
      <dgm:spPr/>
    </dgm:pt>
    <dgm:pt modelId="{6AA04B4C-88D0-4658-92E5-CA590DF8E75C}" type="pres">
      <dgm:prSet presAssocID="{7F286229-CF6C-46C3-9CF7-9ED941FAC0B4}" presName="rootText" presStyleLbl="node3" presStyleIdx="1" presStyleCnt="5">
        <dgm:presLayoutVars>
          <dgm:chPref val="3"/>
        </dgm:presLayoutVars>
      </dgm:prSet>
      <dgm:spPr/>
    </dgm:pt>
    <dgm:pt modelId="{891F1E0C-C293-45F9-B9C7-433C2D244023}" type="pres">
      <dgm:prSet presAssocID="{7F286229-CF6C-46C3-9CF7-9ED941FAC0B4}" presName="rootConnector" presStyleLbl="node3" presStyleIdx="1" presStyleCnt="5"/>
      <dgm:spPr/>
    </dgm:pt>
    <dgm:pt modelId="{A976F63B-C11C-443E-A6B3-84D365E0902A}" type="pres">
      <dgm:prSet presAssocID="{7F286229-CF6C-46C3-9CF7-9ED941FAC0B4}" presName="hierChild4" presStyleCnt="0"/>
      <dgm:spPr/>
    </dgm:pt>
    <dgm:pt modelId="{B9A3848F-E187-4BDD-851A-6FF02E4BBF6D}" type="pres">
      <dgm:prSet presAssocID="{7F286229-CF6C-46C3-9CF7-9ED941FAC0B4}" presName="hierChild5" presStyleCnt="0"/>
      <dgm:spPr/>
    </dgm:pt>
    <dgm:pt modelId="{C86B637B-5213-498E-83A8-C5706510E88A}" type="pres">
      <dgm:prSet presAssocID="{436D63FB-C584-46C3-94AB-46BA0D0E90FA}" presName="Name37" presStyleLbl="parChTrans1D3" presStyleIdx="2" presStyleCnt="5"/>
      <dgm:spPr/>
    </dgm:pt>
    <dgm:pt modelId="{AA741C23-2A6D-420E-8E57-9B54CA784F90}" type="pres">
      <dgm:prSet presAssocID="{B58CAA3D-53F7-4BE2-BFA7-32105D92FB5B}" presName="hierRoot2" presStyleCnt="0">
        <dgm:presLayoutVars>
          <dgm:hierBranch val="init"/>
        </dgm:presLayoutVars>
      </dgm:prSet>
      <dgm:spPr/>
    </dgm:pt>
    <dgm:pt modelId="{86928566-D1DA-442B-AF7C-6EE934BC34F8}" type="pres">
      <dgm:prSet presAssocID="{B58CAA3D-53F7-4BE2-BFA7-32105D92FB5B}" presName="rootComposite" presStyleCnt="0"/>
      <dgm:spPr/>
    </dgm:pt>
    <dgm:pt modelId="{3A620C4E-CA7B-4233-979C-9C8306174BBD}" type="pres">
      <dgm:prSet presAssocID="{B58CAA3D-53F7-4BE2-BFA7-32105D92FB5B}" presName="rootText" presStyleLbl="node3" presStyleIdx="2" presStyleCnt="5">
        <dgm:presLayoutVars>
          <dgm:chPref val="3"/>
        </dgm:presLayoutVars>
      </dgm:prSet>
      <dgm:spPr/>
    </dgm:pt>
    <dgm:pt modelId="{6ED9C938-ED34-4C2E-A3D2-E46198250EAF}" type="pres">
      <dgm:prSet presAssocID="{B58CAA3D-53F7-4BE2-BFA7-32105D92FB5B}" presName="rootConnector" presStyleLbl="node3" presStyleIdx="2" presStyleCnt="5"/>
      <dgm:spPr/>
    </dgm:pt>
    <dgm:pt modelId="{C04C40AA-053E-4739-81B4-93B81878E311}" type="pres">
      <dgm:prSet presAssocID="{B58CAA3D-53F7-4BE2-BFA7-32105D92FB5B}" presName="hierChild4" presStyleCnt="0"/>
      <dgm:spPr/>
    </dgm:pt>
    <dgm:pt modelId="{97A20387-2A96-4CF4-B7D5-A6E52D3E634C}" type="pres">
      <dgm:prSet presAssocID="{B58CAA3D-53F7-4BE2-BFA7-32105D92FB5B}" presName="hierChild5" presStyleCnt="0"/>
      <dgm:spPr/>
    </dgm:pt>
    <dgm:pt modelId="{383574FF-AE06-480F-9271-6436675A04A6}" type="pres">
      <dgm:prSet presAssocID="{4772E8D6-7F41-43BC-AC97-8E900148467F}" presName="Name37" presStyleLbl="parChTrans1D3" presStyleIdx="3" presStyleCnt="5"/>
      <dgm:spPr/>
    </dgm:pt>
    <dgm:pt modelId="{633F7CB1-C77F-4FA6-AC24-032CA8792462}" type="pres">
      <dgm:prSet presAssocID="{849E7A1E-FE97-4C7E-8120-93BE8303426E}" presName="hierRoot2" presStyleCnt="0">
        <dgm:presLayoutVars>
          <dgm:hierBranch val="init"/>
        </dgm:presLayoutVars>
      </dgm:prSet>
      <dgm:spPr/>
    </dgm:pt>
    <dgm:pt modelId="{89C54F57-A23F-48B4-8B88-176D596A3EF6}" type="pres">
      <dgm:prSet presAssocID="{849E7A1E-FE97-4C7E-8120-93BE8303426E}" presName="rootComposite" presStyleCnt="0"/>
      <dgm:spPr/>
    </dgm:pt>
    <dgm:pt modelId="{3B423720-3301-43FC-8306-EE22A1CC3D8D}" type="pres">
      <dgm:prSet presAssocID="{849E7A1E-FE97-4C7E-8120-93BE8303426E}" presName="rootText" presStyleLbl="node3" presStyleIdx="3" presStyleCnt="5">
        <dgm:presLayoutVars>
          <dgm:chPref val="3"/>
        </dgm:presLayoutVars>
      </dgm:prSet>
      <dgm:spPr/>
    </dgm:pt>
    <dgm:pt modelId="{CAF61B41-018A-4E03-902F-DE03F5CA7D7C}" type="pres">
      <dgm:prSet presAssocID="{849E7A1E-FE97-4C7E-8120-93BE8303426E}" presName="rootConnector" presStyleLbl="node3" presStyleIdx="3" presStyleCnt="5"/>
      <dgm:spPr/>
    </dgm:pt>
    <dgm:pt modelId="{A25711FC-C981-4178-84C5-012326DB923A}" type="pres">
      <dgm:prSet presAssocID="{849E7A1E-FE97-4C7E-8120-93BE8303426E}" presName="hierChild4" presStyleCnt="0"/>
      <dgm:spPr/>
    </dgm:pt>
    <dgm:pt modelId="{7BE11031-37C2-4A18-BD7C-D4006A6343B9}" type="pres">
      <dgm:prSet presAssocID="{849E7A1E-FE97-4C7E-8120-93BE8303426E}" presName="hierChild5" presStyleCnt="0"/>
      <dgm:spPr/>
    </dgm:pt>
    <dgm:pt modelId="{90BD4484-230C-4176-B4B8-2F30DFC87050}" type="pres">
      <dgm:prSet presAssocID="{6B2AD2B2-5962-413A-93EB-AE5944CF4D0A}" presName="Name37" presStyleLbl="parChTrans1D3" presStyleIdx="4" presStyleCnt="5"/>
      <dgm:spPr/>
    </dgm:pt>
    <dgm:pt modelId="{4E57F3D5-AFDB-4C30-B6FF-1957730EE181}" type="pres">
      <dgm:prSet presAssocID="{3E609EA7-7AA1-4B61-9A80-C8D92BE64D34}" presName="hierRoot2" presStyleCnt="0">
        <dgm:presLayoutVars>
          <dgm:hierBranch val="init"/>
        </dgm:presLayoutVars>
      </dgm:prSet>
      <dgm:spPr/>
    </dgm:pt>
    <dgm:pt modelId="{3042248A-137E-4271-B119-D73296C26226}" type="pres">
      <dgm:prSet presAssocID="{3E609EA7-7AA1-4B61-9A80-C8D92BE64D34}" presName="rootComposite" presStyleCnt="0"/>
      <dgm:spPr/>
    </dgm:pt>
    <dgm:pt modelId="{1D653F37-32D8-41E6-AFE7-24CD185A4A73}" type="pres">
      <dgm:prSet presAssocID="{3E609EA7-7AA1-4B61-9A80-C8D92BE64D34}" presName="rootText" presStyleLbl="node3" presStyleIdx="4" presStyleCnt="5">
        <dgm:presLayoutVars>
          <dgm:chPref val="3"/>
        </dgm:presLayoutVars>
      </dgm:prSet>
      <dgm:spPr/>
    </dgm:pt>
    <dgm:pt modelId="{B70433BD-3105-4557-8942-0B89ACDAEC1D}" type="pres">
      <dgm:prSet presAssocID="{3E609EA7-7AA1-4B61-9A80-C8D92BE64D34}" presName="rootConnector" presStyleLbl="node3" presStyleIdx="4" presStyleCnt="5"/>
      <dgm:spPr/>
    </dgm:pt>
    <dgm:pt modelId="{E7BFAD8D-F5E9-4D17-ADFA-ABF9F0858BAF}" type="pres">
      <dgm:prSet presAssocID="{3E609EA7-7AA1-4B61-9A80-C8D92BE64D34}" presName="hierChild4" presStyleCnt="0"/>
      <dgm:spPr/>
    </dgm:pt>
    <dgm:pt modelId="{078114D9-15AF-454C-B81D-1B0D1924C5D0}" type="pres">
      <dgm:prSet presAssocID="{3E609EA7-7AA1-4B61-9A80-C8D92BE64D34}" presName="hierChild5" presStyleCnt="0"/>
      <dgm:spPr/>
    </dgm:pt>
    <dgm:pt modelId="{D3E05392-6CCA-41D3-A179-E6D02E0E99E0}" type="pres">
      <dgm:prSet presAssocID="{6CAE2FD0-BBA8-4AA3-A946-8907657DF16A}" presName="Name111" presStyleLbl="parChTrans1D4" presStyleIdx="0" presStyleCnt="1"/>
      <dgm:spPr/>
    </dgm:pt>
    <dgm:pt modelId="{E98D5FF8-4FE2-4ABD-B421-EB8E13FEA7CE}" type="pres">
      <dgm:prSet presAssocID="{AD3CE917-6B79-4375-B2AC-4D55FEE9971B}" presName="hierRoot3" presStyleCnt="0">
        <dgm:presLayoutVars>
          <dgm:hierBranch val="init"/>
        </dgm:presLayoutVars>
      </dgm:prSet>
      <dgm:spPr/>
    </dgm:pt>
    <dgm:pt modelId="{77B5BBB0-A4EF-4099-9BA0-7D174548EFE4}" type="pres">
      <dgm:prSet presAssocID="{AD3CE917-6B79-4375-B2AC-4D55FEE9971B}" presName="rootComposite3" presStyleCnt="0"/>
      <dgm:spPr/>
    </dgm:pt>
    <dgm:pt modelId="{326FB07A-2C91-4373-86E0-C564190E241A}" type="pres">
      <dgm:prSet presAssocID="{AD3CE917-6B79-4375-B2AC-4D55FEE9971B}" presName="rootText3" presStyleLbl="asst3" presStyleIdx="0" presStyleCnt="1" custScaleX="160861" custLinFactX="-28665" custLinFactNeighborX="-100000" custLinFactNeighborY="97860">
        <dgm:presLayoutVars>
          <dgm:chPref val="3"/>
        </dgm:presLayoutVars>
      </dgm:prSet>
      <dgm:spPr/>
    </dgm:pt>
    <dgm:pt modelId="{0379966B-D647-4070-BFD1-CE57287EC895}" type="pres">
      <dgm:prSet presAssocID="{AD3CE917-6B79-4375-B2AC-4D55FEE9971B}" presName="rootConnector3" presStyleLbl="asst3" presStyleIdx="0" presStyleCnt="1"/>
      <dgm:spPr/>
    </dgm:pt>
    <dgm:pt modelId="{C708C497-67F4-4039-A3D3-51B71DECFBDB}" type="pres">
      <dgm:prSet presAssocID="{AD3CE917-6B79-4375-B2AC-4D55FEE9971B}" presName="hierChild6" presStyleCnt="0"/>
      <dgm:spPr/>
    </dgm:pt>
    <dgm:pt modelId="{6E96FCD7-5D83-4B55-9785-73018655E485}" type="pres">
      <dgm:prSet presAssocID="{AD3CE917-6B79-4375-B2AC-4D55FEE9971B}" presName="hierChild7" presStyleCnt="0"/>
      <dgm:spPr/>
    </dgm:pt>
    <dgm:pt modelId="{DBB330E6-7A7F-4BD3-9D86-039FCE3BB7C8}" type="pres">
      <dgm:prSet presAssocID="{D0A9A6BA-32F9-49C3-8CD5-B2499B338B89}" presName="hierChild5" presStyleCnt="0"/>
      <dgm:spPr/>
    </dgm:pt>
    <dgm:pt modelId="{F4D746B0-E357-449F-A5E1-0814F938A8A6}" type="pres">
      <dgm:prSet presAssocID="{C1F7792C-F2A5-4D04-A26C-F3940F92C0FE}" presName="Name37" presStyleLbl="parChTrans1D2" presStyleIdx="2" presStyleCnt="3"/>
      <dgm:spPr/>
    </dgm:pt>
    <dgm:pt modelId="{D70D7890-AEF1-43FC-B07E-5797982911B4}" type="pres">
      <dgm:prSet presAssocID="{AC19C51F-E4C3-4E0D-8075-9E84B3C7EEDC}" presName="hierRoot2" presStyleCnt="0">
        <dgm:presLayoutVars>
          <dgm:hierBranch val="init"/>
        </dgm:presLayoutVars>
      </dgm:prSet>
      <dgm:spPr/>
    </dgm:pt>
    <dgm:pt modelId="{A1E3EAC5-82AA-4515-B337-C78832B1B209}" type="pres">
      <dgm:prSet presAssocID="{AC19C51F-E4C3-4E0D-8075-9E84B3C7EEDC}" presName="rootComposite" presStyleCnt="0"/>
      <dgm:spPr/>
    </dgm:pt>
    <dgm:pt modelId="{98F3A5AF-DDEE-4158-96B4-A88FFFEC8967}" type="pres">
      <dgm:prSet presAssocID="{AC19C51F-E4C3-4E0D-8075-9E84B3C7EEDC}" presName="rootText" presStyleLbl="node2" presStyleIdx="2" presStyleCnt="3">
        <dgm:presLayoutVars>
          <dgm:chPref val="3"/>
        </dgm:presLayoutVars>
      </dgm:prSet>
      <dgm:spPr/>
    </dgm:pt>
    <dgm:pt modelId="{2AA9D578-98A8-4E26-B0D2-D317D7820C78}" type="pres">
      <dgm:prSet presAssocID="{AC19C51F-E4C3-4E0D-8075-9E84B3C7EEDC}" presName="rootConnector" presStyleLbl="node2" presStyleIdx="2" presStyleCnt="3"/>
      <dgm:spPr/>
    </dgm:pt>
    <dgm:pt modelId="{B09EBE69-14D3-4F43-9AB5-B6AEF7B5831E}" type="pres">
      <dgm:prSet presAssocID="{AC19C51F-E4C3-4E0D-8075-9E84B3C7EEDC}" presName="hierChild4" presStyleCnt="0"/>
      <dgm:spPr/>
    </dgm:pt>
    <dgm:pt modelId="{FC7A17BE-91E2-4468-9E82-5A7D3DBDB4F6}" type="pres">
      <dgm:prSet presAssocID="{AC19C51F-E4C3-4E0D-8075-9E84B3C7EEDC}" presName="hierChild5" presStyleCnt="0"/>
      <dgm:spPr/>
    </dgm:pt>
    <dgm:pt modelId="{9E3B7EA6-E238-4E8B-9353-0642ECB3165C}" type="pres">
      <dgm:prSet presAssocID="{BD05EAD4-4384-4C67-8B5B-036A475B8451}" presName="hierChild3" presStyleCnt="0"/>
      <dgm:spPr/>
    </dgm:pt>
    <dgm:pt modelId="{034ED6BC-E81B-4FFF-AEFD-C4D559785CE7}" type="pres">
      <dgm:prSet presAssocID="{6419AF8C-B58B-4404-AEAC-1CD81D6E0DFF}" presName="hierRoot1" presStyleCnt="0">
        <dgm:presLayoutVars>
          <dgm:hierBranch val="init"/>
        </dgm:presLayoutVars>
      </dgm:prSet>
      <dgm:spPr/>
    </dgm:pt>
    <dgm:pt modelId="{6387A8F8-F15F-4EA5-BC4A-B070E68CE8C2}" type="pres">
      <dgm:prSet presAssocID="{6419AF8C-B58B-4404-AEAC-1CD81D6E0DFF}" presName="rootComposite1" presStyleCnt="0"/>
      <dgm:spPr/>
    </dgm:pt>
    <dgm:pt modelId="{98CC264D-2ADD-49E1-817A-47930F24A4BF}" type="pres">
      <dgm:prSet presAssocID="{6419AF8C-B58B-4404-AEAC-1CD81D6E0DFF}" presName="rootText1" presStyleLbl="node0" presStyleIdx="1" presStyleCnt="2" custScaleX="138177" custLinFactX="-157379" custLinFactY="223860" custLinFactNeighborX="-200000" custLinFactNeighborY="300000">
        <dgm:presLayoutVars>
          <dgm:chPref val="3"/>
        </dgm:presLayoutVars>
      </dgm:prSet>
      <dgm:spPr/>
    </dgm:pt>
    <dgm:pt modelId="{BD8A5B57-5770-4FAB-AEF0-2D7B1308B0A1}" type="pres">
      <dgm:prSet presAssocID="{6419AF8C-B58B-4404-AEAC-1CD81D6E0DFF}" presName="rootConnector1" presStyleLbl="asst0" presStyleIdx="0" presStyleCnt="0"/>
      <dgm:spPr/>
    </dgm:pt>
    <dgm:pt modelId="{904D0FA4-322C-4AB8-A9E7-AEBE1B50E990}" type="pres">
      <dgm:prSet presAssocID="{6419AF8C-B58B-4404-AEAC-1CD81D6E0DFF}" presName="hierChild2" presStyleCnt="0"/>
      <dgm:spPr/>
    </dgm:pt>
    <dgm:pt modelId="{32ECFCDB-4B1B-4BEF-B608-D8E32532C011}" type="pres">
      <dgm:prSet presAssocID="{6419AF8C-B58B-4404-AEAC-1CD81D6E0DFF}" presName="hierChild3" presStyleCnt="0"/>
      <dgm:spPr/>
    </dgm:pt>
  </dgm:ptLst>
  <dgm:cxnLst>
    <dgm:cxn modelId="{BBA99809-3420-4FA5-8D2C-960387188F5E}" type="presOf" srcId="{849E7A1E-FE97-4C7E-8120-93BE8303426E}" destId="{CAF61B41-018A-4E03-902F-DE03F5CA7D7C}" srcOrd="1" destOrd="0" presId="urn:microsoft.com/office/officeart/2005/8/layout/orgChart1"/>
    <dgm:cxn modelId="{38068419-722E-48B5-AF8E-68E558D86747}" srcId="{9DD1A0EE-91D4-4A4A-B9E2-E16D72FBEBC0}" destId="{6419AF8C-B58B-4404-AEAC-1CD81D6E0DFF}" srcOrd="1" destOrd="0" parTransId="{972B4A58-B9C4-41BB-BA1C-771F67033755}" sibTransId="{A0A8AD0D-2C7B-42FC-8943-8CABF9124E12}"/>
    <dgm:cxn modelId="{D566A122-D0B2-4625-8055-5860BF9C107B}" type="presOf" srcId="{436D63FB-C584-46C3-94AB-46BA0D0E90FA}" destId="{C86B637B-5213-498E-83A8-C5706510E88A}" srcOrd="0" destOrd="0" presId="urn:microsoft.com/office/officeart/2005/8/layout/orgChart1"/>
    <dgm:cxn modelId="{D1C6F12B-BBC8-44B9-AE79-1E6FABA5ECA8}" type="presOf" srcId="{7F286229-CF6C-46C3-9CF7-9ED941FAC0B4}" destId="{891F1E0C-C293-45F9-B9C7-433C2D244023}" srcOrd="1" destOrd="0" presId="urn:microsoft.com/office/officeart/2005/8/layout/orgChart1"/>
    <dgm:cxn modelId="{5A7D3D2F-288C-4146-B8BC-7DA5F5BAC514}" type="presOf" srcId="{7F286229-CF6C-46C3-9CF7-9ED941FAC0B4}" destId="{6AA04B4C-88D0-4658-92E5-CA590DF8E75C}" srcOrd="0" destOrd="0" presId="urn:microsoft.com/office/officeart/2005/8/layout/orgChart1"/>
    <dgm:cxn modelId="{C411762F-4E33-4BFA-8F41-B18E14EF29AE}" type="presOf" srcId="{AC19C51F-E4C3-4E0D-8075-9E84B3C7EEDC}" destId="{98F3A5AF-DDEE-4158-96B4-A88FFFEC8967}" srcOrd="0" destOrd="0" presId="urn:microsoft.com/office/officeart/2005/8/layout/orgChart1"/>
    <dgm:cxn modelId="{99624436-4941-4C7B-BFA4-DAC444BFBF54}" type="presOf" srcId="{AD3CE917-6B79-4375-B2AC-4D55FEE9971B}" destId="{326FB07A-2C91-4373-86E0-C564190E241A}" srcOrd="0" destOrd="0" presId="urn:microsoft.com/office/officeart/2005/8/layout/orgChart1"/>
    <dgm:cxn modelId="{29093C38-8157-4EE7-95EA-2106170C2EAB}" type="presOf" srcId="{E7C16B4D-99EE-4E39-B162-3613B0D293E3}" destId="{7150BF4F-0052-4BF1-8C2F-0A2EEFA76B7B}" srcOrd="0" destOrd="0" presId="urn:microsoft.com/office/officeart/2005/8/layout/orgChart1"/>
    <dgm:cxn modelId="{B46EBF3A-62E1-46B0-A65C-EACDBF825BB5}" srcId="{D0A9A6BA-32F9-49C3-8CD5-B2499B338B89}" destId="{3E609EA7-7AA1-4B61-9A80-C8D92BE64D34}" srcOrd="4" destOrd="0" parTransId="{6B2AD2B2-5962-413A-93EB-AE5944CF4D0A}" sibTransId="{E1EBC7D2-0BAA-48B8-92CC-8D6ED098E36B}"/>
    <dgm:cxn modelId="{2B882A47-AAA0-470C-B03E-B23AD781C087}" type="presOf" srcId="{6419AF8C-B58B-4404-AEAC-1CD81D6E0DFF}" destId="{98CC264D-2ADD-49E1-817A-47930F24A4BF}" srcOrd="0" destOrd="0" presId="urn:microsoft.com/office/officeart/2005/8/layout/orgChart1"/>
    <dgm:cxn modelId="{AA744D6B-93D6-447A-8B4F-9ECA69401BFE}" srcId="{BD05EAD4-4384-4C67-8B5B-036A475B8451}" destId="{D0A9A6BA-32F9-49C3-8CD5-B2499B338B89}" srcOrd="1" destOrd="0" parTransId="{E7C16B4D-99EE-4E39-B162-3613B0D293E3}" sibTransId="{60E6D4B5-7A46-47BD-AD23-5C19B169E635}"/>
    <dgm:cxn modelId="{B3659152-196A-4121-AE56-C52802554792}" type="presOf" srcId="{D87EBBBF-B40F-4D19-92D3-A9C37B7213AA}" destId="{931073EA-18AD-4BE5-897D-2B7302C22274}" srcOrd="0" destOrd="0" presId="urn:microsoft.com/office/officeart/2005/8/layout/orgChart1"/>
    <dgm:cxn modelId="{9C5DCE54-A65A-4821-B71F-23D50FB22D69}" type="presOf" srcId="{38527FDA-3CB9-4BCF-9DAE-6C11773435C1}" destId="{AC53A99A-48DE-46C9-B393-4E13B097F99D}" srcOrd="1" destOrd="0" presId="urn:microsoft.com/office/officeart/2005/8/layout/orgChart1"/>
    <dgm:cxn modelId="{C4FE655A-A0FE-4379-86E3-6B4A0163A13D}" type="presOf" srcId="{D0A9A6BA-32F9-49C3-8CD5-B2499B338B89}" destId="{AC18DF4C-A2EA-4521-8082-4A3612B0A5AF}" srcOrd="1" destOrd="0" presId="urn:microsoft.com/office/officeart/2005/8/layout/orgChart1"/>
    <dgm:cxn modelId="{3919577E-8C07-488B-A31B-BC91070082DA}" type="presOf" srcId="{BD05EAD4-4384-4C67-8B5B-036A475B8451}" destId="{CA295EF1-21F7-4F9F-9909-16DCD41D9066}" srcOrd="0" destOrd="0" presId="urn:microsoft.com/office/officeart/2005/8/layout/orgChart1"/>
    <dgm:cxn modelId="{B159AE85-8634-49E3-8BD3-862AF70B6004}" srcId="{D0A9A6BA-32F9-49C3-8CD5-B2499B338B89}" destId="{38527FDA-3CB9-4BCF-9DAE-6C11773435C1}" srcOrd="0" destOrd="0" parTransId="{D87EBBBF-B40F-4D19-92D3-A9C37B7213AA}" sibTransId="{BBC17AD1-7575-4F6E-896B-25194C999BCA}"/>
    <dgm:cxn modelId="{F2506891-D11A-41DE-80A2-96750CAEEC8E}" type="presOf" srcId="{9DD1A0EE-91D4-4A4A-B9E2-E16D72FBEBC0}" destId="{879B928A-BA50-4182-B58B-7018813A8829}" srcOrd="0" destOrd="0" presId="urn:microsoft.com/office/officeart/2005/8/layout/orgChart1"/>
    <dgm:cxn modelId="{2DBFCC9C-E1DF-40E2-88C7-3DCD00124FC1}" type="presOf" srcId="{6B2AD2B2-5962-413A-93EB-AE5944CF4D0A}" destId="{90BD4484-230C-4176-B4B8-2F30DFC87050}" srcOrd="0" destOrd="0" presId="urn:microsoft.com/office/officeart/2005/8/layout/orgChart1"/>
    <dgm:cxn modelId="{065EDCA0-81F3-473A-A6CD-D826D06BBD69}" srcId="{D0A9A6BA-32F9-49C3-8CD5-B2499B338B89}" destId="{7F286229-CF6C-46C3-9CF7-9ED941FAC0B4}" srcOrd="1" destOrd="0" parTransId="{45250662-CBC7-418C-9D7C-2932595CEAB3}" sibTransId="{273D41FB-C8F7-4206-8313-2ECEA6A8BE33}"/>
    <dgm:cxn modelId="{52D0F6A4-91AF-4349-9869-0B065FD9DA8D}" type="presOf" srcId="{4772E8D6-7F41-43BC-AC97-8E900148467F}" destId="{383574FF-AE06-480F-9271-6436675A04A6}" srcOrd="0" destOrd="0" presId="urn:microsoft.com/office/officeart/2005/8/layout/orgChart1"/>
    <dgm:cxn modelId="{07240FAF-E98B-448F-A93B-D5028A02544B}" type="presOf" srcId="{45250662-CBC7-418C-9D7C-2932595CEAB3}" destId="{2824AB98-A2E3-4ED3-BCB7-D48D97FFF37F}" srcOrd="0" destOrd="0" presId="urn:microsoft.com/office/officeart/2005/8/layout/orgChart1"/>
    <dgm:cxn modelId="{18DC6EB5-5428-45C4-A5E2-9435A9F4FF81}" type="presOf" srcId="{6419AF8C-B58B-4404-AEAC-1CD81D6E0DFF}" destId="{BD8A5B57-5770-4FAB-AEF0-2D7B1308B0A1}" srcOrd="1" destOrd="0" presId="urn:microsoft.com/office/officeart/2005/8/layout/orgChart1"/>
    <dgm:cxn modelId="{4214ABB6-3FE4-4492-81DF-DAD9FE52A95E}" srcId="{BD05EAD4-4384-4C67-8B5B-036A475B8451}" destId="{AC19C51F-E4C3-4E0D-8075-9E84B3C7EEDC}" srcOrd="2" destOrd="0" parTransId="{C1F7792C-F2A5-4D04-A26C-F3940F92C0FE}" sibTransId="{7DF9639E-2C76-4B90-A3A8-CD157901A5CD}"/>
    <dgm:cxn modelId="{B88871B8-E300-4305-BA36-925DC62B239F}" type="presOf" srcId="{C3D991EB-686B-4197-BBF2-99E1B12F9FF7}" destId="{E37A8CEF-B799-4E43-9846-8EED13F93215}" srcOrd="1" destOrd="0" presId="urn:microsoft.com/office/officeart/2005/8/layout/orgChart1"/>
    <dgm:cxn modelId="{F5F034BC-BF4A-41DE-A9F1-2E2F559298C9}" type="presOf" srcId="{AC19C51F-E4C3-4E0D-8075-9E84B3C7EEDC}" destId="{2AA9D578-98A8-4E26-B0D2-D317D7820C78}" srcOrd="1" destOrd="0" presId="urn:microsoft.com/office/officeart/2005/8/layout/orgChart1"/>
    <dgm:cxn modelId="{559E9EBC-B569-4E29-890B-E6F3D21AB478}" type="presOf" srcId="{9A08BF20-27A6-4CBA-B9F4-E906C302EEEF}" destId="{75B399AD-AF02-4E98-A77C-9371CF82C9AF}" srcOrd="0" destOrd="0" presId="urn:microsoft.com/office/officeart/2005/8/layout/orgChart1"/>
    <dgm:cxn modelId="{206F65BD-B8E8-4FEC-84A0-F8678CC4E801}" type="presOf" srcId="{6CAE2FD0-BBA8-4AA3-A946-8907657DF16A}" destId="{D3E05392-6CCA-41D3-A179-E6D02E0E99E0}" srcOrd="0" destOrd="0" presId="urn:microsoft.com/office/officeart/2005/8/layout/orgChart1"/>
    <dgm:cxn modelId="{13FCC4C1-137C-4609-951B-B8B89D60701F}" type="presOf" srcId="{B58CAA3D-53F7-4BE2-BFA7-32105D92FB5B}" destId="{3A620C4E-CA7B-4233-979C-9C8306174BBD}" srcOrd="0" destOrd="0" presId="urn:microsoft.com/office/officeart/2005/8/layout/orgChart1"/>
    <dgm:cxn modelId="{EC6B2BC6-077C-4571-BF49-30D8C37494CC}" srcId="{D0A9A6BA-32F9-49C3-8CD5-B2499B338B89}" destId="{B58CAA3D-53F7-4BE2-BFA7-32105D92FB5B}" srcOrd="2" destOrd="0" parTransId="{436D63FB-C584-46C3-94AB-46BA0D0E90FA}" sibTransId="{16B33CAB-545B-4FF4-AF9C-2301149FEB35}"/>
    <dgm:cxn modelId="{AA58B4C6-C573-4B25-A224-42E68573BA1D}" type="presOf" srcId="{C1F7792C-F2A5-4D04-A26C-F3940F92C0FE}" destId="{F4D746B0-E357-449F-A5E1-0814F938A8A6}" srcOrd="0" destOrd="0" presId="urn:microsoft.com/office/officeart/2005/8/layout/orgChart1"/>
    <dgm:cxn modelId="{A2A8C3C8-9577-43B6-A284-E472BD0467A3}" type="presOf" srcId="{38527FDA-3CB9-4BCF-9DAE-6C11773435C1}" destId="{5E911C92-4A3B-4D20-AF2F-7FE88C2B66A1}" srcOrd="0" destOrd="0" presId="urn:microsoft.com/office/officeart/2005/8/layout/orgChart1"/>
    <dgm:cxn modelId="{628409CC-E2FC-487C-B37D-8C87DA88E9F8}" type="presOf" srcId="{AD3CE917-6B79-4375-B2AC-4D55FEE9971B}" destId="{0379966B-D647-4070-BFD1-CE57287EC895}" srcOrd="1" destOrd="0" presId="urn:microsoft.com/office/officeart/2005/8/layout/orgChart1"/>
    <dgm:cxn modelId="{F2A364CD-AECF-48CD-9A47-EBA86A0F661C}" type="presOf" srcId="{3E609EA7-7AA1-4B61-9A80-C8D92BE64D34}" destId="{1D653F37-32D8-41E6-AFE7-24CD185A4A73}" srcOrd="0" destOrd="0" presId="urn:microsoft.com/office/officeart/2005/8/layout/orgChart1"/>
    <dgm:cxn modelId="{EE47A8DA-B983-4262-88A1-4C2DD3590539}" type="presOf" srcId="{BD05EAD4-4384-4C67-8B5B-036A475B8451}" destId="{4644166D-6425-4812-B3EB-65C2CB21438B}" srcOrd="1" destOrd="0" presId="urn:microsoft.com/office/officeart/2005/8/layout/orgChart1"/>
    <dgm:cxn modelId="{8A5F3CDB-ECCF-4B53-8F77-9F697663144F}" type="presOf" srcId="{3E609EA7-7AA1-4B61-9A80-C8D92BE64D34}" destId="{B70433BD-3105-4557-8942-0B89ACDAEC1D}" srcOrd="1" destOrd="0" presId="urn:microsoft.com/office/officeart/2005/8/layout/orgChart1"/>
    <dgm:cxn modelId="{F1B75FDB-A41D-4F7F-92E2-75F69BE3BF9B}" srcId="{9DD1A0EE-91D4-4A4A-B9E2-E16D72FBEBC0}" destId="{BD05EAD4-4384-4C67-8B5B-036A475B8451}" srcOrd="0" destOrd="0" parTransId="{2895565D-A424-4493-81A9-53BC6252492D}" sibTransId="{B3FD54D0-8C8F-46FD-9893-B5BD24063818}"/>
    <dgm:cxn modelId="{E5B486DD-152D-458E-82F2-1556AA6F6472}" type="presOf" srcId="{849E7A1E-FE97-4C7E-8120-93BE8303426E}" destId="{3B423720-3301-43FC-8306-EE22A1CC3D8D}" srcOrd="0" destOrd="0" presId="urn:microsoft.com/office/officeart/2005/8/layout/orgChart1"/>
    <dgm:cxn modelId="{ADF5FFE4-CE71-4039-9620-9049FCA90B05}" srcId="{3E609EA7-7AA1-4B61-9A80-C8D92BE64D34}" destId="{AD3CE917-6B79-4375-B2AC-4D55FEE9971B}" srcOrd="0" destOrd="0" parTransId="{6CAE2FD0-BBA8-4AA3-A946-8907657DF16A}" sibTransId="{74711C06-7060-4E63-B4C6-11F00DC7F260}"/>
    <dgm:cxn modelId="{593E9FE6-2FEC-4ADE-B9F1-58E6470B46DB}" srcId="{BD05EAD4-4384-4C67-8B5B-036A475B8451}" destId="{C3D991EB-686B-4197-BBF2-99E1B12F9FF7}" srcOrd="0" destOrd="0" parTransId="{9A08BF20-27A6-4CBA-B9F4-E906C302EEEF}" sibTransId="{FAF7E4B1-8D88-469A-AB03-EE83B762E2AC}"/>
    <dgm:cxn modelId="{5E3039EF-1548-49BA-9CC7-FB1B03D7D5C0}" type="presOf" srcId="{B58CAA3D-53F7-4BE2-BFA7-32105D92FB5B}" destId="{6ED9C938-ED34-4C2E-A3D2-E46198250EAF}" srcOrd="1" destOrd="0" presId="urn:microsoft.com/office/officeart/2005/8/layout/orgChart1"/>
    <dgm:cxn modelId="{614E81F2-17EB-4108-B3BC-6C6C21CDCD72}" srcId="{D0A9A6BA-32F9-49C3-8CD5-B2499B338B89}" destId="{849E7A1E-FE97-4C7E-8120-93BE8303426E}" srcOrd="3" destOrd="0" parTransId="{4772E8D6-7F41-43BC-AC97-8E900148467F}" sibTransId="{29A37BA4-7493-40BA-8704-A8BD9E137821}"/>
    <dgm:cxn modelId="{9C4105F4-B24F-4D14-B697-35468F7C4CD0}" type="presOf" srcId="{C3D991EB-686B-4197-BBF2-99E1B12F9FF7}" destId="{ED6EDC10-6049-4781-B0F1-7FE3E6F24904}" srcOrd="0" destOrd="0" presId="urn:microsoft.com/office/officeart/2005/8/layout/orgChart1"/>
    <dgm:cxn modelId="{999AA0FD-FF5A-4D0E-A610-FF9D4B13FD66}" type="presOf" srcId="{D0A9A6BA-32F9-49C3-8CD5-B2499B338B89}" destId="{0C8EE893-6719-40B8-8B46-DBF4C8383733}" srcOrd="0" destOrd="0" presId="urn:microsoft.com/office/officeart/2005/8/layout/orgChart1"/>
    <dgm:cxn modelId="{C986890F-B0A6-4BA4-A0F0-9C5F67E0068A}" type="presParOf" srcId="{879B928A-BA50-4182-B58B-7018813A8829}" destId="{C1CB4229-2756-45CD-9D9E-F6AFF68F4598}" srcOrd="0" destOrd="0" presId="urn:microsoft.com/office/officeart/2005/8/layout/orgChart1"/>
    <dgm:cxn modelId="{B9B4F10A-160B-4ADE-8A0A-35CC43B17A27}" type="presParOf" srcId="{C1CB4229-2756-45CD-9D9E-F6AFF68F4598}" destId="{2F527F2E-04F2-4DD6-A793-3228D2F0EAFA}" srcOrd="0" destOrd="0" presId="urn:microsoft.com/office/officeart/2005/8/layout/orgChart1"/>
    <dgm:cxn modelId="{F7051E31-5C37-4221-836F-41EF66674E94}" type="presParOf" srcId="{2F527F2E-04F2-4DD6-A793-3228D2F0EAFA}" destId="{CA295EF1-21F7-4F9F-9909-16DCD41D9066}" srcOrd="0" destOrd="0" presId="urn:microsoft.com/office/officeart/2005/8/layout/orgChart1"/>
    <dgm:cxn modelId="{DC413786-A29C-48F3-993C-791E0690BC7A}" type="presParOf" srcId="{2F527F2E-04F2-4DD6-A793-3228D2F0EAFA}" destId="{4644166D-6425-4812-B3EB-65C2CB21438B}" srcOrd="1" destOrd="0" presId="urn:microsoft.com/office/officeart/2005/8/layout/orgChart1"/>
    <dgm:cxn modelId="{F9F58F41-7B80-4CB4-AA6D-1AA0C4717A80}" type="presParOf" srcId="{C1CB4229-2756-45CD-9D9E-F6AFF68F4598}" destId="{254C9A2C-0480-4945-8B35-A78D543950D1}" srcOrd="1" destOrd="0" presId="urn:microsoft.com/office/officeart/2005/8/layout/orgChart1"/>
    <dgm:cxn modelId="{991D5270-AA21-4C6B-8BE4-B163F87E65E6}" type="presParOf" srcId="{254C9A2C-0480-4945-8B35-A78D543950D1}" destId="{75B399AD-AF02-4E98-A77C-9371CF82C9AF}" srcOrd="0" destOrd="0" presId="urn:microsoft.com/office/officeart/2005/8/layout/orgChart1"/>
    <dgm:cxn modelId="{39430F24-0A7C-4548-A7D6-2A7A0882A1B2}" type="presParOf" srcId="{254C9A2C-0480-4945-8B35-A78D543950D1}" destId="{CCF36133-DDA1-45A1-B0E3-836037CBFEA1}" srcOrd="1" destOrd="0" presId="urn:microsoft.com/office/officeart/2005/8/layout/orgChart1"/>
    <dgm:cxn modelId="{5CD49938-2870-41A2-94D3-0581D87A978A}" type="presParOf" srcId="{CCF36133-DDA1-45A1-B0E3-836037CBFEA1}" destId="{489E4E40-185D-4554-B2A4-440C52FD54C9}" srcOrd="0" destOrd="0" presId="urn:microsoft.com/office/officeart/2005/8/layout/orgChart1"/>
    <dgm:cxn modelId="{6B2392F2-D489-4E0B-8780-FDC923E8D0BD}" type="presParOf" srcId="{489E4E40-185D-4554-B2A4-440C52FD54C9}" destId="{ED6EDC10-6049-4781-B0F1-7FE3E6F24904}" srcOrd="0" destOrd="0" presId="urn:microsoft.com/office/officeart/2005/8/layout/orgChart1"/>
    <dgm:cxn modelId="{CFD97840-F47F-4181-9F6F-D3662443668F}" type="presParOf" srcId="{489E4E40-185D-4554-B2A4-440C52FD54C9}" destId="{E37A8CEF-B799-4E43-9846-8EED13F93215}" srcOrd="1" destOrd="0" presId="urn:microsoft.com/office/officeart/2005/8/layout/orgChart1"/>
    <dgm:cxn modelId="{B4263169-452E-48B7-AF53-5A92FFE0C7A9}" type="presParOf" srcId="{CCF36133-DDA1-45A1-B0E3-836037CBFEA1}" destId="{0452D96F-7072-4EC6-B859-8115B69AB77B}" srcOrd="1" destOrd="0" presId="urn:microsoft.com/office/officeart/2005/8/layout/orgChart1"/>
    <dgm:cxn modelId="{92DA19F4-957E-4423-8716-63917D1FABA5}" type="presParOf" srcId="{CCF36133-DDA1-45A1-B0E3-836037CBFEA1}" destId="{D11F73AF-7492-49EC-AF09-AA9F57B652CC}" srcOrd="2" destOrd="0" presId="urn:microsoft.com/office/officeart/2005/8/layout/orgChart1"/>
    <dgm:cxn modelId="{8E7320B5-96DE-4D90-85D7-9154EEBECB85}" type="presParOf" srcId="{254C9A2C-0480-4945-8B35-A78D543950D1}" destId="{7150BF4F-0052-4BF1-8C2F-0A2EEFA76B7B}" srcOrd="2" destOrd="0" presId="urn:microsoft.com/office/officeart/2005/8/layout/orgChart1"/>
    <dgm:cxn modelId="{61C07B5A-DB59-4D53-9A11-C23BC2FC88F4}" type="presParOf" srcId="{254C9A2C-0480-4945-8B35-A78D543950D1}" destId="{BE6AF428-CB43-4178-A409-103DF1A1BE9E}" srcOrd="3" destOrd="0" presId="urn:microsoft.com/office/officeart/2005/8/layout/orgChart1"/>
    <dgm:cxn modelId="{2DC755F4-0A75-4E75-A2AF-3C82F241B1EB}" type="presParOf" srcId="{BE6AF428-CB43-4178-A409-103DF1A1BE9E}" destId="{50BABD15-2A6F-44BA-AE49-DEC2C23DCBC4}" srcOrd="0" destOrd="0" presId="urn:microsoft.com/office/officeart/2005/8/layout/orgChart1"/>
    <dgm:cxn modelId="{7CE126D2-A8A6-40C4-A1B7-5675B2C4788B}" type="presParOf" srcId="{50BABD15-2A6F-44BA-AE49-DEC2C23DCBC4}" destId="{0C8EE893-6719-40B8-8B46-DBF4C8383733}" srcOrd="0" destOrd="0" presId="urn:microsoft.com/office/officeart/2005/8/layout/orgChart1"/>
    <dgm:cxn modelId="{6C4B56B2-F805-4115-83D2-50EAAA5C52F7}" type="presParOf" srcId="{50BABD15-2A6F-44BA-AE49-DEC2C23DCBC4}" destId="{AC18DF4C-A2EA-4521-8082-4A3612B0A5AF}" srcOrd="1" destOrd="0" presId="urn:microsoft.com/office/officeart/2005/8/layout/orgChart1"/>
    <dgm:cxn modelId="{66EB7A86-C87A-4709-9C54-09DA530DEAF9}" type="presParOf" srcId="{BE6AF428-CB43-4178-A409-103DF1A1BE9E}" destId="{740650BF-25AC-4107-ABB9-FA729E62CF92}" srcOrd="1" destOrd="0" presId="urn:microsoft.com/office/officeart/2005/8/layout/orgChart1"/>
    <dgm:cxn modelId="{A3E707C6-0E8C-4277-A42C-2962AA2F6467}" type="presParOf" srcId="{740650BF-25AC-4107-ABB9-FA729E62CF92}" destId="{931073EA-18AD-4BE5-897D-2B7302C22274}" srcOrd="0" destOrd="0" presId="urn:microsoft.com/office/officeart/2005/8/layout/orgChart1"/>
    <dgm:cxn modelId="{FC4DBCAF-BDC6-41F9-8982-8AF28B609F8E}" type="presParOf" srcId="{740650BF-25AC-4107-ABB9-FA729E62CF92}" destId="{3DA37A9D-2C46-4634-A50D-30EC655565C9}" srcOrd="1" destOrd="0" presId="urn:microsoft.com/office/officeart/2005/8/layout/orgChart1"/>
    <dgm:cxn modelId="{E687E186-5CD2-40B1-9375-923B7F30E3E2}" type="presParOf" srcId="{3DA37A9D-2C46-4634-A50D-30EC655565C9}" destId="{EF566002-EA77-4E53-9E88-FD5ECC4D5438}" srcOrd="0" destOrd="0" presId="urn:microsoft.com/office/officeart/2005/8/layout/orgChart1"/>
    <dgm:cxn modelId="{C97DF8C0-0991-4ADE-94C9-996195F639F1}" type="presParOf" srcId="{EF566002-EA77-4E53-9E88-FD5ECC4D5438}" destId="{5E911C92-4A3B-4D20-AF2F-7FE88C2B66A1}" srcOrd="0" destOrd="0" presId="urn:microsoft.com/office/officeart/2005/8/layout/orgChart1"/>
    <dgm:cxn modelId="{C4A400E6-8E3A-4220-8E63-BB3589EAD2C1}" type="presParOf" srcId="{EF566002-EA77-4E53-9E88-FD5ECC4D5438}" destId="{AC53A99A-48DE-46C9-B393-4E13B097F99D}" srcOrd="1" destOrd="0" presId="urn:microsoft.com/office/officeart/2005/8/layout/orgChart1"/>
    <dgm:cxn modelId="{BE833402-D503-4885-9E43-6F12377280A7}" type="presParOf" srcId="{3DA37A9D-2C46-4634-A50D-30EC655565C9}" destId="{501F4E62-EC42-4AFC-891B-2EB8A05DAF4B}" srcOrd="1" destOrd="0" presId="urn:microsoft.com/office/officeart/2005/8/layout/orgChart1"/>
    <dgm:cxn modelId="{127B7CE5-E914-4610-A97F-D0F47B2026E5}" type="presParOf" srcId="{3DA37A9D-2C46-4634-A50D-30EC655565C9}" destId="{AB118FD9-2C32-40B5-BDB2-D22FFDB2B414}" srcOrd="2" destOrd="0" presId="urn:microsoft.com/office/officeart/2005/8/layout/orgChart1"/>
    <dgm:cxn modelId="{6D31927A-024B-47AE-8365-1DB0CF30EA09}" type="presParOf" srcId="{740650BF-25AC-4107-ABB9-FA729E62CF92}" destId="{2824AB98-A2E3-4ED3-BCB7-D48D97FFF37F}" srcOrd="2" destOrd="0" presId="urn:microsoft.com/office/officeart/2005/8/layout/orgChart1"/>
    <dgm:cxn modelId="{8390D423-D77E-4762-9283-9EF37649EAA1}" type="presParOf" srcId="{740650BF-25AC-4107-ABB9-FA729E62CF92}" destId="{C6E7F71B-0DFC-4367-A152-3C47196EF874}" srcOrd="3" destOrd="0" presId="urn:microsoft.com/office/officeart/2005/8/layout/orgChart1"/>
    <dgm:cxn modelId="{C72425B6-A8CF-46EB-9F80-A5A671921759}" type="presParOf" srcId="{C6E7F71B-0DFC-4367-A152-3C47196EF874}" destId="{4B44E85D-003F-46BE-A8B0-7D99654936D7}" srcOrd="0" destOrd="0" presId="urn:microsoft.com/office/officeart/2005/8/layout/orgChart1"/>
    <dgm:cxn modelId="{82E075AA-C4FE-42C1-9913-876C6AEC8498}" type="presParOf" srcId="{4B44E85D-003F-46BE-A8B0-7D99654936D7}" destId="{6AA04B4C-88D0-4658-92E5-CA590DF8E75C}" srcOrd="0" destOrd="0" presId="urn:microsoft.com/office/officeart/2005/8/layout/orgChart1"/>
    <dgm:cxn modelId="{79FB366B-4A79-44EB-9DBD-B56E2353F75C}" type="presParOf" srcId="{4B44E85D-003F-46BE-A8B0-7D99654936D7}" destId="{891F1E0C-C293-45F9-B9C7-433C2D244023}" srcOrd="1" destOrd="0" presId="urn:microsoft.com/office/officeart/2005/8/layout/orgChart1"/>
    <dgm:cxn modelId="{2B3F1723-DAA5-4C1F-8C2F-4C4D2641B267}" type="presParOf" srcId="{C6E7F71B-0DFC-4367-A152-3C47196EF874}" destId="{A976F63B-C11C-443E-A6B3-84D365E0902A}" srcOrd="1" destOrd="0" presId="urn:microsoft.com/office/officeart/2005/8/layout/orgChart1"/>
    <dgm:cxn modelId="{40A17628-8078-43B0-8A6E-34D96F435476}" type="presParOf" srcId="{C6E7F71B-0DFC-4367-A152-3C47196EF874}" destId="{B9A3848F-E187-4BDD-851A-6FF02E4BBF6D}" srcOrd="2" destOrd="0" presId="urn:microsoft.com/office/officeart/2005/8/layout/orgChart1"/>
    <dgm:cxn modelId="{6209F68B-8A76-4665-834F-E2163B7C9313}" type="presParOf" srcId="{740650BF-25AC-4107-ABB9-FA729E62CF92}" destId="{C86B637B-5213-498E-83A8-C5706510E88A}" srcOrd="4" destOrd="0" presId="urn:microsoft.com/office/officeart/2005/8/layout/orgChart1"/>
    <dgm:cxn modelId="{3265268B-8D5B-434E-BF55-08F192B50363}" type="presParOf" srcId="{740650BF-25AC-4107-ABB9-FA729E62CF92}" destId="{AA741C23-2A6D-420E-8E57-9B54CA784F90}" srcOrd="5" destOrd="0" presId="urn:microsoft.com/office/officeart/2005/8/layout/orgChart1"/>
    <dgm:cxn modelId="{478E3010-08A3-467A-8A58-9BEDB375BDBA}" type="presParOf" srcId="{AA741C23-2A6D-420E-8E57-9B54CA784F90}" destId="{86928566-D1DA-442B-AF7C-6EE934BC34F8}" srcOrd="0" destOrd="0" presId="urn:microsoft.com/office/officeart/2005/8/layout/orgChart1"/>
    <dgm:cxn modelId="{D23D168C-32B0-4437-8CC4-86D1C195D58D}" type="presParOf" srcId="{86928566-D1DA-442B-AF7C-6EE934BC34F8}" destId="{3A620C4E-CA7B-4233-979C-9C8306174BBD}" srcOrd="0" destOrd="0" presId="urn:microsoft.com/office/officeart/2005/8/layout/orgChart1"/>
    <dgm:cxn modelId="{F3E665B2-FC55-407F-A4BC-67E258997467}" type="presParOf" srcId="{86928566-D1DA-442B-AF7C-6EE934BC34F8}" destId="{6ED9C938-ED34-4C2E-A3D2-E46198250EAF}" srcOrd="1" destOrd="0" presId="urn:microsoft.com/office/officeart/2005/8/layout/orgChart1"/>
    <dgm:cxn modelId="{4AFCE8AC-48D5-4609-8E01-B8C0C84D3DB5}" type="presParOf" srcId="{AA741C23-2A6D-420E-8E57-9B54CA784F90}" destId="{C04C40AA-053E-4739-81B4-93B81878E311}" srcOrd="1" destOrd="0" presId="urn:microsoft.com/office/officeart/2005/8/layout/orgChart1"/>
    <dgm:cxn modelId="{751723DB-2308-481D-80AD-8ABC0467AA7F}" type="presParOf" srcId="{AA741C23-2A6D-420E-8E57-9B54CA784F90}" destId="{97A20387-2A96-4CF4-B7D5-A6E52D3E634C}" srcOrd="2" destOrd="0" presId="urn:microsoft.com/office/officeart/2005/8/layout/orgChart1"/>
    <dgm:cxn modelId="{B9091B5D-881E-48A2-AFA1-8067CA372A44}" type="presParOf" srcId="{740650BF-25AC-4107-ABB9-FA729E62CF92}" destId="{383574FF-AE06-480F-9271-6436675A04A6}" srcOrd="6" destOrd="0" presId="urn:microsoft.com/office/officeart/2005/8/layout/orgChart1"/>
    <dgm:cxn modelId="{7AF9DBCE-4B31-4310-850D-A0A8BFCAC1E9}" type="presParOf" srcId="{740650BF-25AC-4107-ABB9-FA729E62CF92}" destId="{633F7CB1-C77F-4FA6-AC24-032CA8792462}" srcOrd="7" destOrd="0" presId="urn:microsoft.com/office/officeart/2005/8/layout/orgChart1"/>
    <dgm:cxn modelId="{20FF1631-D57A-4DC5-AE81-D9A513DB98D4}" type="presParOf" srcId="{633F7CB1-C77F-4FA6-AC24-032CA8792462}" destId="{89C54F57-A23F-48B4-8B88-176D596A3EF6}" srcOrd="0" destOrd="0" presId="urn:microsoft.com/office/officeart/2005/8/layout/orgChart1"/>
    <dgm:cxn modelId="{7BB33F06-34C4-49B4-9137-024FD2E2FCAD}" type="presParOf" srcId="{89C54F57-A23F-48B4-8B88-176D596A3EF6}" destId="{3B423720-3301-43FC-8306-EE22A1CC3D8D}" srcOrd="0" destOrd="0" presId="urn:microsoft.com/office/officeart/2005/8/layout/orgChart1"/>
    <dgm:cxn modelId="{D2102E97-F2F9-4BF1-9592-521DFB0E2614}" type="presParOf" srcId="{89C54F57-A23F-48B4-8B88-176D596A3EF6}" destId="{CAF61B41-018A-4E03-902F-DE03F5CA7D7C}" srcOrd="1" destOrd="0" presId="urn:microsoft.com/office/officeart/2005/8/layout/orgChart1"/>
    <dgm:cxn modelId="{FB307250-2B32-4339-8D31-F12582CB2765}" type="presParOf" srcId="{633F7CB1-C77F-4FA6-AC24-032CA8792462}" destId="{A25711FC-C981-4178-84C5-012326DB923A}" srcOrd="1" destOrd="0" presId="urn:microsoft.com/office/officeart/2005/8/layout/orgChart1"/>
    <dgm:cxn modelId="{2980C8C5-C825-4A3C-91B4-1964262623CE}" type="presParOf" srcId="{633F7CB1-C77F-4FA6-AC24-032CA8792462}" destId="{7BE11031-37C2-4A18-BD7C-D4006A6343B9}" srcOrd="2" destOrd="0" presId="urn:microsoft.com/office/officeart/2005/8/layout/orgChart1"/>
    <dgm:cxn modelId="{B70109A3-BA04-4842-963C-697DEBDB36BB}" type="presParOf" srcId="{740650BF-25AC-4107-ABB9-FA729E62CF92}" destId="{90BD4484-230C-4176-B4B8-2F30DFC87050}" srcOrd="8" destOrd="0" presId="urn:microsoft.com/office/officeart/2005/8/layout/orgChart1"/>
    <dgm:cxn modelId="{E2A490CA-167E-49B5-B468-0711FB3AB992}" type="presParOf" srcId="{740650BF-25AC-4107-ABB9-FA729E62CF92}" destId="{4E57F3D5-AFDB-4C30-B6FF-1957730EE181}" srcOrd="9" destOrd="0" presId="urn:microsoft.com/office/officeart/2005/8/layout/orgChart1"/>
    <dgm:cxn modelId="{91DBE8A9-0217-4ABF-8BBB-7123A4A706AC}" type="presParOf" srcId="{4E57F3D5-AFDB-4C30-B6FF-1957730EE181}" destId="{3042248A-137E-4271-B119-D73296C26226}" srcOrd="0" destOrd="0" presId="urn:microsoft.com/office/officeart/2005/8/layout/orgChart1"/>
    <dgm:cxn modelId="{8E317539-35A2-47E8-94BA-9653C7DE61C7}" type="presParOf" srcId="{3042248A-137E-4271-B119-D73296C26226}" destId="{1D653F37-32D8-41E6-AFE7-24CD185A4A73}" srcOrd="0" destOrd="0" presId="urn:microsoft.com/office/officeart/2005/8/layout/orgChart1"/>
    <dgm:cxn modelId="{B8D5DC71-0BDC-4AEB-9371-BBCA6DE9EA90}" type="presParOf" srcId="{3042248A-137E-4271-B119-D73296C26226}" destId="{B70433BD-3105-4557-8942-0B89ACDAEC1D}" srcOrd="1" destOrd="0" presId="urn:microsoft.com/office/officeart/2005/8/layout/orgChart1"/>
    <dgm:cxn modelId="{1CD5E559-3B4D-4772-8559-6906F854C539}" type="presParOf" srcId="{4E57F3D5-AFDB-4C30-B6FF-1957730EE181}" destId="{E7BFAD8D-F5E9-4D17-ADFA-ABF9F0858BAF}" srcOrd="1" destOrd="0" presId="urn:microsoft.com/office/officeart/2005/8/layout/orgChart1"/>
    <dgm:cxn modelId="{637A8BE6-8498-49B5-A3D8-21571B3877EC}" type="presParOf" srcId="{4E57F3D5-AFDB-4C30-B6FF-1957730EE181}" destId="{078114D9-15AF-454C-B81D-1B0D1924C5D0}" srcOrd="2" destOrd="0" presId="urn:microsoft.com/office/officeart/2005/8/layout/orgChart1"/>
    <dgm:cxn modelId="{2C6034A8-C972-44B5-826C-164E791AEE13}" type="presParOf" srcId="{078114D9-15AF-454C-B81D-1B0D1924C5D0}" destId="{D3E05392-6CCA-41D3-A179-E6D02E0E99E0}" srcOrd="0" destOrd="0" presId="urn:microsoft.com/office/officeart/2005/8/layout/orgChart1"/>
    <dgm:cxn modelId="{3DE93880-EC3D-42FB-A1AA-DFFF50EB17B3}" type="presParOf" srcId="{078114D9-15AF-454C-B81D-1B0D1924C5D0}" destId="{E98D5FF8-4FE2-4ABD-B421-EB8E13FEA7CE}" srcOrd="1" destOrd="0" presId="urn:microsoft.com/office/officeart/2005/8/layout/orgChart1"/>
    <dgm:cxn modelId="{C37831E4-9A86-45F6-BE35-DC22D6DAA9CD}" type="presParOf" srcId="{E98D5FF8-4FE2-4ABD-B421-EB8E13FEA7CE}" destId="{77B5BBB0-A4EF-4099-9BA0-7D174548EFE4}" srcOrd="0" destOrd="0" presId="urn:microsoft.com/office/officeart/2005/8/layout/orgChart1"/>
    <dgm:cxn modelId="{1AEB8199-A1FE-4C6C-9515-1313A8B8858A}" type="presParOf" srcId="{77B5BBB0-A4EF-4099-9BA0-7D174548EFE4}" destId="{326FB07A-2C91-4373-86E0-C564190E241A}" srcOrd="0" destOrd="0" presId="urn:microsoft.com/office/officeart/2005/8/layout/orgChart1"/>
    <dgm:cxn modelId="{67916988-609E-4337-94A6-6BE2249DEFB8}" type="presParOf" srcId="{77B5BBB0-A4EF-4099-9BA0-7D174548EFE4}" destId="{0379966B-D647-4070-BFD1-CE57287EC895}" srcOrd="1" destOrd="0" presId="urn:microsoft.com/office/officeart/2005/8/layout/orgChart1"/>
    <dgm:cxn modelId="{7BBC319E-0A88-4E4A-9FCF-9DF80003718C}" type="presParOf" srcId="{E98D5FF8-4FE2-4ABD-B421-EB8E13FEA7CE}" destId="{C708C497-67F4-4039-A3D3-51B71DECFBDB}" srcOrd="1" destOrd="0" presId="urn:microsoft.com/office/officeart/2005/8/layout/orgChart1"/>
    <dgm:cxn modelId="{B1F3A2AC-990B-4DFC-9B6D-D828F8B38242}" type="presParOf" srcId="{E98D5FF8-4FE2-4ABD-B421-EB8E13FEA7CE}" destId="{6E96FCD7-5D83-4B55-9785-73018655E485}" srcOrd="2" destOrd="0" presId="urn:microsoft.com/office/officeart/2005/8/layout/orgChart1"/>
    <dgm:cxn modelId="{0537A2D0-E381-4EDE-9D0C-69311D5D3D0A}" type="presParOf" srcId="{BE6AF428-CB43-4178-A409-103DF1A1BE9E}" destId="{DBB330E6-7A7F-4BD3-9D86-039FCE3BB7C8}" srcOrd="2" destOrd="0" presId="urn:microsoft.com/office/officeart/2005/8/layout/orgChart1"/>
    <dgm:cxn modelId="{0FCBB95E-9034-46BA-8F12-99C8507D674C}" type="presParOf" srcId="{254C9A2C-0480-4945-8B35-A78D543950D1}" destId="{F4D746B0-E357-449F-A5E1-0814F938A8A6}" srcOrd="4" destOrd="0" presId="urn:microsoft.com/office/officeart/2005/8/layout/orgChart1"/>
    <dgm:cxn modelId="{5C33D652-DF84-44E7-8B3C-F395D27CA409}" type="presParOf" srcId="{254C9A2C-0480-4945-8B35-A78D543950D1}" destId="{D70D7890-AEF1-43FC-B07E-5797982911B4}" srcOrd="5" destOrd="0" presId="urn:microsoft.com/office/officeart/2005/8/layout/orgChart1"/>
    <dgm:cxn modelId="{A71BFEEE-19AC-401E-8835-C8487E4BEE73}" type="presParOf" srcId="{D70D7890-AEF1-43FC-B07E-5797982911B4}" destId="{A1E3EAC5-82AA-4515-B337-C78832B1B209}" srcOrd="0" destOrd="0" presId="urn:microsoft.com/office/officeart/2005/8/layout/orgChart1"/>
    <dgm:cxn modelId="{46719827-D603-4AD8-9E9F-48F360A1F955}" type="presParOf" srcId="{A1E3EAC5-82AA-4515-B337-C78832B1B209}" destId="{98F3A5AF-DDEE-4158-96B4-A88FFFEC8967}" srcOrd="0" destOrd="0" presId="urn:microsoft.com/office/officeart/2005/8/layout/orgChart1"/>
    <dgm:cxn modelId="{53730B10-B8F3-439F-B72D-76C93F0D40AB}" type="presParOf" srcId="{A1E3EAC5-82AA-4515-B337-C78832B1B209}" destId="{2AA9D578-98A8-4E26-B0D2-D317D7820C78}" srcOrd="1" destOrd="0" presId="urn:microsoft.com/office/officeart/2005/8/layout/orgChart1"/>
    <dgm:cxn modelId="{FB8AACF6-50DC-4D5E-9FA4-DDBF0697205C}" type="presParOf" srcId="{D70D7890-AEF1-43FC-B07E-5797982911B4}" destId="{B09EBE69-14D3-4F43-9AB5-B6AEF7B5831E}" srcOrd="1" destOrd="0" presId="urn:microsoft.com/office/officeart/2005/8/layout/orgChart1"/>
    <dgm:cxn modelId="{F5D03E05-DC16-4688-BC06-9A43BF27ECA9}" type="presParOf" srcId="{D70D7890-AEF1-43FC-B07E-5797982911B4}" destId="{FC7A17BE-91E2-4468-9E82-5A7D3DBDB4F6}" srcOrd="2" destOrd="0" presId="urn:microsoft.com/office/officeart/2005/8/layout/orgChart1"/>
    <dgm:cxn modelId="{E909B289-CC28-441E-984B-EDE1232085A6}" type="presParOf" srcId="{C1CB4229-2756-45CD-9D9E-F6AFF68F4598}" destId="{9E3B7EA6-E238-4E8B-9353-0642ECB3165C}" srcOrd="2" destOrd="0" presId="urn:microsoft.com/office/officeart/2005/8/layout/orgChart1"/>
    <dgm:cxn modelId="{A24F5A18-BE11-4670-9A52-3F114B45E433}" type="presParOf" srcId="{879B928A-BA50-4182-B58B-7018813A8829}" destId="{034ED6BC-E81B-4FFF-AEFD-C4D559785CE7}" srcOrd="1" destOrd="0" presId="urn:microsoft.com/office/officeart/2005/8/layout/orgChart1"/>
    <dgm:cxn modelId="{80873CFB-04B7-4853-8555-7AEEF945B4BC}" type="presParOf" srcId="{034ED6BC-E81B-4FFF-AEFD-C4D559785CE7}" destId="{6387A8F8-F15F-4EA5-BC4A-B070E68CE8C2}" srcOrd="0" destOrd="0" presId="urn:microsoft.com/office/officeart/2005/8/layout/orgChart1"/>
    <dgm:cxn modelId="{3792EAC7-72F3-4494-9EEA-00A11F8C5996}" type="presParOf" srcId="{6387A8F8-F15F-4EA5-BC4A-B070E68CE8C2}" destId="{98CC264D-2ADD-49E1-817A-47930F24A4BF}" srcOrd="0" destOrd="0" presId="urn:microsoft.com/office/officeart/2005/8/layout/orgChart1"/>
    <dgm:cxn modelId="{416B2F5E-5467-4903-BA3E-08019A55E432}" type="presParOf" srcId="{6387A8F8-F15F-4EA5-BC4A-B070E68CE8C2}" destId="{BD8A5B57-5770-4FAB-AEF0-2D7B1308B0A1}" srcOrd="1" destOrd="0" presId="urn:microsoft.com/office/officeart/2005/8/layout/orgChart1"/>
    <dgm:cxn modelId="{EBFDDE54-71D7-4D8F-82FF-14EB24B83A3F}" type="presParOf" srcId="{034ED6BC-E81B-4FFF-AEFD-C4D559785CE7}" destId="{904D0FA4-322C-4AB8-A9E7-AEBE1B50E990}" srcOrd="1" destOrd="0" presId="urn:microsoft.com/office/officeart/2005/8/layout/orgChart1"/>
    <dgm:cxn modelId="{A35E9E6B-6A98-44AB-988E-3FF80EF7F55B}" type="presParOf" srcId="{034ED6BC-E81B-4FFF-AEFD-C4D559785CE7}" destId="{32ECFCDB-4B1B-4BEF-B608-D8E32532C01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4978D4-BC0C-4846-95DB-6E5A37171C92}" type="doc">
      <dgm:prSet loTypeId="urn:microsoft.com/office/officeart/2005/8/layout/bList2#1" loCatId="list" qsTypeId="urn:microsoft.com/office/officeart/2005/8/quickstyle/simple5" qsCatId="simple" csTypeId="urn:microsoft.com/office/officeart/2005/8/colors/colorful5" csCatId="colorful" phldr="1"/>
      <dgm:spPr/>
    </dgm:pt>
    <dgm:pt modelId="{DA1075E1-8327-40E4-BD80-886C8897E5F1}">
      <dgm:prSet phldrT="[文字]" custT="1"/>
      <dgm:spPr/>
      <dgm:t>
        <a:bodyPr/>
        <a:lstStyle/>
        <a:p>
          <a:r>
            <a:rPr lang="zh-TW" altLang="en-US" sz="2000" dirty="0">
              <a:latin typeface="Helvetica" charset="0"/>
              <a:ea typeface="Helvetica" charset="0"/>
              <a:cs typeface="Helvetica" charset="0"/>
            </a:rPr>
            <a:t>生物標記定點檢測試紙</a:t>
          </a:r>
        </a:p>
      </dgm:t>
    </dgm:pt>
    <dgm:pt modelId="{C8B21540-57F1-4A04-8CE3-9291CFA11ED5}" type="parTrans" cxnId="{214081F3-54C6-4C1A-BF06-2522BCC8E95A}">
      <dgm:prSet/>
      <dgm:spPr/>
      <dgm:t>
        <a:bodyPr/>
        <a:lstStyle/>
        <a:p>
          <a:endParaRPr lang="zh-TW" altLang="en-US">
            <a:latin typeface="Helvetica" charset="0"/>
            <a:ea typeface="Helvetica" charset="0"/>
            <a:cs typeface="Helvetica" charset="0"/>
          </a:endParaRPr>
        </a:p>
      </dgm:t>
    </dgm:pt>
    <dgm:pt modelId="{9E35AE8C-51B7-43A9-B568-00555D4D5B6B}" type="sibTrans" cxnId="{214081F3-54C6-4C1A-BF06-2522BCC8E95A}">
      <dgm:prSet/>
      <dgm:spPr/>
      <dgm:t>
        <a:bodyPr/>
        <a:lstStyle/>
        <a:p>
          <a:endParaRPr lang="zh-TW" altLang="en-US">
            <a:latin typeface="Helvetica" charset="0"/>
            <a:ea typeface="Helvetica" charset="0"/>
            <a:cs typeface="Helvetica" charset="0"/>
          </a:endParaRPr>
        </a:p>
      </dgm:t>
    </dgm:pt>
    <dgm:pt modelId="{3E18F9AB-26F5-4917-A7D7-E8859AA57077}">
      <dgm:prSet phldrT="[文字]" custT="1"/>
      <dgm:spPr/>
      <dgm:t>
        <a:bodyPr/>
        <a:lstStyle/>
        <a:p>
          <a:r>
            <a:rPr lang="zh-TW" altLang="en-US" sz="2000" dirty="0">
              <a:latin typeface="Helvetica" charset="0"/>
              <a:ea typeface="Helvetica" charset="0"/>
              <a:cs typeface="Helvetica" charset="0"/>
            </a:rPr>
            <a:t>自動記錄與分析系統</a:t>
          </a:r>
        </a:p>
      </dgm:t>
    </dgm:pt>
    <dgm:pt modelId="{80448D26-5569-446B-8490-C8D71C9B2DCC}" type="sibTrans" cxnId="{3A8529E4-21A9-4368-AAD2-6143C63101B4}">
      <dgm:prSet/>
      <dgm:spPr/>
      <dgm:t>
        <a:bodyPr/>
        <a:lstStyle/>
        <a:p>
          <a:endParaRPr lang="zh-TW" altLang="en-US">
            <a:latin typeface="Helvetica" charset="0"/>
            <a:ea typeface="Helvetica" charset="0"/>
            <a:cs typeface="Helvetica" charset="0"/>
          </a:endParaRPr>
        </a:p>
      </dgm:t>
    </dgm:pt>
    <dgm:pt modelId="{7EB61630-0DDB-4C4C-B4F1-913880D9B2AA}" type="parTrans" cxnId="{3A8529E4-21A9-4368-AAD2-6143C63101B4}">
      <dgm:prSet/>
      <dgm:spPr/>
      <dgm:t>
        <a:bodyPr/>
        <a:lstStyle/>
        <a:p>
          <a:endParaRPr lang="zh-TW" altLang="en-US">
            <a:latin typeface="Helvetica" charset="0"/>
            <a:ea typeface="Helvetica" charset="0"/>
            <a:cs typeface="Helvetica" charset="0"/>
          </a:endParaRPr>
        </a:p>
      </dgm:t>
    </dgm:pt>
    <dgm:pt modelId="{5854BDF7-7E90-47CE-BF98-844874143671}">
      <dgm:prSet custT="1"/>
      <dgm:spPr/>
      <dgm:t>
        <a:bodyPr/>
        <a:lstStyle/>
        <a:p>
          <a:pPr>
            <a:lnSpc>
              <a:spcPct val="100000"/>
            </a:lnSpc>
            <a:spcBef>
              <a:spcPts val="600"/>
            </a:spcBef>
            <a:spcAft>
              <a:spcPts val="0"/>
            </a:spcAft>
          </a:pPr>
          <a:r>
            <a:rPr lang="zh-TW" altLang="en-US" sz="1400" dirty="0">
              <a:latin typeface="Helvetica" charset="0"/>
              <a:ea typeface="Helvetica" charset="0"/>
              <a:cs typeface="Helvetica" charset="0"/>
            </a:rPr>
            <a:t>由臨床需求進行特殊生物標記開發及臨床驗證</a:t>
          </a:r>
        </a:p>
      </dgm:t>
    </dgm:pt>
    <dgm:pt modelId="{2ADA2FA8-8F5D-4764-9B75-4DACBED6A4C7}" type="parTrans" cxnId="{C6FA2034-1071-42C9-830C-EAEA71E5BBA6}">
      <dgm:prSet/>
      <dgm:spPr/>
      <dgm:t>
        <a:bodyPr/>
        <a:lstStyle/>
        <a:p>
          <a:endParaRPr lang="zh-TW" altLang="en-US">
            <a:latin typeface="Helvetica" charset="0"/>
            <a:ea typeface="Helvetica" charset="0"/>
            <a:cs typeface="Helvetica" charset="0"/>
          </a:endParaRPr>
        </a:p>
      </dgm:t>
    </dgm:pt>
    <dgm:pt modelId="{32A0EF36-C46E-4130-9CF2-952673C8E79B}" type="sibTrans" cxnId="{C6FA2034-1071-42C9-830C-EAEA71E5BBA6}">
      <dgm:prSet/>
      <dgm:spPr/>
      <dgm:t>
        <a:bodyPr/>
        <a:lstStyle/>
        <a:p>
          <a:endParaRPr lang="zh-TW" altLang="en-US">
            <a:latin typeface="Helvetica" charset="0"/>
            <a:ea typeface="Helvetica" charset="0"/>
            <a:cs typeface="Helvetica" charset="0"/>
          </a:endParaRPr>
        </a:p>
      </dgm:t>
    </dgm:pt>
    <dgm:pt modelId="{8CA7BB32-25B3-4DAD-AA65-01E6490661A8}">
      <dgm:prSet custT="1"/>
      <dgm:spPr/>
      <dgm:t>
        <a:bodyPr/>
        <a:lstStyle/>
        <a:p>
          <a:pPr>
            <a:lnSpc>
              <a:spcPct val="100000"/>
            </a:lnSpc>
            <a:spcBef>
              <a:spcPts val="600"/>
            </a:spcBef>
            <a:spcAft>
              <a:spcPts val="0"/>
            </a:spcAft>
          </a:pPr>
          <a:r>
            <a:rPr lang="en-US" altLang="zh-TW" sz="1400" dirty="0">
              <a:latin typeface="Helvetica" charset="0"/>
              <a:ea typeface="Helvetica" charset="0"/>
              <a:cs typeface="Helvetica" charset="0"/>
              <a:sym typeface="Arial"/>
            </a:rPr>
            <a:t>APP</a:t>
          </a:r>
          <a:r>
            <a:rPr lang="zh-TW" altLang="en-US" sz="1400" dirty="0">
              <a:latin typeface="Helvetica" charset="0"/>
              <a:ea typeface="Helvetica" charset="0"/>
              <a:cs typeface="Helvetica" charset="0"/>
              <a:sym typeface="Arial"/>
            </a:rPr>
            <a:t>自動分析軟體將試紙檢測結果記錄及分析，成為個人化的長期健康記錄圖表</a:t>
          </a:r>
          <a:endParaRPr lang="zh-TW" altLang="en-US" sz="1400" dirty="0">
            <a:latin typeface="Helvetica" charset="0"/>
            <a:ea typeface="Helvetica" charset="0"/>
            <a:cs typeface="Helvetica" charset="0"/>
          </a:endParaRPr>
        </a:p>
      </dgm:t>
    </dgm:pt>
    <dgm:pt modelId="{34EE71B0-1B0F-413F-8227-22BADF7A8A53}" type="parTrans" cxnId="{BC42CBCE-A6E9-44B4-A8AD-4F965458B8CE}">
      <dgm:prSet/>
      <dgm:spPr/>
      <dgm:t>
        <a:bodyPr/>
        <a:lstStyle/>
        <a:p>
          <a:endParaRPr lang="zh-TW" altLang="en-US">
            <a:latin typeface="Helvetica" charset="0"/>
            <a:ea typeface="Helvetica" charset="0"/>
            <a:cs typeface="Helvetica" charset="0"/>
          </a:endParaRPr>
        </a:p>
      </dgm:t>
    </dgm:pt>
    <dgm:pt modelId="{F5839A75-D469-4C7A-9028-B64A0FBC245C}" type="sibTrans" cxnId="{BC42CBCE-A6E9-44B4-A8AD-4F965458B8CE}">
      <dgm:prSet/>
      <dgm:spPr/>
      <dgm:t>
        <a:bodyPr/>
        <a:lstStyle/>
        <a:p>
          <a:endParaRPr lang="zh-TW" altLang="en-US">
            <a:latin typeface="Helvetica" charset="0"/>
            <a:ea typeface="Helvetica" charset="0"/>
            <a:cs typeface="Helvetica" charset="0"/>
          </a:endParaRPr>
        </a:p>
      </dgm:t>
    </dgm:pt>
    <dgm:pt modelId="{62F31D6F-A941-498C-B5BD-8EDD9315312D}">
      <dgm:prSet custT="1"/>
      <dgm:spPr/>
      <dgm:t>
        <a:bodyPr/>
        <a:lstStyle/>
        <a:p>
          <a:pPr>
            <a:lnSpc>
              <a:spcPct val="100000"/>
            </a:lnSpc>
            <a:spcBef>
              <a:spcPts val="600"/>
            </a:spcBef>
            <a:spcAft>
              <a:spcPts val="0"/>
            </a:spcAft>
          </a:pPr>
          <a:r>
            <a:rPr lang="zh-TW" altLang="en-US" sz="1400" dirty="0">
              <a:latin typeface="Helvetica" charset="0"/>
              <a:ea typeface="Helvetica" charset="0"/>
              <a:cs typeface="Helvetica" charset="0"/>
            </a:rPr>
            <a:t>選用生物相容性材質及試劑，檢驗可立即反應結果</a:t>
          </a:r>
        </a:p>
      </dgm:t>
    </dgm:pt>
    <dgm:pt modelId="{2485795C-588C-4927-8C60-A98BC67A0128}" type="parTrans" cxnId="{CE5186AB-4E7C-494C-AACF-58E0E5BB96A6}">
      <dgm:prSet/>
      <dgm:spPr/>
      <dgm:t>
        <a:bodyPr/>
        <a:lstStyle/>
        <a:p>
          <a:endParaRPr lang="zh-TW" altLang="en-US">
            <a:latin typeface="Helvetica" charset="0"/>
            <a:ea typeface="Helvetica" charset="0"/>
            <a:cs typeface="Helvetica" charset="0"/>
          </a:endParaRPr>
        </a:p>
      </dgm:t>
    </dgm:pt>
    <dgm:pt modelId="{BD450EB4-548F-4993-AD8C-4134B755A7EF}" type="sibTrans" cxnId="{CE5186AB-4E7C-494C-AACF-58E0E5BB96A6}">
      <dgm:prSet/>
      <dgm:spPr/>
      <dgm:t>
        <a:bodyPr/>
        <a:lstStyle/>
        <a:p>
          <a:endParaRPr lang="zh-TW" altLang="en-US">
            <a:latin typeface="Helvetica" charset="0"/>
            <a:ea typeface="Helvetica" charset="0"/>
            <a:cs typeface="Helvetica" charset="0"/>
          </a:endParaRPr>
        </a:p>
      </dgm:t>
    </dgm:pt>
    <dgm:pt modelId="{436C03D8-9ACE-405E-9363-872126DD0FED}">
      <dgm:prSet custT="1"/>
      <dgm:spPr/>
      <dgm:t>
        <a:bodyPr/>
        <a:lstStyle/>
        <a:p>
          <a:pPr>
            <a:lnSpc>
              <a:spcPct val="100000"/>
            </a:lnSpc>
            <a:spcBef>
              <a:spcPts val="600"/>
            </a:spcBef>
            <a:spcAft>
              <a:spcPts val="0"/>
            </a:spcAft>
          </a:pPr>
          <a:r>
            <a:rPr lang="en-US" altLang="zh-TW" sz="1400" dirty="0">
              <a:latin typeface="Helvetica" charset="0"/>
              <a:ea typeface="Helvetica" charset="0"/>
              <a:cs typeface="Helvetica" charset="0"/>
            </a:rPr>
            <a:t>Lab on Paper</a:t>
          </a:r>
          <a:r>
            <a:rPr lang="zh-TW" altLang="en-US" sz="1400" dirty="0">
              <a:latin typeface="Helvetica" charset="0"/>
              <a:ea typeface="Helvetica" charset="0"/>
              <a:cs typeface="Helvetica" charset="0"/>
            </a:rPr>
            <a:t> 技術平台降低檢測操作門檻與成本</a:t>
          </a:r>
        </a:p>
      </dgm:t>
    </dgm:pt>
    <dgm:pt modelId="{D245E5F1-221C-4049-83EF-3D16806D47DE}" type="parTrans" cxnId="{8B6C3144-83FD-4578-AB9B-FF88A3C9A55C}">
      <dgm:prSet/>
      <dgm:spPr/>
      <dgm:t>
        <a:bodyPr/>
        <a:lstStyle/>
        <a:p>
          <a:endParaRPr lang="zh-TW" altLang="en-US">
            <a:latin typeface="Helvetica" charset="0"/>
            <a:ea typeface="Helvetica" charset="0"/>
            <a:cs typeface="Helvetica" charset="0"/>
          </a:endParaRPr>
        </a:p>
      </dgm:t>
    </dgm:pt>
    <dgm:pt modelId="{52022805-E63F-4A08-9C3F-54FA6174ED83}" type="sibTrans" cxnId="{8B6C3144-83FD-4578-AB9B-FF88A3C9A55C}">
      <dgm:prSet/>
      <dgm:spPr/>
      <dgm:t>
        <a:bodyPr/>
        <a:lstStyle/>
        <a:p>
          <a:endParaRPr lang="zh-TW" altLang="en-US">
            <a:latin typeface="Helvetica" charset="0"/>
            <a:ea typeface="Helvetica" charset="0"/>
            <a:cs typeface="Helvetica" charset="0"/>
          </a:endParaRPr>
        </a:p>
      </dgm:t>
    </dgm:pt>
    <dgm:pt modelId="{F11998E6-EAB6-454D-8AE4-ADE2B427365E}">
      <dgm:prSet custT="1"/>
      <dgm:spPr/>
      <dgm:t>
        <a:bodyPr/>
        <a:lstStyle/>
        <a:p>
          <a:pPr>
            <a:lnSpc>
              <a:spcPct val="100000"/>
            </a:lnSpc>
            <a:spcBef>
              <a:spcPts val="600"/>
            </a:spcBef>
            <a:spcAft>
              <a:spcPts val="0"/>
            </a:spcAft>
          </a:pPr>
          <a:r>
            <a:rPr lang="zh-TW" altLang="en-US" sz="1400" dirty="0">
              <a:latin typeface="Helvetica" charset="0"/>
              <a:ea typeface="Helvetica" charset="0"/>
              <a:cs typeface="Helvetica" charset="0"/>
            </a:rPr>
            <a:t>多元紙本資料可由拍照轉換為結構化資訊及圖表量化，方便機構分析判讀</a:t>
          </a:r>
        </a:p>
      </dgm:t>
    </dgm:pt>
    <dgm:pt modelId="{67D5D7E1-197D-4E52-9BCB-FED0362C4424}" type="parTrans" cxnId="{00465FB9-A762-4447-BD09-F9B605B1DE96}">
      <dgm:prSet/>
      <dgm:spPr/>
      <dgm:t>
        <a:bodyPr/>
        <a:lstStyle/>
        <a:p>
          <a:endParaRPr lang="zh-TW" altLang="en-US">
            <a:latin typeface="Helvetica" charset="0"/>
            <a:ea typeface="Helvetica" charset="0"/>
            <a:cs typeface="Helvetica" charset="0"/>
          </a:endParaRPr>
        </a:p>
      </dgm:t>
    </dgm:pt>
    <dgm:pt modelId="{F23CED8B-DEED-419B-92B5-8E5959C8A828}" type="sibTrans" cxnId="{00465FB9-A762-4447-BD09-F9B605B1DE96}">
      <dgm:prSet/>
      <dgm:spPr/>
      <dgm:t>
        <a:bodyPr/>
        <a:lstStyle/>
        <a:p>
          <a:endParaRPr lang="zh-TW" altLang="en-US">
            <a:latin typeface="Helvetica" charset="0"/>
            <a:ea typeface="Helvetica" charset="0"/>
            <a:cs typeface="Helvetica" charset="0"/>
          </a:endParaRPr>
        </a:p>
      </dgm:t>
    </dgm:pt>
    <dgm:pt modelId="{BFEBA503-E52A-47EB-A005-5CF210D4F9FB}">
      <dgm:prSet custT="1"/>
      <dgm:spPr/>
      <dgm:t>
        <a:bodyPr/>
        <a:lstStyle/>
        <a:p>
          <a:pPr>
            <a:lnSpc>
              <a:spcPct val="100000"/>
            </a:lnSpc>
            <a:spcBef>
              <a:spcPts val="600"/>
            </a:spcBef>
            <a:spcAft>
              <a:spcPts val="0"/>
            </a:spcAft>
          </a:pPr>
          <a:r>
            <a:rPr lang="zh-TW" altLang="en-US" sz="1400" dirty="0">
              <a:latin typeface="Helvetica" charset="0"/>
              <a:ea typeface="Helvetica" charset="0"/>
              <a:cs typeface="Helvetica" charset="0"/>
            </a:rPr>
            <a:t>定點疾病快篩，方便省時</a:t>
          </a:r>
        </a:p>
      </dgm:t>
    </dgm:pt>
    <dgm:pt modelId="{4F14584C-74C2-45A9-A84D-95B903C42AF6}" type="parTrans" cxnId="{623A97C0-4CB5-46CE-B094-60B03369F25F}">
      <dgm:prSet/>
      <dgm:spPr/>
      <dgm:t>
        <a:bodyPr/>
        <a:lstStyle/>
        <a:p>
          <a:endParaRPr lang="zh-TW" altLang="en-US">
            <a:latin typeface="Helvetica" charset="0"/>
            <a:ea typeface="Helvetica" charset="0"/>
            <a:cs typeface="Helvetica" charset="0"/>
          </a:endParaRPr>
        </a:p>
      </dgm:t>
    </dgm:pt>
    <dgm:pt modelId="{A913CBAC-FA32-4145-B581-09A8C43AB626}" type="sibTrans" cxnId="{623A97C0-4CB5-46CE-B094-60B03369F25F}">
      <dgm:prSet/>
      <dgm:spPr/>
      <dgm:t>
        <a:bodyPr/>
        <a:lstStyle/>
        <a:p>
          <a:endParaRPr lang="zh-TW" altLang="en-US">
            <a:latin typeface="Helvetica" charset="0"/>
            <a:ea typeface="Helvetica" charset="0"/>
            <a:cs typeface="Helvetica" charset="0"/>
          </a:endParaRPr>
        </a:p>
      </dgm:t>
    </dgm:pt>
    <dgm:pt modelId="{8DAC05A5-1F74-4D1D-A763-5F1963862051}" type="pres">
      <dgm:prSet presAssocID="{BD4978D4-BC0C-4846-95DB-6E5A37171C92}" presName="diagram" presStyleCnt="0">
        <dgm:presLayoutVars>
          <dgm:dir/>
          <dgm:animLvl val="lvl"/>
          <dgm:resizeHandles val="exact"/>
        </dgm:presLayoutVars>
      </dgm:prSet>
      <dgm:spPr/>
    </dgm:pt>
    <dgm:pt modelId="{CC252896-7A13-4405-B14E-BEB61B4B5829}" type="pres">
      <dgm:prSet presAssocID="{DA1075E1-8327-40E4-BD80-886C8897E5F1}" presName="compNode" presStyleCnt="0"/>
      <dgm:spPr/>
    </dgm:pt>
    <dgm:pt modelId="{63EBFA16-9D27-4489-92E2-A0F6F3457ADB}" type="pres">
      <dgm:prSet presAssocID="{DA1075E1-8327-40E4-BD80-886C8897E5F1}" presName="childRect" presStyleLbl="bgAcc1" presStyleIdx="0" presStyleCnt="2" custScaleX="104931" custScaleY="143368" custLinFactNeighborX="1737" custLinFactNeighborY="-6561">
        <dgm:presLayoutVars>
          <dgm:bulletEnabled val="1"/>
        </dgm:presLayoutVars>
      </dgm:prSet>
      <dgm:spPr/>
    </dgm:pt>
    <dgm:pt modelId="{6C2BC943-6014-40B2-A74B-AD4B397ECB8F}" type="pres">
      <dgm:prSet presAssocID="{DA1075E1-8327-40E4-BD80-886C8897E5F1}" presName="parentText" presStyleLbl="node1" presStyleIdx="0" presStyleCnt="0">
        <dgm:presLayoutVars>
          <dgm:chMax val="0"/>
          <dgm:bulletEnabled val="1"/>
        </dgm:presLayoutVars>
      </dgm:prSet>
      <dgm:spPr/>
    </dgm:pt>
    <dgm:pt modelId="{3BFCEE78-914F-454F-8D88-0A957663DDBE}" type="pres">
      <dgm:prSet presAssocID="{DA1075E1-8327-40E4-BD80-886C8897E5F1}" presName="parentRect" presStyleLbl="alignNode1" presStyleIdx="0" presStyleCnt="2" custScaleX="105485" custLinFactNeighborX="2099" custLinFactNeighborY="33758"/>
      <dgm:spPr/>
    </dgm:pt>
    <dgm:pt modelId="{CA1D725C-E0E3-4D10-A928-CB1DBDB4D4C1}" type="pres">
      <dgm:prSet presAssocID="{DA1075E1-8327-40E4-BD80-886C8897E5F1}" presName="adorn" presStyleLbl="fgAccFollowNode1" presStyleIdx="0" presStyleCnt="2" custScaleX="111124" custScaleY="111358" custLinFactNeighborX="-9807" custLinFactNeighborY="23367"/>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l="-2000" r="-2000"/>
          </a:stretch>
        </a:blipFill>
      </dgm:spPr>
    </dgm:pt>
    <dgm:pt modelId="{A7D58FF3-6F2E-4EF7-B9BF-E00330D0EA87}" type="pres">
      <dgm:prSet presAssocID="{9E35AE8C-51B7-43A9-B568-00555D4D5B6B}" presName="sibTrans" presStyleLbl="sibTrans2D1" presStyleIdx="0" presStyleCnt="0"/>
      <dgm:spPr/>
    </dgm:pt>
    <dgm:pt modelId="{4CDBAC8F-9FA8-43A3-A684-DEAF52D08217}" type="pres">
      <dgm:prSet presAssocID="{3E18F9AB-26F5-4917-A7D7-E8859AA57077}" presName="compNode" presStyleCnt="0"/>
      <dgm:spPr/>
    </dgm:pt>
    <dgm:pt modelId="{C60E8692-ECC2-4766-A594-A37784C0EC74}" type="pres">
      <dgm:prSet presAssocID="{3E18F9AB-26F5-4917-A7D7-E8859AA57077}" presName="childRect" presStyleLbl="bgAcc1" presStyleIdx="1" presStyleCnt="2" custScaleX="105374" custScaleY="148819" custLinFactNeighborY="-5978">
        <dgm:presLayoutVars>
          <dgm:bulletEnabled val="1"/>
        </dgm:presLayoutVars>
      </dgm:prSet>
      <dgm:spPr/>
    </dgm:pt>
    <dgm:pt modelId="{F7C75F52-590E-42CB-971A-B7809B58FC21}" type="pres">
      <dgm:prSet presAssocID="{3E18F9AB-26F5-4917-A7D7-E8859AA57077}" presName="parentText" presStyleLbl="node1" presStyleIdx="0" presStyleCnt="0">
        <dgm:presLayoutVars>
          <dgm:chMax val="0"/>
          <dgm:bulletEnabled val="1"/>
        </dgm:presLayoutVars>
      </dgm:prSet>
      <dgm:spPr/>
    </dgm:pt>
    <dgm:pt modelId="{9A8FC9DA-5580-4DA7-9E67-E3977F2B72AA}" type="pres">
      <dgm:prSet presAssocID="{3E18F9AB-26F5-4917-A7D7-E8859AA57077}" presName="parentRect" presStyleLbl="alignNode1" presStyleIdx="1" presStyleCnt="2" custScaleX="105374" custLinFactNeighborY="32331"/>
      <dgm:spPr/>
    </dgm:pt>
    <dgm:pt modelId="{711AFAF0-5985-4FF3-A118-0571E281B735}" type="pres">
      <dgm:prSet presAssocID="{3E18F9AB-26F5-4917-A7D7-E8859AA57077}" presName="adorn" presStyleLbl="fgAccFollowNode1" presStyleIdx="1" presStyleCnt="2" custScaleX="110774" custScaleY="111124" custLinFactNeighborX="-12976" custLinFactNeighborY="22059"/>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3000" r="-3000"/>
          </a:stretch>
        </a:blipFill>
      </dgm:spPr>
    </dgm:pt>
  </dgm:ptLst>
  <dgm:cxnLst>
    <dgm:cxn modelId="{A9C7DF08-53AA-4ED2-A8B6-A262E178E9FD}" type="presOf" srcId="{62F31D6F-A941-498C-B5BD-8EDD9315312D}" destId="{63EBFA16-9D27-4489-92E2-A0F6F3457ADB}" srcOrd="0" destOrd="1" presId="urn:microsoft.com/office/officeart/2005/8/layout/bList2#1"/>
    <dgm:cxn modelId="{A04AEC27-9338-419E-92CB-95B220103461}" type="presOf" srcId="{BFEBA503-E52A-47EB-A005-5CF210D4F9FB}" destId="{63EBFA16-9D27-4489-92E2-A0F6F3457ADB}" srcOrd="0" destOrd="3" presId="urn:microsoft.com/office/officeart/2005/8/layout/bList2#1"/>
    <dgm:cxn modelId="{C6FA2034-1071-42C9-830C-EAEA71E5BBA6}" srcId="{DA1075E1-8327-40E4-BD80-886C8897E5F1}" destId="{5854BDF7-7E90-47CE-BF98-844874143671}" srcOrd="0" destOrd="0" parTransId="{2ADA2FA8-8F5D-4764-9B75-4DACBED6A4C7}" sibTransId="{32A0EF36-C46E-4130-9CF2-952673C8E79B}"/>
    <dgm:cxn modelId="{8B6C3144-83FD-4578-AB9B-FF88A3C9A55C}" srcId="{DA1075E1-8327-40E4-BD80-886C8897E5F1}" destId="{436C03D8-9ACE-405E-9363-872126DD0FED}" srcOrd="2" destOrd="0" parTransId="{D245E5F1-221C-4049-83EF-3D16806D47DE}" sibTransId="{52022805-E63F-4A08-9C3F-54FA6174ED83}"/>
    <dgm:cxn modelId="{F5586B4D-61ED-4CD3-A6F9-19BE4CAA44D1}" type="presOf" srcId="{DA1075E1-8327-40E4-BD80-886C8897E5F1}" destId="{6C2BC943-6014-40B2-A74B-AD4B397ECB8F}" srcOrd="0" destOrd="0" presId="urn:microsoft.com/office/officeart/2005/8/layout/bList2#1"/>
    <dgm:cxn modelId="{07A1C573-199B-4A9B-8195-3B83AA3D7965}" type="presOf" srcId="{BD4978D4-BC0C-4846-95DB-6E5A37171C92}" destId="{8DAC05A5-1F74-4D1D-A763-5F1963862051}" srcOrd="0" destOrd="0" presId="urn:microsoft.com/office/officeart/2005/8/layout/bList2#1"/>
    <dgm:cxn modelId="{399CA78F-6BDF-4A70-BC96-85F3DB671545}" type="presOf" srcId="{5854BDF7-7E90-47CE-BF98-844874143671}" destId="{63EBFA16-9D27-4489-92E2-A0F6F3457ADB}" srcOrd="0" destOrd="0" presId="urn:microsoft.com/office/officeart/2005/8/layout/bList2#1"/>
    <dgm:cxn modelId="{8E9845A1-69EA-49D9-ABAE-A1F28DA5D09B}" type="presOf" srcId="{DA1075E1-8327-40E4-BD80-886C8897E5F1}" destId="{3BFCEE78-914F-454F-8D88-0A957663DDBE}" srcOrd="1" destOrd="0" presId="urn:microsoft.com/office/officeart/2005/8/layout/bList2#1"/>
    <dgm:cxn modelId="{CE5186AB-4E7C-494C-AACF-58E0E5BB96A6}" srcId="{DA1075E1-8327-40E4-BD80-886C8897E5F1}" destId="{62F31D6F-A941-498C-B5BD-8EDD9315312D}" srcOrd="1" destOrd="0" parTransId="{2485795C-588C-4927-8C60-A98BC67A0128}" sibTransId="{BD450EB4-548F-4993-AD8C-4134B755A7EF}"/>
    <dgm:cxn modelId="{138F96AE-322E-4C2F-8AD0-831EEE6BB301}" type="presOf" srcId="{F11998E6-EAB6-454D-8AE4-ADE2B427365E}" destId="{C60E8692-ECC2-4766-A594-A37784C0EC74}" srcOrd="0" destOrd="1" presId="urn:microsoft.com/office/officeart/2005/8/layout/bList2#1"/>
    <dgm:cxn modelId="{4DFCEAB0-8456-486D-AEAF-02DBA142C75A}" type="presOf" srcId="{9E35AE8C-51B7-43A9-B568-00555D4D5B6B}" destId="{A7D58FF3-6F2E-4EF7-B9BF-E00330D0EA87}" srcOrd="0" destOrd="0" presId="urn:microsoft.com/office/officeart/2005/8/layout/bList2#1"/>
    <dgm:cxn modelId="{00465FB9-A762-4447-BD09-F9B605B1DE96}" srcId="{3E18F9AB-26F5-4917-A7D7-E8859AA57077}" destId="{F11998E6-EAB6-454D-8AE4-ADE2B427365E}" srcOrd="1" destOrd="0" parTransId="{67D5D7E1-197D-4E52-9BCB-FED0362C4424}" sibTransId="{F23CED8B-DEED-419B-92B5-8E5959C8A828}"/>
    <dgm:cxn modelId="{623A97C0-4CB5-46CE-B094-60B03369F25F}" srcId="{DA1075E1-8327-40E4-BD80-886C8897E5F1}" destId="{BFEBA503-E52A-47EB-A005-5CF210D4F9FB}" srcOrd="3" destOrd="0" parTransId="{4F14584C-74C2-45A9-A84D-95B903C42AF6}" sibTransId="{A913CBAC-FA32-4145-B581-09A8C43AB626}"/>
    <dgm:cxn modelId="{29A962C3-CE4B-4CB7-8029-8FEE7A4E6899}" type="presOf" srcId="{436C03D8-9ACE-405E-9363-872126DD0FED}" destId="{63EBFA16-9D27-4489-92E2-A0F6F3457ADB}" srcOrd="0" destOrd="2" presId="urn:microsoft.com/office/officeart/2005/8/layout/bList2#1"/>
    <dgm:cxn modelId="{BC42CBCE-A6E9-44B4-A8AD-4F965458B8CE}" srcId="{3E18F9AB-26F5-4917-A7D7-E8859AA57077}" destId="{8CA7BB32-25B3-4DAD-AA65-01E6490661A8}" srcOrd="0" destOrd="0" parTransId="{34EE71B0-1B0F-413F-8227-22BADF7A8A53}" sibTransId="{F5839A75-D469-4C7A-9028-B64A0FBC245C}"/>
    <dgm:cxn modelId="{8DE8CCCF-800A-42C5-8513-E915329D881D}" type="presOf" srcId="{3E18F9AB-26F5-4917-A7D7-E8859AA57077}" destId="{F7C75F52-590E-42CB-971A-B7809B58FC21}" srcOrd="0" destOrd="0" presId="urn:microsoft.com/office/officeart/2005/8/layout/bList2#1"/>
    <dgm:cxn modelId="{84727FD3-7995-4262-A90A-EF3197C8386B}" type="presOf" srcId="{8CA7BB32-25B3-4DAD-AA65-01E6490661A8}" destId="{C60E8692-ECC2-4766-A594-A37784C0EC74}" srcOrd="0" destOrd="0" presId="urn:microsoft.com/office/officeart/2005/8/layout/bList2#1"/>
    <dgm:cxn modelId="{F61FBED5-4BAA-43D5-B213-041854C458C1}" type="presOf" srcId="{3E18F9AB-26F5-4917-A7D7-E8859AA57077}" destId="{9A8FC9DA-5580-4DA7-9E67-E3977F2B72AA}" srcOrd="1" destOrd="0" presId="urn:microsoft.com/office/officeart/2005/8/layout/bList2#1"/>
    <dgm:cxn modelId="{3A8529E4-21A9-4368-AAD2-6143C63101B4}" srcId="{BD4978D4-BC0C-4846-95DB-6E5A37171C92}" destId="{3E18F9AB-26F5-4917-A7D7-E8859AA57077}" srcOrd="1" destOrd="0" parTransId="{7EB61630-0DDB-4C4C-B4F1-913880D9B2AA}" sibTransId="{80448D26-5569-446B-8490-C8D71C9B2DCC}"/>
    <dgm:cxn modelId="{214081F3-54C6-4C1A-BF06-2522BCC8E95A}" srcId="{BD4978D4-BC0C-4846-95DB-6E5A37171C92}" destId="{DA1075E1-8327-40E4-BD80-886C8897E5F1}" srcOrd="0" destOrd="0" parTransId="{C8B21540-57F1-4A04-8CE3-9291CFA11ED5}" sibTransId="{9E35AE8C-51B7-43A9-B568-00555D4D5B6B}"/>
    <dgm:cxn modelId="{B0C835CE-FFA7-41AC-9FF7-061A79759A5E}" type="presParOf" srcId="{8DAC05A5-1F74-4D1D-A763-5F1963862051}" destId="{CC252896-7A13-4405-B14E-BEB61B4B5829}" srcOrd="0" destOrd="0" presId="urn:microsoft.com/office/officeart/2005/8/layout/bList2#1"/>
    <dgm:cxn modelId="{4F934771-2E9C-44DB-8B42-E94745DB7372}" type="presParOf" srcId="{CC252896-7A13-4405-B14E-BEB61B4B5829}" destId="{63EBFA16-9D27-4489-92E2-A0F6F3457ADB}" srcOrd="0" destOrd="0" presId="urn:microsoft.com/office/officeart/2005/8/layout/bList2#1"/>
    <dgm:cxn modelId="{CDE255AB-9C8A-463C-9901-1281EB82E7F9}" type="presParOf" srcId="{CC252896-7A13-4405-B14E-BEB61B4B5829}" destId="{6C2BC943-6014-40B2-A74B-AD4B397ECB8F}" srcOrd="1" destOrd="0" presId="urn:microsoft.com/office/officeart/2005/8/layout/bList2#1"/>
    <dgm:cxn modelId="{84BB28AE-7947-4F24-9515-FBE7A8C222E7}" type="presParOf" srcId="{CC252896-7A13-4405-B14E-BEB61B4B5829}" destId="{3BFCEE78-914F-454F-8D88-0A957663DDBE}" srcOrd="2" destOrd="0" presId="urn:microsoft.com/office/officeart/2005/8/layout/bList2#1"/>
    <dgm:cxn modelId="{B842BF44-C17D-4572-9740-B911839DD566}" type="presParOf" srcId="{CC252896-7A13-4405-B14E-BEB61B4B5829}" destId="{CA1D725C-E0E3-4D10-A928-CB1DBDB4D4C1}" srcOrd="3" destOrd="0" presId="urn:microsoft.com/office/officeart/2005/8/layout/bList2#1"/>
    <dgm:cxn modelId="{8B42B1B7-C94F-4A08-BE94-0F3BA54EFEF5}" type="presParOf" srcId="{8DAC05A5-1F74-4D1D-A763-5F1963862051}" destId="{A7D58FF3-6F2E-4EF7-B9BF-E00330D0EA87}" srcOrd="1" destOrd="0" presId="urn:microsoft.com/office/officeart/2005/8/layout/bList2#1"/>
    <dgm:cxn modelId="{3B8A7677-6EFC-49B1-9F93-85BBDEF13D96}" type="presParOf" srcId="{8DAC05A5-1F74-4D1D-A763-5F1963862051}" destId="{4CDBAC8F-9FA8-43A3-A684-DEAF52D08217}" srcOrd="2" destOrd="0" presId="urn:microsoft.com/office/officeart/2005/8/layout/bList2#1"/>
    <dgm:cxn modelId="{A2A5A628-D3FF-44AF-89BC-465E15579E31}" type="presParOf" srcId="{4CDBAC8F-9FA8-43A3-A684-DEAF52D08217}" destId="{C60E8692-ECC2-4766-A594-A37784C0EC74}" srcOrd="0" destOrd="0" presId="urn:microsoft.com/office/officeart/2005/8/layout/bList2#1"/>
    <dgm:cxn modelId="{EB4C5C98-4FE4-4C2C-8DBA-8E6D5196A62F}" type="presParOf" srcId="{4CDBAC8F-9FA8-43A3-A684-DEAF52D08217}" destId="{F7C75F52-590E-42CB-971A-B7809B58FC21}" srcOrd="1" destOrd="0" presId="urn:microsoft.com/office/officeart/2005/8/layout/bList2#1"/>
    <dgm:cxn modelId="{CC765D9D-2C5C-42D1-9064-0611980415AF}" type="presParOf" srcId="{4CDBAC8F-9FA8-43A3-A684-DEAF52D08217}" destId="{9A8FC9DA-5580-4DA7-9E67-E3977F2B72AA}" srcOrd="2" destOrd="0" presId="urn:microsoft.com/office/officeart/2005/8/layout/bList2#1"/>
    <dgm:cxn modelId="{CD3227D0-1596-40FB-9109-65B03CEBAB51}" type="presParOf" srcId="{4CDBAC8F-9FA8-43A3-A684-DEAF52D08217}" destId="{711AFAF0-5985-4FF3-A118-0571E281B735}" srcOrd="3" destOrd="0" presId="urn:microsoft.com/office/officeart/2005/8/layout/b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EE44FD-CC21-47DA-8138-77BA9432269E}" type="doc">
      <dgm:prSet loTypeId="urn:microsoft.com/office/officeart/2005/8/layout/vList5" loCatId="list" qsTypeId="urn:microsoft.com/office/officeart/2005/8/quickstyle/3d3" qsCatId="3D" csTypeId="urn:microsoft.com/office/officeart/2005/8/colors/colorful2" csCatId="colorful" phldr="1"/>
      <dgm:spPr/>
      <dgm:t>
        <a:bodyPr/>
        <a:lstStyle/>
        <a:p>
          <a:endParaRPr lang="zh-TW" altLang="en-US"/>
        </a:p>
      </dgm:t>
    </dgm:pt>
    <dgm:pt modelId="{1F02E577-3480-48D6-AB6C-99E1607D3644}">
      <dgm:prSet phldrT="[文字]" custT="1"/>
      <dgm:spPr/>
      <dgm:t>
        <a:bodyPr/>
        <a:lstStyle/>
        <a:p>
          <a:r>
            <a:rPr lang="zh-TW" altLang="en-US" sz="2000" dirty="0">
              <a:latin typeface="Helvetica" charset="0"/>
              <a:ea typeface="Helvetica" charset="0"/>
              <a:cs typeface="Helvetica" charset="0"/>
            </a:rPr>
            <a:t>分泌物健康</a:t>
          </a:r>
          <a:br>
            <a:rPr lang="en-US" altLang="zh-TW" sz="2000" dirty="0">
              <a:latin typeface="Helvetica" charset="0"/>
              <a:ea typeface="Helvetica" charset="0"/>
              <a:cs typeface="Helvetica" charset="0"/>
            </a:rPr>
          </a:br>
          <a:r>
            <a:rPr lang="en-US" altLang="zh-TW" sz="1400" dirty="0">
              <a:latin typeface="Helvetica" charset="0"/>
              <a:ea typeface="Helvetica" charset="0"/>
              <a:cs typeface="Helvetica" charset="0"/>
            </a:rPr>
            <a:t>(</a:t>
          </a:r>
          <a:r>
            <a:rPr lang="zh-TW" altLang="en-US" sz="1400" dirty="0">
              <a:latin typeface="Helvetica" charset="0"/>
              <a:ea typeface="Helvetica" charset="0"/>
              <a:cs typeface="Helvetica" charset="0"/>
            </a:rPr>
            <a:t>賀小姐</a:t>
          </a:r>
          <a:r>
            <a:rPr lang="en-US" altLang="zh-TW" sz="1400" dirty="0">
              <a:latin typeface="Helvetica" charset="0"/>
              <a:ea typeface="Helvetica" charset="0"/>
              <a:cs typeface="Helvetica" charset="0"/>
            </a:rPr>
            <a:t>-</a:t>
          </a:r>
          <a:r>
            <a:rPr lang="zh-TW" altLang="en-US" sz="1400" dirty="0">
              <a:latin typeface="Helvetica" charset="0"/>
              <a:ea typeface="Helvetica" charset="0"/>
              <a:cs typeface="Helvetica" charset="0"/>
            </a:rPr>
            <a:t>陰道分泌物</a:t>
          </a:r>
        </a:p>
        <a:p>
          <a:r>
            <a:rPr lang="zh-TW" altLang="en-US" sz="1400" dirty="0">
              <a:latin typeface="Helvetica" charset="0"/>
              <a:ea typeface="Helvetica" charset="0"/>
              <a:cs typeface="Helvetica" charset="0"/>
            </a:rPr>
            <a:t>健康檢驗棒</a:t>
          </a:r>
          <a:r>
            <a:rPr lang="en-US" altLang="zh-TW" sz="1400" dirty="0">
              <a:latin typeface="Helvetica" charset="0"/>
              <a:ea typeface="Helvetica" charset="0"/>
              <a:cs typeface="Helvetica" charset="0"/>
            </a:rPr>
            <a:t>)</a:t>
          </a:r>
          <a:endParaRPr lang="zh-TW" altLang="en-US" sz="1400" dirty="0">
            <a:latin typeface="Helvetica" charset="0"/>
            <a:ea typeface="Helvetica" charset="0"/>
            <a:cs typeface="Helvetica" charset="0"/>
          </a:endParaRPr>
        </a:p>
      </dgm:t>
    </dgm:pt>
    <dgm:pt modelId="{45F4559D-8BB9-477A-89BB-09E4C3C7471E}" type="parTrans" cxnId="{2A68DCA3-A61E-4925-831E-C3E3854F71F9}">
      <dgm:prSet/>
      <dgm:spPr/>
      <dgm:t>
        <a:bodyPr/>
        <a:lstStyle/>
        <a:p>
          <a:endParaRPr lang="zh-TW" altLang="en-US" sz="1050">
            <a:latin typeface="Helvetica" charset="0"/>
            <a:ea typeface="Helvetica" charset="0"/>
            <a:cs typeface="Helvetica" charset="0"/>
          </a:endParaRPr>
        </a:p>
      </dgm:t>
    </dgm:pt>
    <dgm:pt modelId="{EF51EFB8-DB2B-4BCA-942A-AD54223E4864}" type="sibTrans" cxnId="{2A68DCA3-A61E-4925-831E-C3E3854F71F9}">
      <dgm:prSet/>
      <dgm:spPr/>
      <dgm:t>
        <a:bodyPr/>
        <a:lstStyle/>
        <a:p>
          <a:endParaRPr lang="zh-TW" altLang="en-US" sz="1050">
            <a:latin typeface="Helvetica" charset="0"/>
            <a:ea typeface="Helvetica" charset="0"/>
            <a:cs typeface="Helvetica" charset="0"/>
          </a:endParaRPr>
        </a:p>
      </dgm:t>
    </dgm:pt>
    <dgm:pt modelId="{B04A0C8C-4BE7-404D-BE85-030A5A19C99D}">
      <dgm:prSet phldrT="[文字]" custT="1"/>
      <dgm:spPr/>
      <dgm:t>
        <a:bodyPr/>
        <a:lstStyle/>
        <a:p>
          <a:r>
            <a:rPr lang="zh-TW" altLang="en-US" sz="1200" dirty="0">
              <a:latin typeface="Helvetica" charset="0"/>
              <a:ea typeface="Helvetica" charset="0"/>
              <a:cs typeface="Helvetica" charset="0"/>
            </a:rPr>
            <a:t>利用女性陰道分泌物的酸鹼值，即可判定是否受到感染，以及感染可能的原因。</a:t>
          </a:r>
        </a:p>
      </dgm:t>
    </dgm:pt>
    <dgm:pt modelId="{ADF22BF5-56C6-4A55-B64A-5AF7F94246C6}" type="parTrans" cxnId="{CCE7DC4E-1C61-43CB-B894-14A08AB9CC36}">
      <dgm:prSet/>
      <dgm:spPr/>
      <dgm:t>
        <a:bodyPr/>
        <a:lstStyle/>
        <a:p>
          <a:endParaRPr lang="zh-TW" altLang="en-US" sz="1050">
            <a:latin typeface="Helvetica" charset="0"/>
            <a:ea typeface="Helvetica" charset="0"/>
            <a:cs typeface="Helvetica" charset="0"/>
          </a:endParaRPr>
        </a:p>
      </dgm:t>
    </dgm:pt>
    <dgm:pt modelId="{B0F02C65-5713-418D-A73B-D68157555482}" type="sibTrans" cxnId="{CCE7DC4E-1C61-43CB-B894-14A08AB9CC36}">
      <dgm:prSet/>
      <dgm:spPr/>
      <dgm:t>
        <a:bodyPr/>
        <a:lstStyle/>
        <a:p>
          <a:endParaRPr lang="zh-TW" altLang="en-US" sz="1050">
            <a:latin typeface="Helvetica" charset="0"/>
            <a:ea typeface="Helvetica" charset="0"/>
            <a:cs typeface="Helvetica" charset="0"/>
          </a:endParaRPr>
        </a:p>
      </dgm:t>
    </dgm:pt>
    <dgm:pt modelId="{233BE837-9CAA-4280-A40B-1C5450F8F04F}">
      <dgm:prSet phldrT="[文字]" custT="1"/>
      <dgm:spPr/>
      <dgm:t>
        <a:bodyPr/>
        <a:lstStyle/>
        <a:p>
          <a:r>
            <a:rPr lang="zh-TW" altLang="en-US" sz="1200" dirty="0">
              <a:latin typeface="Helvetica" charset="0"/>
              <a:ea typeface="Helvetica" charset="0"/>
              <a:cs typeface="Helvetica" charset="0"/>
            </a:rPr>
            <a:t>通過</a:t>
          </a:r>
          <a:r>
            <a:rPr lang="en-US" altLang="zh-TW" sz="1200" dirty="0">
              <a:latin typeface="Helvetica" charset="0"/>
              <a:ea typeface="Helvetica" charset="0"/>
              <a:cs typeface="Helvetica" charset="0"/>
            </a:rPr>
            <a:t>TFDA</a:t>
          </a:r>
          <a:r>
            <a:rPr lang="zh-TW" altLang="en-US" sz="1200" dirty="0">
              <a:latin typeface="Helvetica" charset="0"/>
              <a:ea typeface="Helvetica" charset="0"/>
              <a:cs typeface="Helvetica" charset="0"/>
            </a:rPr>
            <a:t>驗證，</a:t>
          </a:r>
          <a:r>
            <a:rPr lang="en-US" altLang="zh-TW" sz="1200" dirty="0">
              <a:latin typeface="Helvetica" charset="0"/>
              <a:ea typeface="Helvetica" charset="0"/>
              <a:cs typeface="Helvetica" charset="0"/>
            </a:rPr>
            <a:t>FDA</a:t>
          </a:r>
          <a:r>
            <a:rPr lang="zh-TW" altLang="en-US" sz="1200" dirty="0">
              <a:latin typeface="Helvetica" charset="0"/>
              <a:ea typeface="Helvetica" charset="0"/>
              <a:cs typeface="Helvetica" charset="0"/>
            </a:rPr>
            <a:t> 列名，全球專利佈局 </a:t>
          </a:r>
          <a:r>
            <a:rPr lang="en-US" altLang="zh-TW" sz="1200" dirty="0">
              <a:latin typeface="Helvetica" charset="0"/>
              <a:ea typeface="Helvetica" charset="0"/>
              <a:cs typeface="Helvetica" charset="0"/>
            </a:rPr>
            <a:t>(</a:t>
          </a:r>
          <a:r>
            <a:rPr lang="zh-TW" altLang="en-US" sz="1200" dirty="0">
              <a:latin typeface="Helvetica" charset="0"/>
              <a:ea typeface="Helvetica" charset="0"/>
              <a:cs typeface="Helvetica" charset="0"/>
            </a:rPr>
            <a:t>已上市</a:t>
          </a:r>
          <a:r>
            <a:rPr lang="en-US" altLang="zh-TW" sz="1200" dirty="0">
              <a:latin typeface="Helvetica" charset="0"/>
              <a:ea typeface="Helvetica" charset="0"/>
              <a:cs typeface="Helvetica" charset="0"/>
            </a:rPr>
            <a:t>)</a:t>
          </a:r>
          <a:r>
            <a:rPr lang="zh-TW" altLang="en-US" sz="1200" dirty="0">
              <a:latin typeface="Helvetica" charset="0"/>
              <a:ea typeface="Helvetica" charset="0"/>
              <a:cs typeface="Helvetica" charset="0"/>
            </a:rPr>
            <a:t>。</a:t>
          </a:r>
        </a:p>
      </dgm:t>
    </dgm:pt>
    <dgm:pt modelId="{667DF281-00D0-4F53-A0B4-6A373099F760}" type="parTrans" cxnId="{379CA465-0707-48AB-82BF-99A29CDB435D}">
      <dgm:prSet/>
      <dgm:spPr/>
      <dgm:t>
        <a:bodyPr/>
        <a:lstStyle/>
        <a:p>
          <a:endParaRPr lang="zh-TW" altLang="en-US" sz="1050">
            <a:latin typeface="Helvetica" charset="0"/>
            <a:ea typeface="Helvetica" charset="0"/>
            <a:cs typeface="Helvetica" charset="0"/>
          </a:endParaRPr>
        </a:p>
      </dgm:t>
    </dgm:pt>
    <dgm:pt modelId="{15631BFD-4A1D-4F1C-81C2-52EABFE80E99}" type="sibTrans" cxnId="{379CA465-0707-48AB-82BF-99A29CDB435D}">
      <dgm:prSet/>
      <dgm:spPr/>
      <dgm:t>
        <a:bodyPr/>
        <a:lstStyle/>
        <a:p>
          <a:endParaRPr lang="zh-TW" altLang="en-US" sz="1050">
            <a:latin typeface="Helvetica" charset="0"/>
            <a:ea typeface="Helvetica" charset="0"/>
            <a:cs typeface="Helvetica" charset="0"/>
          </a:endParaRPr>
        </a:p>
      </dgm:t>
    </dgm:pt>
    <dgm:pt modelId="{16D89E7A-BC26-43CA-BF51-8C67C17D9E3E}">
      <dgm:prSet phldrT="[文字]" custT="1"/>
      <dgm:spPr/>
      <dgm:t>
        <a:bodyPr/>
        <a:lstStyle/>
        <a:p>
          <a:r>
            <a:rPr lang="zh-TW" altLang="en-US" sz="2000" dirty="0">
              <a:latin typeface="Helvetica" charset="0"/>
              <a:ea typeface="Helvetica" charset="0"/>
              <a:cs typeface="Helvetica" charset="0"/>
            </a:rPr>
            <a:t>泌尿道感染</a:t>
          </a:r>
          <a:br>
            <a:rPr lang="en-US" altLang="zh-TW" sz="2000" dirty="0">
              <a:latin typeface="Helvetica" charset="0"/>
              <a:ea typeface="Helvetica" charset="0"/>
              <a:cs typeface="Helvetica" charset="0"/>
            </a:rPr>
          </a:br>
          <a:r>
            <a:rPr lang="en-US" altLang="zh-TW" sz="1400" dirty="0">
              <a:latin typeface="Helvetica" charset="0"/>
              <a:ea typeface="Helvetica" charset="0"/>
              <a:cs typeface="Helvetica" charset="0"/>
            </a:rPr>
            <a:t>(</a:t>
          </a:r>
          <a:r>
            <a:rPr lang="zh-TW" altLang="en-US" sz="1400" dirty="0">
              <a:latin typeface="Helvetica" charset="0"/>
              <a:ea typeface="Helvetica" charset="0"/>
              <a:cs typeface="Helvetica" charset="0"/>
            </a:rPr>
            <a:t>賀小姐</a:t>
          </a:r>
          <a:r>
            <a:rPr lang="en-US" altLang="zh-TW" sz="1400" dirty="0">
              <a:latin typeface="Helvetica" charset="0"/>
              <a:ea typeface="Helvetica" charset="0"/>
              <a:cs typeface="Helvetica" charset="0"/>
            </a:rPr>
            <a:t>-</a:t>
          </a:r>
          <a:r>
            <a:rPr lang="zh-TW" altLang="en-US" sz="1400" dirty="0">
              <a:latin typeface="Helvetica" charset="0"/>
              <a:ea typeface="Helvetica" charset="0"/>
              <a:cs typeface="Helvetica" charset="0"/>
            </a:rPr>
            <a:t>泌尿道感染檢測組</a:t>
          </a:r>
          <a:r>
            <a:rPr lang="en-US" altLang="zh-TW" sz="1400" dirty="0">
              <a:latin typeface="Helvetica" charset="0"/>
              <a:ea typeface="Helvetica" charset="0"/>
              <a:cs typeface="Helvetica" charset="0"/>
            </a:rPr>
            <a:t>)</a:t>
          </a:r>
          <a:endParaRPr lang="zh-TW" altLang="en-US" sz="1400" dirty="0">
            <a:latin typeface="Helvetica" charset="0"/>
            <a:ea typeface="Helvetica" charset="0"/>
            <a:cs typeface="Helvetica" charset="0"/>
          </a:endParaRPr>
        </a:p>
      </dgm:t>
    </dgm:pt>
    <dgm:pt modelId="{6701C725-E0AF-4856-B50A-C9C34FD2F932}" type="parTrans" cxnId="{D32AA6F6-B2B0-43C2-A48C-106D67E8070C}">
      <dgm:prSet/>
      <dgm:spPr/>
      <dgm:t>
        <a:bodyPr/>
        <a:lstStyle/>
        <a:p>
          <a:endParaRPr lang="zh-TW" altLang="en-US" sz="1050">
            <a:latin typeface="Helvetica" charset="0"/>
            <a:ea typeface="Helvetica" charset="0"/>
            <a:cs typeface="Helvetica" charset="0"/>
          </a:endParaRPr>
        </a:p>
      </dgm:t>
    </dgm:pt>
    <dgm:pt modelId="{4CC72616-E3C0-405E-93FF-09B45E8281D5}" type="sibTrans" cxnId="{D32AA6F6-B2B0-43C2-A48C-106D67E8070C}">
      <dgm:prSet/>
      <dgm:spPr/>
      <dgm:t>
        <a:bodyPr/>
        <a:lstStyle/>
        <a:p>
          <a:endParaRPr lang="zh-TW" altLang="en-US" sz="1050">
            <a:latin typeface="Helvetica" charset="0"/>
            <a:ea typeface="Helvetica" charset="0"/>
            <a:cs typeface="Helvetica" charset="0"/>
          </a:endParaRPr>
        </a:p>
      </dgm:t>
    </dgm:pt>
    <dgm:pt modelId="{AAEA445D-3387-44F0-A093-0B4E39053A6B}">
      <dgm:prSet phldrT="[文字]" custT="1"/>
      <dgm:spPr/>
      <dgm:t>
        <a:bodyPr/>
        <a:lstStyle/>
        <a:p>
          <a:r>
            <a:rPr lang="zh-TW" altLang="en-US" sz="1200" dirty="0">
              <a:latin typeface="Helvetica" charset="0"/>
              <a:ea typeface="Helvetica" charset="0"/>
              <a:cs typeface="Helvetica" charset="0"/>
            </a:rPr>
            <a:t>全球好發，女性較比男性更易得到感染。老人、小孩、糖尿病者、需長照者、常憋尿者等皆為易感染族群。</a:t>
          </a:r>
        </a:p>
      </dgm:t>
    </dgm:pt>
    <dgm:pt modelId="{BC5424F7-9DD0-4A7A-8B89-68DF8A862D14}" type="parTrans" cxnId="{FBC4310D-EB6B-474E-9BD9-9FC8F3C172EE}">
      <dgm:prSet/>
      <dgm:spPr/>
      <dgm:t>
        <a:bodyPr/>
        <a:lstStyle/>
        <a:p>
          <a:endParaRPr lang="zh-TW" altLang="en-US" sz="1050">
            <a:latin typeface="Helvetica" charset="0"/>
            <a:ea typeface="Helvetica" charset="0"/>
            <a:cs typeface="Helvetica" charset="0"/>
          </a:endParaRPr>
        </a:p>
      </dgm:t>
    </dgm:pt>
    <dgm:pt modelId="{BD53B118-C5E5-4581-ADCD-A5D73685B46D}" type="sibTrans" cxnId="{FBC4310D-EB6B-474E-9BD9-9FC8F3C172EE}">
      <dgm:prSet/>
      <dgm:spPr/>
      <dgm:t>
        <a:bodyPr/>
        <a:lstStyle/>
        <a:p>
          <a:endParaRPr lang="zh-TW" altLang="en-US" sz="1050">
            <a:latin typeface="Helvetica" charset="0"/>
            <a:ea typeface="Helvetica" charset="0"/>
            <a:cs typeface="Helvetica" charset="0"/>
          </a:endParaRPr>
        </a:p>
      </dgm:t>
    </dgm:pt>
    <dgm:pt modelId="{406CB497-5007-4519-876A-9B4C382FAF2C}">
      <dgm:prSet phldrT="[文字]" custT="1"/>
      <dgm:spPr/>
      <dgm:t>
        <a:bodyPr/>
        <a:lstStyle/>
        <a:p>
          <a:r>
            <a:rPr lang="zh-TW" altLang="en-US" sz="1200" dirty="0">
              <a:latin typeface="Helvetica" charset="0"/>
              <a:ea typeface="Helvetica" charset="0"/>
              <a:cs typeface="Helvetica" charset="0"/>
            </a:rPr>
            <a:t>可即時檢測及搭配自動記錄與分析系統 </a:t>
          </a:r>
          <a:r>
            <a:rPr lang="en-US" altLang="zh-TW" sz="1200" dirty="0">
              <a:latin typeface="Helvetica" charset="0"/>
              <a:ea typeface="Helvetica" charset="0"/>
              <a:cs typeface="Helvetica" charset="0"/>
            </a:rPr>
            <a:t>(</a:t>
          </a:r>
          <a:r>
            <a:rPr lang="zh-TW" altLang="en-US" sz="1200" dirty="0">
              <a:latin typeface="Helvetica" charset="0"/>
              <a:ea typeface="Helvetica" charset="0"/>
              <a:cs typeface="Helvetica" charset="0"/>
            </a:rPr>
            <a:t>上市準備中</a:t>
          </a:r>
          <a:r>
            <a:rPr lang="en-US" altLang="zh-TW" sz="1200" dirty="0">
              <a:latin typeface="Helvetica" charset="0"/>
              <a:ea typeface="Helvetica" charset="0"/>
              <a:cs typeface="Helvetica" charset="0"/>
            </a:rPr>
            <a:t>)</a:t>
          </a:r>
          <a:r>
            <a:rPr lang="zh-TW" altLang="en-US" sz="1200" dirty="0">
              <a:latin typeface="Helvetica" charset="0"/>
              <a:ea typeface="Helvetica" charset="0"/>
              <a:cs typeface="Helvetica" charset="0"/>
            </a:rPr>
            <a:t>。</a:t>
          </a:r>
        </a:p>
      </dgm:t>
    </dgm:pt>
    <dgm:pt modelId="{FAFECE04-D4CE-4CCA-A84B-6DD52DEE7DAB}" type="parTrans" cxnId="{B05C9FDB-B396-4FB0-89D1-779B4FC9BB75}">
      <dgm:prSet/>
      <dgm:spPr/>
      <dgm:t>
        <a:bodyPr/>
        <a:lstStyle/>
        <a:p>
          <a:endParaRPr lang="zh-TW" altLang="en-US" sz="1050">
            <a:latin typeface="Helvetica" charset="0"/>
            <a:ea typeface="Helvetica" charset="0"/>
            <a:cs typeface="Helvetica" charset="0"/>
          </a:endParaRPr>
        </a:p>
      </dgm:t>
    </dgm:pt>
    <dgm:pt modelId="{E1CA4BD2-AA4E-46A5-857B-1CF22FA215D4}" type="sibTrans" cxnId="{B05C9FDB-B396-4FB0-89D1-779B4FC9BB75}">
      <dgm:prSet/>
      <dgm:spPr/>
      <dgm:t>
        <a:bodyPr/>
        <a:lstStyle/>
        <a:p>
          <a:endParaRPr lang="zh-TW" altLang="en-US" sz="1050">
            <a:latin typeface="Helvetica" charset="0"/>
            <a:ea typeface="Helvetica" charset="0"/>
            <a:cs typeface="Helvetica" charset="0"/>
          </a:endParaRPr>
        </a:p>
      </dgm:t>
    </dgm:pt>
    <dgm:pt modelId="{83C2D9FB-CF7A-40F4-A98F-231559D1FC77}">
      <dgm:prSet phldrT="[文字]" custT="1"/>
      <dgm:spPr/>
      <dgm:t>
        <a:bodyPr/>
        <a:lstStyle/>
        <a:p>
          <a:r>
            <a:rPr lang="zh-TW" altLang="en-US" sz="2000" dirty="0">
              <a:latin typeface="Helvetica" charset="0"/>
              <a:ea typeface="Helvetica" charset="0"/>
              <a:cs typeface="Helvetica" charset="0"/>
            </a:rPr>
            <a:t>生殖器官病變</a:t>
          </a:r>
        </a:p>
      </dgm:t>
    </dgm:pt>
    <dgm:pt modelId="{358CF0FD-6AF5-42B3-A835-FA9BBEFFD9E6}" type="parTrans" cxnId="{ED2304C6-EC3A-41AA-B1FC-0A82DAFFC1CD}">
      <dgm:prSet/>
      <dgm:spPr/>
      <dgm:t>
        <a:bodyPr/>
        <a:lstStyle/>
        <a:p>
          <a:endParaRPr lang="zh-TW" altLang="en-US" sz="1050">
            <a:latin typeface="Helvetica" charset="0"/>
            <a:ea typeface="Helvetica" charset="0"/>
            <a:cs typeface="Helvetica" charset="0"/>
          </a:endParaRPr>
        </a:p>
      </dgm:t>
    </dgm:pt>
    <dgm:pt modelId="{A226ED87-CA74-4164-A2B9-17A791575D34}" type="sibTrans" cxnId="{ED2304C6-EC3A-41AA-B1FC-0A82DAFFC1CD}">
      <dgm:prSet/>
      <dgm:spPr/>
      <dgm:t>
        <a:bodyPr/>
        <a:lstStyle/>
        <a:p>
          <a:endParaRPr lang="zh-TW" altLang="en-US" sz="1050">
            <a:latin typeface="Helvetica" charset="0"/>
            <a:ea typeface="Helvetica" charset="0"/>
            <a:cs typeface="Helvetica" charset="0"/>
          </a:endParaRPr>
        </a:p>
      </dgm:t>
    </dgm:pt>
    <dgm:pt modelId="{0B269489-83E0-451E-81DA-2141014CBF43}">
      <dgm:prSet phldrT="[文字]" custT="1"/>
      <dgm:spPr/>
      <dgm:t>
        <a:bodyPr/>
        <a:lstStyle/>
        <a:p>
          <a:r>
            <a:rPr lang="zh-TW" altLang="en-US" sz="1200" dirty="0">
              <a:latin typeface="Helvetica" charset="0"/>
              <a:ea typeface="Helvetica" charset="0"/>
              <a:cs typeface="Helvetica" charset="0"/>
            </a:rPr>
            <a:t>開發女性生殖器官包括子宮頸、子宮內膜等癌前病變生物標記與採檢套組。</a:t>
          </a:r>
        </a:p>
      </dgm:t>
    </dgm:pt>
    <dgm:pt modelId="{FFF8C797-F700-4382-A35E-0D53CEE2BDFE}" type="parTrans" cxnId="{5BE373BF-26D8-4FC6-A471-692ED633169E}">
      <dgm:prSet/>
      <dgm:spPr/>
      <dgm:t>
        <a:bodyPr/>
        <a:lstStyle/>
        <a:p>
          <a:endParaRPr lang="zh-TW" altLang="en-US" sz="1050">
            <a:latin typeface="Helvetica" charset="0"/>
            <a:ea typeface="Helvetica" charset="0"/>
            <a:cs typeface="Helvetica" charset="0"/>
          </a:endParaRPr>
        </a:p>
      </dgm:t>
    </dgm:pt>
    <dgm:pt modelId="{9C5A2BCA-A6CD-4A95-BBE0-19187618DB91}" type="sibTrans" cxnId="{5BE373BF-26D8-4FC6-A471-692ED633169E}">
      <dgm:prSet/>
      <dgm:spPr/>
      <dgm:t>
        <a:bodyPr/>
        <a:lstStyle/>
        <a:p>
          <a:endParaRPr lang="zh-TW" altLang="en-US" sz="1050">
            <a:latin typeface="Helvetica" charset="0"/>
            <a:ea typeface="Helvetica" charset="0"/>
            <a:cs typeface="Helvetica" charset="0"/>
          </a:endParaRPr>
        </a:p>
      </dgm:t>
    </dgm:pt>
    <dgm:pt modelId="{7AED69B4-6BAF-47CD-A01E-5EA542B3F668}">
      <dgm:prSet phldrT="[文字]" custT="1"/>
      <dgm:spPr/>
      <dgm:t>
        <a:bodyPr/>
        <a:lstStyle/>
        <a:p>
          <a:r>
            <a:rPr lang="zh-TW" altLang="en-US" sz="1200" dirty="0">
              <a:latin typeface="Helvetica" charset="0"/>
              <a:ea typeface="Helvetica" charset="0"/>
              <a:cs typeface="Helvetica" charset="0"/>
            </a:rPr>
            <a:t>全球專利佈局。</a:t>
          </a:r>
        </a:p>
      </dgm:t>
    </dgm:pt>
    <dgm:pt modelId="{FC2450D8-DEA9-473B-B7D1-AF4503E1E5C7}" type="parTrans" cxnId="{C328E3BA-4349-45C2-89FA-08B3BC83D7F2}">
      <dgm:prSet/>
      <dgm:spPr/>
      <dgm:t>
        <a:bodyPr/>
        <a:lstStyle/>
        <a:p>
          <a:endParaRPr lang="zh-TW" altLang="en-US" sz="1050">
            <a:latin typeface="Helvetica" charset="0"/>
            <a:ea typeface="Helvetica" charset="0"/>
            <a:cs typeface="Helvetica" charset="0"/>
          </a:endParaRPr>
        </a:p>
      </dgm:t>
    </dgm:pt>
    <dgm:pt modelId="{7A3C865D-74EE-4192-9E87-AF5AC04F7812}" type="sibTrans" cxnId="{C328E3BA-4349-45C2-89FA-08B3BC83D7F2}">
      <dgm:prSet/>
      <dgm:spPr/>
      <dgm:t>
        <a:bodyPr/>
        <a:lstStyle/>
        <a:p>
          <a:endParaRPr lang="zh-TW" altLang="en-US" sz="1050">
            <a:latin typeface="Helvetica" charset="0"/>
            <a:ea typeface="Helvetica" charset="0"/>
            <a:cs typeface="Helvetica" charset="0"/>
          </a:endParaRPr>
        </a:p>
      </dgm:t>
    </dgm:pt>
    <dgm:pt modelId="{4EFF744C-F2CC-45D8-A613-644682C2C1F6}">
      <dgm:prSet phldrT="[文字]" custT="1"/>
      <dgm:spPr/>
      <dgm:t>
        <a:bodyPr/>
        <a:lstStyle/>
        <a:p>
          <a:r>
            <a:rPr lang="zh-TW" altLang="en-US" sz="2000" dirty="0">
              <a:latin typeface="Helvetica" charset="0"/>
              <a:ea typeface="Helvetica" charset="0"/>
              <a:cs typeface="Helvetica" charset="0"/>
            </a:rPr>
            <a:t>性傳染疾病</a:t>
          </a:r>
        </a:p>
      </dgm:t>
    </dgm:pt>
    <dgm:pt modelId="{1DB5D8ED-B423-48E2-A76C-2787ACFE5C01}" type="parTrans" cxnId="{B7404CEB-8008-4F00-A6C0-ACFBA7D2B05F}">
      <dgm:prSet/>
      <dgm:spPr/>
      <dgm:t>
        <a:bodyPr/>
        <a:lstStyle/>
        <a:p>
          <a:endParaRPr lang="zh-TW" altLang="en-US" sz="1050">
            <a:latin typeface="Helvetica" charset="0"/>
            <a:ea typeface="Helvetica" charset="0"/>
            <a:cs typeface="Helvetica" charset="0"/>
          </a:endParaRPr>
        </a:p>
      </dgm:t>
    </dgm:pt>
    <dgm:pt modelId="{064527FB-F154-404F-B5D2-95AE45CF6C25}" type="sibTrans" cxnId="{B7404CEB-8008-4F00-A6C0-ACFBA7D2B05F}">
      <dgm:prSet/>
      <dgm:spPr/>
      <dgm:t>
        <a:bodyPr/>
        <a:lstStyle/>
        <a:p>
          <a:endParaRPr lang="zh-TW" altLang="en-US" sz="1050">
            <a:latin typeface="Helvetica" charset="0"/>
            <a:ea typeface="Helvetica" charset="0"/>
            <a:cs typeface="Helvetica" charset="0"/>
          </a:endParaRPr>
        </a:p>
      </dgm:t>
    </dgm:pt>
    <dgm:pt modelId="{2A99B67F-2F9E-495F-AD87-3A21599BBCAD}">
      <dgm:prSet phldrT="[文字]" custT="1"/>
      <dgm:spPr/>
      <dgm:t>
        <a:bodyPr/>
        <a:lstStyle/>
        <a:p>
          <a:r>
            <a:rPr lang="zh-TW" altLang="en-US" sz="1200" dirty="0">
              <a:latin typeface="Helvetica" charset="0"/>
              <a:ea typeface="Helvetica" charset="0"/>
              <a:cs typeface="Helvetica" charset="0"/>
            </a:rPr>
            <a:t>對於女性難以啟齒的議題，提供維護個人隱私的篩檢方案。</a:t>
          </a:r>
        </a:p>
      </dgm:t>
    </dgm:pt>
    <dgm:pt modelId="{3C4606E9-3147-4BAA-BCB9-26D7A6417714}" type="parTrans" cxnId="{9D25B99D-0D25-4197-85C4-4F4E185D45F3}">
      <dgm:prSet/>
      <dgm:spPr/>
      <dgm:t>
        <a:bodyPr/>
        <a:lstStyle/>
        <a:p>
          <a:endParaRPr lang="zh-TW" altLang="en-US" sz="1050">
            <a:latin typeface="Helvetica" charset="0"/>
            <a:ea typeface="Helvetica" charset="0"/>
            <a:cs typeface="Helvetica" charset="0"/>
          </a:endParaRPr>
        </a:p>
      </dgm:t>
    </dgm:pt>
    <dgm:pt modelId="{BF75058A-5D20-4107-A2BA-BB30319D62CE}" type="sibTrans" cxnId="{9D25B99D-0D25-4197-85C4-4F4E185D45F3}">
      <dgm:prSet/>
      <dgm:spPr/>
      <dgm:t>
        <a:bodyPr/>
        <a:lstStyle/>
        <a:p>
          <a:endParaRPr lang="zh-TW" altLang="en-US" sz="1050">
            <a:latin typeface="Helvetica" charset="0"/>
            <a:ea typeface="Helvetica" charset="0"/>
            <a:cs typeface="Helvetica" charset="0"/>
          </a:endParaRPr>
        </a:p>
      </dgm:t>
    </dgm:pt>
    <dgm:pt modelId="{026F75C2-1652-4DD7-91D8-37C1F4204E10}">
      <dgm:prSet phldrT="[文字]" custT="1"/>
      <dgm:spPr/>
      <dgm:t>
        <a:bodyPr/>
        <a:lstStyle/>
        <a:p>
          <a:r>
            <a:rPr lang="zh-TW" altLang="en-US" sz="1200" dirty="0">
              <a:latin typeface="Helvetica" charset="0"/>
              <a:ea typeface="Helvetica" charset="0"/>
              <a:cs typeface="Helvetica" charset="0"/>
            </a:rPr>
            <a:t>一個檢體多項檢測。</a:t>
          </a:r>
        </a:p>
      </dgm:t>
    </dgm:pt>
    <dgm:pt modelId="{74C16F4D-32D5-48D5-A557-76A72C3CC30C}" type="parTrans" cxnId="{E7CFB3A4-29CB-4E22-A0A2-A0C8F6FB8282}">
      <dgm:prSet/>
      <dgm:spPr/>
      <dgm:t>
        <a:bodyPr/>
        <a:lstStyle/>
        <a:p>
          <a:endParaRPr lang="zh-TW" altLang="en-US" sz="1050">
            <a:latin typeface="Helvetica" charset="0"/>
            <a:ea typeface="Helvetica" charset="0"/>
            <a:cs typeface="Helvetica" charset="0"/>
          </a:endParaRPr>
        </a:p>
      </dgm:t>
    </dgm:pt>
    <dgm:pt modelId="{C36E385F-F897-4F5D-AA49-4AEC37179745}" type="sibTrans" cxnId="{E7CFB3A4-29CB-4E22-A0A2-A0C8F6FB8282}">
      <dgm:prSet/>
      <dgm:spPr/>
      <dgm:t>
        <a:bodyPr/>
        <a:lstStyle/>
        <a:p>
          <a:endParaRPr lang="zh-TW" altLang="en-US" sz="1050">
            <a:latin typeface="Helvetica" charset="0"/>
            <a:ea typeface="Helvetica" charset="0"/>
            <a:cs typeface="Helvetica" charset="0"/>
          </a:endParaRPr>
        </a:p>
      </dgm:t>
    </dgm:pt>
    <dgm:pt modelId="{46D34D1D-424D-456D-AB9A-93820430DB89}" type="pres">
      <dgm:prSet presAssocID="{DAEE44FD-CC21-47DA-8138-77BA9432269E}" presName="Name0" presStyleCnt="0">
        <dgm:presLayoutVars>
          <dgm:dir/>
          <dgm:animLvl val="lvl"/>
          <dgm:resizeHandles val="exact"/>
        </dgm:presLayoutVars>
      </dgm:prSet>
      <dgm:spPr/>
    </dgm:pt>
    <dgm:pt modelId="{E1FBB3C5-C1A3-482A-84AB-E89FE71AD876}" type="pres">
      <dgm:prSet presAssocID="{1F02E577-3480-48D6-AB6C-99E1607D3644}" presName="linNode" presStyleCnt="0"/>
      <dgm:spPr/>
    </dgm:pt>
    <dgm:pt modelId="{650C4CE1-43C2-4988-9869-687373B03AEE}" type="pres">
      <dgm:prSet presAssocID="{1F02E577-3480-48D6-AB6C-99E1607D3644}" presName="parentText" presStyleLbl="node1" presStyleIdx="0" presStyleCnt="4">
        <dgm:presLayoutVars>
          <dgm:chMax val="1"/>
          <dgm:bulletEnabled val="1"/>
        </dgm:presLayoutVars>
      </dgm:prSet>
      <dgm:spPr/>
    </dgm:pt>
    <dgm:pt modelId="{FC0B08C6-170B-44EB-9D3B-1DAC4A287619}" type="pres">
      <dgm:prSet presAssocID="{1F02E577-3480-48D6-AB6C-99E1607D3644}" presName="descendantText" presStyleLbl="alignAccFollowNode1" presStyleIdx="0" presStyleCnt="4">
        <dgm:presLayoutVars>
          <dgm:bulletEnabled val="1"/>
        </dgm:presLayoutVars>
      </dgm:prSet>
      <dgm:spPr/>
    </dgm:pt>
    <dgm:pt modelId="{CE2861D1-C655-4830-A1ED-6A463437F5C2}" type="pres">
      <dgm:prSet presAssocID="{EF51EFB8-DB2B-4BCA-942A-AD54223E4864}" presName="sp" presStyleCnt="0"/>
      <dgm:spPr/>
    </dgm:pt>
    <dgm:pt modelId="{4554C5B9-C61C-4E0B-A393-08C8F073434B}" type="pres">
      <dgm:prSet presAssocID="{16D89E7A-BC26-43CA-BF51-8C67C17D9E3E}" presName="linNode" presStyleCnt="0"/>
      <dgm:spPr/>
    </dgm:pt>
    <dgm:pt modelId="{62DC6878-6F95-4151-9705-B5906B15FB41}" type="pres">
      <dgm:prSet presAssocID="{16D89E7A-BC26-43CA-BF51-8C67C17D9E3E}" presName="parentText" presStyleLbl="node1" presStyleIdx="1" presStyleCnt="4">
        <dgm:presLayoutVars>
          <dgm:chMax val="1"/>
          <dgm:bulletEnabled val="1"/>
        </dgm:presLayoutVars>
      </dgm:prSet>
      <dgm:spPr/>
    </dgm:pt>
    <dgm:pt modelId="{8676EF11-D2F9-45E6-BCAB-024265486F65}" type="pres">
      <dgm:prSet presAssocID="{16D89E7A-BC26-43CA-BF51-8C67C17D9E3E}" presName="descendantText" presStyleLbl="alignAccFollowNode1" presStyleIdx="1" presStyleCnt="4">
        <dgm:presLayoutVars>
          <dgm:bulletEnabled val="1"/>
        </dgm:presLayoutVars>
      </dgm:prSet>
      <dgm:spPr/>
    </dgm:pt>
    <dgm:pt modelId="{FE1C6FE3-55D7-4E97-9324-B23A0C21D371}" type="pres">
      <dgm:prSet presAssocID="{4CC72616-E3C0-405E-93FF-09B45E8281D5}" presName="sp" presStyleCnt="0"/>
      <dgm:spPr/>
    </dgm:pt>
    <dgm:pt modelId="{97F724F7-6ADE-4D1D-AFC5-693617F2ECBB}" type="pres">
      <dgm:prSet presAssocID="{83C2D9FB-CF7A-40F4-A98F-231559D1FC77}" presName="linNode" presStyleCnt="0"/>
      <dgm:spPr/>
    </dgm:pt>
    <dgm:pt modelId="{2041C735-C403-47E4-882F-776AF21CA2CB}" type="pres">
      <dgm:prSet presAssocID="{83C2D9FB-CF7A-40F4-A98F-231559D1FC77}" presName="parentText" presStyleLbl="node1" presStyleIdx="2" presStyleCnt="4">
        <dgm:presLayoutVars>
          <dgm:chMax val="1"/>
          <dgm:bulletEnabled val="1"/>
        </dgm:presLayoutVars>
      </dgm:prSet>
      <dgm:spPr/>
    </dgm:pt>
    <dgm:pt modelId="{24A6C13A-CB91-4CD6-9353-ECAA6D9E97F0}" type="pres">
      <dgm:prSet presAssocID="{83C2D9FB-CF7A-40F4-A98F-231559D1FC77}" presName="descendantText" presStyleLbl="alignAccFollowNode1" presStyleIdx="2" presStyleCnt="4">
        <dgm:presLayoutVars>
          <dgm:bulletEnabled val="1"/>
        </dgm:presLayoutVars>
      </dgm:prSet>
      <dgm:spPr/>
    </dgm:pt>
    <dgm:pt modelId="{49F0A613-8C5A-48AB-BFF9-4E5EA5648C1E}" type="pres">
      <dgm:prSet presAssocID="{A226ED87-CA74-4164-A2B9-17A791575D34}" presName="sp" presStyleCnt="0"/>
      <dgm:spPr/>
    </dgm:pt>
    <dgm:pt modelId="{85CBF632-7A5E-42B3-B6A6-CCF369C9C62E}" type="pres">
      <dgm:prSet presAssocID="{4EFF744C-F2CC-45D8-A613-644682C2C1F6}" presName="linNode" presStyleCnt="0"/>
      <dgm:spPr/>
    </dgm:pt>
    <dgm:pt modelId="{BF68715B-AA51-4CB5-946A-F6EA99FCD55F}" type="pres">
      <dgm:prSet presAssocID="{4EFF744C-F2CC-45D8-A613-644682C2C1F6}" presName="parentText" presStyleLbl="node1" presStyleIdx="3" presStyleCnt="4">
        <dgm:presLayoutVars>
          <dgm:chMax val="1"/>
          <dgm:bulletEnabled val="1"/>
        </dgm:presLayoutVars>
      </dgm:prSet>
      <dgm:spPr/>
    </dgm:pt>
    <dgm:pt modelId="{852F21AB-CAB8-44F2-A967-BC3F35AB252C}" type="pres">
      <dgm:prSet presAssocID="{4EFF744C-F2CC-45D8-A613-644682C2C1F6}" presName="descendantText" presStyleLbl="alignAccFollowNode1" presStyleIdx="3" presStyleCnt="4">
        <dgm:presLayoutVars>
          <dgm:bulletEnabled val="1"/>
        </dgm:presLayoutVars>
      </dgm:prSet>
      <dgm:spPr/>
    </dgm:pt>
  </dgm:ptLst>
  <dgm:cxnLst>
    <dgm:cxn modelId="{52DB110B-797C-4443-952F-12804AB81D4C}" type="presOf" srcId="{233BE837-9CAA-4280-A40B-1C5450F8F04F}" destId="{FC0B08C6-170B-44EB-9D3B-1DAC4A287619}" srcOrd="0" destOrd="1" presId="urn:microsoft.com/office/officeart/2005/8/layout/vList5"/>
    <dgm:cxn modelId="{FBC4310D-EB6B-474E-9BD9-9FC8F3C172EE}" srcId="{16D89E7A-BC26-43CA-BF51-8C67C17D9E3E}" destId="{AAEA445D-3387-44F0-A093-0B4E39053A6B}" srcOrd="0" destOrd="0" parTransId="{BC5424F7-9DD0-4A7A-8B89-68DF8A862D14}" sibTransId="{BD53B118-C5E5-4581-ADCD-A5D73685B46D}"/>
    <dgm:cxn modelId="{2C90723E-4CE3-4203-9279-DCCC88E0B358}" type="presOf" srcId="{16D89E7A-BC26-43CA-BF51-8C67C17D9E3E}" destId="{62DC6878-6F95-4151-9705-B5906B15FB41}" srcOrd="0" destOrd="0" presId="urn:microsoft.com/office/officeart/2005/8/layout/vList5"/>
    <dgm:cxn modelId="{379CA465-0707-48AB-82BF-99A29CDB435D}" srcId="{1F02E577-3480-48D6-AB6C-99E1607D3644}" destId="{233BE837-9CAA-4280-A40B-1C5450F8F04F}" srcOrd="1" destOrd="0" parTransId="{667DF281-00D0-4F53-A0B4-6A373099F760}" sibTransId="{15631BFD-4A1D-4F1C-81C2-52EABFE80E99}"/>
    <dgm:cxn modelId="{CCE7DC4E-1C61-43CB-B894-14A08AB9CC36}" srcId="{1F02E577-3480-48D6-AB6C-99E1607D3644}" destId="{B04A0C8C-4BE7-404D-BE85-030A5A19C99D}" srcOrd="0" destOrd="0" parTransId="{ADF22BF5-56C6-4A55-B64A-5AF7F94246C6}" sibTransId="{B0F02C65-5713-418D-A73B-D68157555482}"/>
    <dgm:cxn modelId="{53FA0A78-6147-48B9-8C8C-50FBD8336964}" type="presOf" srcId="{2A99B67F-2F9E-495F-AD87-3A21599BBCAD}" destId="{852F21AB-CAB8-44F2-A967-BC3F35AB252C}" srcOrd="0" destOrd="0" presId="urn:microsoft.com/office/officeart/2005/8/layout/vList5"/>
    <dgm:cxn modelId="{43BB6F59-51B1-40B9-BD57-9E906E0FE2BD}" type="presOf" srcId="{83C2D9FB-CF7A-40F4-A98F-231559D1FC77}" destId="{2041C735-C403-47E4-882F-776AF21CA2CB}" srcOrd="0" destOrd="0" presId="urn:microsoft.com/office/officeart/2005/8/layout/vList5"/>
    <dgm:cxn modelId="{E8060B7F-97A8-4C4A-A790-2F9B0EC609C0}" type="presOf" srcId="{1F02E577-3480-48D6-AB6C-99E1607D3644}" destId="{650C4CE1-43C2-4988-9869-687373B03AEE}" srcOrd="0" destOrd="0" presId="urn:microsoft.com/office/officeart/2005/8/layout/vList5"/>
    <dgm:cxn modelId="{340CAC8D-ABE0-4A33-84C5-9A2AA1855BBB}" type="presOf" srcId="{7AED69B4-6BAF-47CD-A01E-5EA542B3F668}" destId="{24A6C13A-CB91-4CD6-9353-ECAA6D9E97F0}" srcOrd="0" destOrd="1" presId="urn:microsoft.com/office/officeart/2005/8/layout/vList5"/>
    <dgm:cxn modelId="{BFB44A92-48CC-4DDE-BB9A-1F81B1BB9732}" type="presOf" srcId="{026F75C2-1652-4DD7-91D8-37C1F4204E10}" destId="{852F21AB-CAB8-44F2-A967-BC3F35AB252C}" srcOrd="0" destOrd="1" presId="urn:microsoft.com/office/officeart/2005/8/layout/vList5"/>
    <dgm:cxn modelId="{6F17949A-8881-4995-B3E3-7E98C60C4069}" type="presOf" srcId="{0B269489-83E0-451E-81DA-2141014CBF43}" destId="{24A6C13A-CB91-4CD6-9353-ECAA6D9E97F0}" srcOrd="0" destOrd="0" presId="urn:microsoft.com/office/officeart/2005/8/layout/vList5"/>
    <dgm:cxn modelId="{6B549F9A-DC8D-46E9-8914-18783DC11747}" type="presOf" srcId="{B04A0C8C-4BE7-404D-BE85-030A5A19C99D}" destId="{FC0B08C6-170B-44EB-9D3B-1DAC4A287619}" srcOrd="0" destOrd="0" presId="urn:microsoft.com/office/officeart/2005/8/layout/vList5"/>
    <dgm:cxn modelId="{9D25B99D-0D25-4197-85C4-4F4E185D45F3}" srcId="{4EFF744C-F2CC-45D8-A613-644682C2C1F6}" destId="{2A99B67F-2F9E-495F-AD87-3A21599BBCAD}" srcOrd="0" destOrd="0" parTransId="{3C4606E9-3147-4BAA-BCB9-26D7A6417714}" sibTransId="{BF75058A-5D20-4107-A2BA-BB30319D62CE}"/>
    <dgm:cxn modelId="{2A68DCA3-A61E-4925-831E-C3E3854F71F9}" srcId="{DAEE44FD-CC21-47DA-8138-77BA9432269E}" destId="{1F02E577-3480-48D6-AB6C-99E1607D3644}" srcOrd="0" destOrd="0" parTransId="{45F4559D-8BB9-477A-89BB-09E4C3C7471E}" sibTransId="{EF51EFB8-DB2B-4BCA-942A-AD54223E4864}"/>
    <dgm:cxn modelId="{E7CFB3A4-29CB-4E22-A0A2-A0C8F6FB8282}" srcId="{4EFF744C-F2CC-45D8-A613-644682C2C1F6}" destId="{026F75C2-1652-4DD7-91D8-37C1F4204E10}" srcOrd="1" destOrd="0" parTransId="{74C16F4D-32D5-48D5-A557-76A72C3CC30C}" sibTransId="{C36E385F-F897-4F5D-AA49-4AEC37179745}"/>
    <dgm:cxn modelId="{C328E3BA-4349-45C2-89FA-08B3BC83D7F2}" srcId="{83C2D9FB-CF7A-40F4-A98F-231559D1FC77}" destId="{7AED69B4-6BAF-47CD-A01E-5EA542B3F668}" srcOrd="1" destOrd="0" parTransId="{FC2450D8-DEA9-473B-B7D1-AF4503E1E5C7}" sibTransId="{7A3C865D-74EE-4192-9E87-AF5AC04F7812}"/>
    <dgm:cxn modelId="{5BE373BF-26D8-4FC6-A471-692ED633169E}" srcId="{83C2D9FB-CF7A-40F4-A98F-231559D1FC77}" destId="{0B269489-83E0-451E-81DA-2141014CBF43}" srcOrd="0" destOrd="0" parTransId="{FFF8C797-F700-4382-A35E-0D53CEE2BDFE}" sibTransId="{9C5A2BCA-A6CD-4A95-BBE0-19187618DB91}"/>
    <dgm:cxn modelId="{ED2304C6-EC3A-41AA-B1FC-0A82DAFFC1CD}" srcId="{DAEE44FD-CC21-47DA-8138-77BA9432269E}" destId="{83C2D9FB-CF7A-40F4-A98F-231559D1FC77}" srcOrd="2" destOrd="0" parTransId="{358CF0FD-6AF5-42B3-A835-FA9BBEFFD9E6}" sibTransId="{A226ED87-CA74-4164-A2B9-17A791575D34}"/>
    <dgm:cxn modelId="{C8CE08CB-67FA-4791-ACF4-07BAF19114F9}" type="presOf" srcId="{4EFF744C-F2CC-45D8-A613-644682C2C1F6}" destId="{BF68715B-AA51-4CB5-946A-F6EA99FCD55F}" srcOrd="0" destOrd="0" presId="urn:microsoft.com/office/officeart/2005/8/layout/vList5"/>
    <dgm:cxn modelId="{AE145DCC-E500-4FE3-B2D1-ECCAF0FE6F08}" type="presOf" srcId="{406CB497-5007-4519-876A-9B4C382FAF2C}" destId="{8676EF11-D2F9-45E6-BCAB-024265486F65}" srcOrd="0" destOrd="1" presId="urn:microsoft.com/office/officeart/2005/8/layout/vList5"/>
    <dgm:cxn modelId="{B05C9FDB-B396-4FB0-89D1-779B4FC9BB75}" srcId="{16D89E7A-BC26-43CA-BF51-8C67C17D9E3E}" destId="{406CB497-5007-4519-876A-9B4C382FAF2C}" srcOrd="1" destOrd="0" parTransId="{FAFECE04-D4CE-4CCA-A84B-6DD52DEE7DAB}" sibTransId="{E1CA4BD2-AA4E-46A5-857B-1CF22FA215D4}"/>
    <dgm:cxn modelId="{D54F6EE1-8660-413B-AF2D-1CECEB32A146}" type="presOf" srcId="{DAEE44FD-CC21-47DA-8138-77BA9432269E}" destId="{46D34D1D-424D-456D-AB9A-93820430DB89}" srcOrd="0" destOrd="0" presId="urn:microsoft.com/office/officeart/2005/8/layout/vList5"/>
    <dgm:cxn modelId="{B7404CEB-8008-4F00-A6C0-ACFBA7D2B05F}" srcId="{DAEE44FD-CC21-47DA-8138-77BA9432269E}" destId="{4EFF744C-F2CC-45D8-A613-644682C2C1F6}" srcOrd="3" destOrd="0" parTransId="{1DB5D8ED-B423-48E2-A76C-2787ACFE5C01}" sibTransId="{064527FB-F154-404F-B5D2-95AE45CF6C25}"/>
    <dgm:cxn modelId="{D0F012F6-755E-4304-94AC-87718596997D}" type="presOf" srcId="{AAEA445D-3387-44F0-A093-0B4E39053A6B}" destId="{8676EF11-D2F9-45E6-BCAB-024265486F65}" srcOrd="0" destOrd="0" presId="urn:microsoft.com/office/officeart/2005/8/layout/vList5"/>
    <dgm:cxn modelId="{D32AA6F6-B2B0-43C2-A48C-106D67E8070C}" srcId="{DAEE44FD-CC21-47DA-8138-77BA9432269E}" destId="{16D89E7A-BC26-43CA-BF51-8C67C17D9E3E}" srcOrd="1" destOrd="0" parTransId="{6701C725-E0AF-4856-B50A-C9C34FD2F932}" sibTransId="{4CC72616-E3C0-405E-93FF-09B45E8281D5}"/>
    <dgm:cxn modelId="{DB35A7FA-6793-4766-96A7-472B41D65C76}" type="presParOf" srcId="{46D34D1D-424D-456D-AB9A-93820430DB89}" destId="{E1FBB3C5-C1A3-482A-84AB-E89FE71AD876}" srcOrd="0" destOrd="0" presId="urn:microsoft.com/office/officeart/2005/8/layout/vList5"/>
    <dgm:cxn modelId="{C381258E-B73F-440A-A0FC-C54E029F392B}" type="presParOf" srcId="{E1FBB3C5-C1A3-482A-84AB-E89FE71AD876}" destId="{650C4CE1-43C2-4988-9869-687373B03AEE}" srcOrd="0" destOrd="0" presId="urn:microsoft.com/office/officeart/2005/8/layout/vList5"/>
    <dgm:cxn modelId="{A68AC364-DF1F-4D0F-9BE5-52E75826A375}" type="presParOf" srcId="{E1FBB3C5-C1A3-482A-84AB-E89FE71AD876}" destId="{FC0B08C6-170B-44EB-9D3B-1DAC4A287619}" srcOrd="1" destOrd="0" presId="urn:microsoft.com/office/officeart/2005/8/layout/vList5"/>
    <dgm:cxn modelId="{FA030E1C-5A52-46E1-A562-15D0FBDABA4C}" type="presParOf" srcId="{46D34D1D-424D-456D-AB9A-93820430DB89}" destId="{CE2861D1-C655-4830-A1ED-6A463437F5C2}" srcOrd="1" destOrd="0" presId="urn:microsoft.com/office/officeart/2005/8/layout/vList5"/>
    <dgm:cxn modelId="{2BB675B1-B23F-4496-BF2E-43FB8999A381}" type="presParOf" srcId="{46D34D1D-424D-456D-AB9A-93820430DB89}" destId="{4554C5B9-C61C-4E0B-A393-08C8F073434B}" srcOrd="2" destOrd="0" presId="urn:microsoft.com/office/officeart/2005/8/layout/vList5"/>
    <dgm:cxn modelId="{B5293D94-EE32-438E-8C3F-8A11705C9A50}" type="presParOf" srcId="{4554C5B9-C61C-4E0B-A393-08C8F073434B}" destId="{62DC6878-6F95-4151-9705-B5906B15FB41}" srcOrd="0" destOrd="0" presId="urn:microsoft.com/office/officeart/2005/8/layout/vList5"/>
    <dgm:cxn modelId="{B84430AC-DE65-4692-9B00-77532F8A76AD}" type="presParOf" srcId="{4554C5B9-C61C-4E0B-A393-08C8F073434B}" destId="{8676EF11-D2F9-45E6-BCAB-024265486F65}" srcOrd="1" destOrd="0" presId="urn:microsoft.com/office/officeart/2005/8/layout/vList5"/>
    <dgm:cxn modelId="{E5B10261-E0CB-4AB0-9F47-45E8AD2C4E09}" type="presParOf" srcId="{46D34D1D-424D-456D-AB9A-93820430DB89}" destId="{FE1C6FE3-55D7-4E97-9324-B23A0C21D371}" srcOrd="3" destOrd="0" presId="urn:microsoft.com/office/officeart/2005/8/layout/vList5"/>
    <dgm:cxn modelId="{5595CDC9-903F-4EF2-879F-CF3399917F2F}" type="presParOf" srcId="{46D34D1D-424D-456D-AB9A-93820430DB89}" destId="{97F724F7-6ADE-4D1D-AFC5-693617F2ECBB}" srcOrd="4" destOrd="0" presId="urn:microsoft.com/office/officeart/2005/8/layout/vList5"/>
    <dgm:cxn modelId="{FF1B15ED-A1F5-448B-9BB9-39DC114BBA20}" type="presParOf" srcId="{97F724F7-6ADE-4D1D-AFC5-693617F2ECBB}" destId="{2041C735-C403-47E4-882F-776AF21CA2CB}" srcOrd="0" destOrd="0" presId="urn:microsoft.com/office/officeart/2005/8/layout/vList5"/>
    <dgm:cxn modelId="{7635A08F-C5A4-418E-9FDF-FFF27A556E3D}" type="presParOf" srcId="{97F724F7-6ADE-4D1D-AFC5-693617F2ECBB}" destId="{24A6C13A-CB91-4CD6-9353-ECAA6D9E97F0}" srcOrd="1" destOrd="0" presId="urn:microsoft.com/office/officeart/2005/8/layout/vList5"/>
    <dgm:cxn modelId="{46076C0A-EE87-4DB8-A8FA-8FFAC17F8DF9}" type="presParOf" srcId="{46D34D1D-424D-456D-AB9A-93820430DB89}" destId="{49F0A613-8C5A-48AB-BFF9-4E5EA5648C1E}" srcOrd="5" destOrd="0" presId="urn:microsoft.com/office/officeart/2005/8/layout/vList5"/>
    <dgm:cxn modelId="{CFC8AF26-B1A2-43F4-BA39-CDF3C26BE566}" type="presParOf" srcId="{46D34D1D-424D-456D-AB9A-93820430DB89}" destId="{85CBF632-7A5E-42B3-B6A6-CCF369C9C62E}" srcOrd="6" destOrd="0" presId="urn:microsoft.com/office/officeart/2005/8/layout/vList5"/>
    <dgm:cxn modelId="{26B7BA5A-F4D3-490A-8168-72742EED7920}" type="presParOf" srcId="{85CBF632-7A5E-42B3-B6A6-CCF369C9C62E}" destId="{BF68715B-AA51-4CB5-946A-F6EA99FCD55F}" srcOrd="0" destOrd="0" presId="urn:microsoft.com/office/officeart/2005/8/layout/vList5"/>
    <dgm:cxn modelId="{DED71FA9-A957-4E4D-9C86-A9302A59B248}" type="presParOf" srcId="{85CBF632-7A5E-42B3-B6A6-CCF369C9C62E}" destId="{852F21AB-CAB8-44F2-A967-BC3F35AB252C}"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57164E-C955-4EE6-8DE0-4F1A29B5BE7C}" type="doc">
      <dgm:prSet loTypeId="urn:microsoft.com/office/officeart/2005/8/layout/vList2" loCatId="list" qsTypeId="urn:microsoft.com/office/officeart/2005/8/quickstyle/simple4" qsCatId="simple" csTypeId="urn:microsoft.com/office/officeart/2005/8/colors/accent1_1" csCatId="accent1" phldr="1"/>
      <dgm:spPr/>
      <dgm:t>
        <a:bodyPr/>
        <a:lstStyle/>
        <a:p>
          <a:endParaRPr lang="zh-TW" altLang="en-US"/>
        </a:p>
      </dgm:t>
    </dgm:pt>
    <dgm:pt modelId="{8586844D-B041-4343-8E4F-06AFFCA8599E}">
      <dgm:prSet phldrT="[文字]" custT="1"/>
      <dgm:spPr/>
      <dgm:t>
        <a:bodyPr/>
        <a:lstStyle/>
        <a:p>
          <a:r>
            <a:rPr lang="zh-TW" altLang="en-US" sz="1600" dirty="0">
              <a:latin typeface="Helvetica" charset="0"/>
              <a:ea typeface="Helvetica" charset="0"/>
              <a:cs typeface="Helvetica" charset="0"/>
            </a:rPr>
            <a:t>雙層防護</a:t>
          </a:r>
        </a:p>
      </dgm:t>
    </dgm:pt>
    <dgm:pt modelId="{C1A89546-7F18-4FC1-BE7B-C46C2E0338D8}" type="parTrans" cxnId="{FAD64A33-C5E8-4A1D-9482-27B0B40F8099}">
      <dgm:prSet/>
      <dgm:spPr/>
      <dgm:t>
        <a:bodyPr/>
        <a:lstStyle/>
        <a:p>
          <a:endParaRPr lang="zh-TW" altLang="en-US" sz="2000">
            <a:latin typeface="Helvetica" charset="0"/>
            <a:ea typeface="Helvetica" charset="0"/>
            <a:cs typeface="Helvetica" charset="0"/>
          </a:endParaRPr>
        </a:p>
      </dgm:t>
    </dgm:pt>
    <dgm:pt modelId="{3D24E58E-D17E-4ED0-ABF1-B67274789DE2}" type="sibTrans" cxnId="{FAD64A33-C5E8-4A1D-9482-27B0B40F8099}">
      <dgm:prSet/>
      <dgm:spPr/>
      <dgm:t>
        <a:bodyPr/>
        <a:lstStyle/>
        <a:p>
          <a:endParaRPr lang="zh-TW" altLang="en-US" sz="2000">
            <a:latin typeface="Helvetica" charset="0"/>
            <a:ea typeface="Helvetica" charset="0"/>
            <a:cs typeface="Helvetica" charset="0"/>
          </a:endParaRPr>
        </a:p>
      </dgm:t>
    </dgm:pt>
    <dgm:pt modelId="{D55AA072-EE8F-4DB8-B16C-09B31474C62F}">
      <dgm:prSet phldrT="[文字]" custT="1"/>
      <dgm:spPr/>
      <dgm:t>
        <a:bodyPr/>
        <a:lstStyle/>
        <a:p>
          <a:r>
            <a:rPr lang="zh-TW" altLang="en-US" sz="1400" dirty="0">
              <a:latin typeface="Helvetica" charset="0"/>
              <a:ea typeface="Helvetica" charset="0"/>
              <a:cs typeface="Helvetica" charset="0"/>
            </a:rPr>
            <a:t>特殊凹槽設計，保護身體，不會直接碰觸試劑</a:t>
          </a:r>
        </a:p>
      </dgm:t>
    </dgm:pt>
    <dgm:pt modelId="{BA360635-8EE5-4EB5-AF89-241F5DE771F7}" type="parTrans" cxnId="{A36131A0-7BA8-44F4-BDAA-5D9A8A9A01E4}">
      <dgm:prSet/>
      <dgm:spPr/>
      <dgm:t>
        <a:bodyPr/>
        <a:lstStyle/>
        <a:p>
          <a:endParaRPr lang="zh-TW" altLang="en-US" sz="2000">
            <a:latin typeface="Helvetica" charset="0"/>
            <a:ea typeface="Helvetica" charset="0"/>
            <a:cs typeface="Helvetica" charset="0"/>
          </a:endParaRPr>
        </a:p>
      </dgm:t>
    </dgm:pt>
    <dgm:pt modelId="{4DAF40B4-F579-48A0-BB57-45C55DE1C9B7}" type="sibTrans" cxnId="{A36131A0-7BA8-44F4-BDAA-5D9A8A9A01E4}">
      <dgm:prSet/>
      <dgm:spPr/>
      <dgm:t>
        <a:bodyPr/>
        <a:lstStyle/>
        <a:p>
          <a:endParaRPr lang="zh-TW" altLang="en-US" sz="2000">
            <a:latin typeface="Helvetica" charset="0"/>
            <a:ea typeface="Helvetica" charset="0"/>
            <a:cs typeface="Helvetica" charset="0"/>
          </a:endParaRPr>
        </a:p>
      </dgm:t>
    </dgm:pt>
    <dgm:pt modelId="{260E1BB4-6B70-4131-8147-98A04EC0E432}">
      <dgm:prSet phldrT="[文字]" custT="1"/>
      <dgm:spPr/>
      <dgm:t>
        <a:bodyPr/>
        <a:lstStyle/>
        <a:p>
          <a:r>
            <a:rPr lang="zh-TW" altLang="en-US" sz="1400" dirty="0">
              <a:latin typeface="Helvetica" charset="0"/>
              <a:ea typeface="Helvetica" charset="0"/>
              <a:cs typeface="Helvetica" charset="0"/>
            </a:rPr>
            <a:t>雙層防護，檢驗試紙不會脫落或留在身體裡</a:t>
          </a:r>
        </a:p>
      </dgm:t>
    </dgm:pt>
    <dgm:pt modelId="{813F5B49-2710-4F0A-834A-4BAA3441C663}" type="parTrans" cxnId="{E8D3EABC-F81A-4817-A163-85EADACC88E1}">
      <dgm:prSet/>
      <dgm:spPr/>
      <dgm:t>
        <a:bodyPr/>
        <a:lstStyle/>
        <a:p>
          <a:endParaRPr lang="zh-TW" altLang="en-US" sz="2000">
            <a:latin typeface="Helvetica" charset="0"/>
            <a:ea typeface="Helvetica" charset="0"/>
            <a:cs typeface="Helvetica" charset="0"/>
          </a:endParaRPr>
        </a:p>
      </dgm:t>
    </dgm:pt>
    <dgm:pt modelId="{33F81184-9C26-4856-9F70-1323D7D3D1E0}" type="sibTrans" cxnId="{E8D3EABC-F81A-4817-A163-85EADACC88E1}">
      <dgm:prSet/>
      <dgm:spPr/>
      <dgm:t>
        <a:bodyPr/>
        <a:lstStyle/>
        <a:p>
          <a:endParaRPr lang="zh-TW" altLang="en-US" sz="2000">
            <a:latin typeface="Helvetica" charset="0"/>
            <a:ea typeface="Helvetica" charset="0"/>
            <a:cs typeface="Helvetica" charset="0"/>
          </a:endParaRPr>
        </a:p>
      </dgm:t>
    </dgm:pt>
    <dgm:pt modelId="{06A933A6-93F2-4850-8DDD-784768891FF6}">
      <dgm:prSet phldrT="[文字]" custT="1"/>
      <dgm:spPr/>
      <dgm:t>
        <a:bodyPr/>
        <a:lstStyle/>
        <a:p>
          <a:r>
            <a:rPr lang="zh-TW" altLang="en-US" sz="1600" dirty="0">
              <a:latin typeface="Helvetica" charset="0"/>
              <a:ea typeface="Helvetica" charset="0"/>
              <a:cs typeface="Helvetica" charset="0"/>
            </a:rPr>
            <a:t>專利設計</a:t>
          </a:r>
        </a:p>
      </dgm:t>
    </dgm:pt>
    <dgm:pt modelId="{76E549DD-F8B6-4AF0-81BC-DCBD7359BEDC}" type="parTrans" cxnId="{BA04B7CF-0A5D-48CB-A537-D9A45D8754EB}">
      <dgm:prSet/>
      <dgm:spPr/>
      <dgm:t>
        <a:bodyPr/>
        <a:lstStyle/>
        <a:p>
          <a:endParaRPr lang="zh-TW" altLang="en-US" sz="2000">
            <a:latin typeface="Helvetica" charset="0"/>
            <a:ea typeface="Helvetica" charset="0"/>
            <a:cs typeface="Helvetica" charset="0"/>
          </a:endParaRPr>
        </a:p>
      </dgm:t>
    </dgm:pt>
    <dgm:pt modelId="{5D30451D-864F-41F2-B224-3D08F078DA52}" type="sibTrans" cxnId="{BA04B7CF-0A5D-48CB-A537-D9A45D8754EB}">
      <dgm:prSet/>
      <dgm:spPr/>
      <dgm:t>
        <a:bodyPr/>
        <a:lstStyle/>
        <a:p>
          <a:endParaRPr lang="zh-TW" altLang="en-US" sz="2000">
            <a:latin typeface="Helvetica" charset="0"/>
            <a:ea typeface="Helvetica" charset="0"/>
            <a:cs typeface="Helvetica" charset="0"/>
          </a:endParaRPr>
        </a:p>
      </dgm:t>
    </dgm:pt>
    <dgm:pt modelId="{DAB0F10C-7044-4AC9-ACE7-F9D6F35D5196}">
      <dgm:prSet phldrT="[文字]" custT="1"/>
      <dgm:spPr/>
      <dgm:t>
        <a:bodyPr/>
        <a:lstStyle/>
        <a:p>
          <a:r>
            <a:rPr lang="zh-TW" altLang="en-US" sz="1400" dirty="0">
              <a:latin typeface="Helvetica" charset="0"/>
              <a:ea typeface="Helvetica" charset="0"/>
              <a:cs typeface="Helvetica" charset="0"/>
            </a:rPr>
            <a:t>特殊花瓣開口造型，優雅舒適</a:t>
          </a:r>
        </a:p>
      </dgm:t>
    </dgm:pt>
    <dgm:pt modelId="{C6D30956-B4EA-4EBA-9A1C-F7FBE4201C8A}" type="parTrans" cxnId="{DA1B8E78-4F75-43C1-8FC6-460A2369871B}">
      <dgm:prSet/>
      <dgm:spPr/>
      <dgm:t>
        <a:bodyPr/>
        <a:lstStyle/>
        <a:p>
          <a:endParaRPr lang="zh-TW" altLang="en-US" sz="2000">
            <a:latin typeface="Helvetica" charset="0"/>
            <a:ea typeface="Helvetica" charset="0"/>
            <a:cs typeface="Helvetica" charset="0"/>
          </a:endParaRPr>
        </a:p>
      </dgm:t>
    </dgm:pt>
    <dgm:pt modelId="{7129CB18-2C7B-44B4-B918-C157796DDC8E}" type="sibTrans" cxnId="{DA1B8E78-4F75-43C1-8FC6-460A2369871B}">
      <dgm:prSet/>
      <dgm:spPr/>
      <dgm:t>
        <a:bodyPr/>
        <a:lstStyle/>
        <a:p>
          <a:endParaRPr lang="zh-TW" altLang="en-US" sz="2000">
            <a:latin typeface="Helvetica" charset="0"/>
            <a:ea typeface="Helvetica" charset="0"/>
            <a:cs typeface="Helvetica" charset="0"/>
          </a:endParaRPr>
        </a:p>
      </dgm:t>
    </dgm:pt>
    <dgm:pt modelId="{5E3A0522-38A5-40C0-A71A-57C3EB70D9D1}">
      <dgm:prSet phldrT="[文字]" custT="1"/>
      <dgm:spPr/>
      <dgm:t>
        <a:bodyPr/>
        <a:lstStyle/>
        <a:p>
          <a:r>
            <a:rPr lang="zh-TW" altLang="en-US" sz="1400" dirty="0">
              <a:latin typeface="Helvetica" charset="0"/>
              <a:ea typeface="Helvetica" charset="0"/>
              <a:cs typeface="Helvetica" charset="0"/>
            </a:rPr>
            <a:t>獨家專利，可控制置入深度，避免受傷</a:t>
          </a:r>
        </a:p>
      </dgm:t>
    </dgm:pt>
    <dgm:pt modelId="{BB44C203-CB22-4D84-AC62-7167DEEFB803}" type="parTrans" cxnId="{2359176C-DEA6-45AC-A2BB-838CE13CDD50}">
      <dgm:prSet/>
      <dgm:spPr/>
      <dgm:t>
        <a:bodyPr/>
        <a:lstStyle/>
        <a:p>
          <a:endParaRPr lang="zh-TW" altLang="en-US" sz="2000">
            <a:latin typeface="Helvetica" charset="0"/>
            <a:ea typeface="Helvetica" charset="0"/>
            <a:cs typeface="Helvetica" charset="0"/>
          </a:endParaRPr>
        </a:p>
      </dgm:t>
    </dgm:pt>
    <dgm:pt modelId="{21EFE94B-5DB0-4CBC-8973-A6101D2FDCC4}" type="sibTrans" cxnId="{2359176C-DEA6-45AC-A2BB-838CE13CDD50}">
      <dgm:prSet/>
      <dgm:spPr/>
      <dgm:t>
        <a:bodyPr/>
        <a:lstStyle/>
        <a:p>
          <a:endParaRPr lang="zh-TW" altLang="en-US" sz="2000">
            <a:latin typeface="Helvetica" charset="0"/>
            <a:ea typeface="Helvetica" charset="0"/>
            <a:cs typeface="Helvetica" charset="0"/>
          </a:endParaRPr>
        </a:p>
      </dgm:t>
    </dgm:pt>
    <dgm:pt modelId="{5BBAAA38-6BBA-4126-B271-32C8F8A364AE}">
      <dgm:prSet phldrT="[文字]" custT="1"/>
      <dgm:spPr/>
      <dgm:t>
        <a:bodyPr/>
        <a:lstStyle/>
        <a:p>
          <a:r>
            <a:rPr lang="zh-TW" altLang="en-US" sz="1600" dirty="0">
              <a:latin typeface="Helvetica" charset="0"/>
              <a:ea typeface="Helvetica" charset="0"/>
              <a:cs typeface="Helvetica" charset="0"/>
            </a:rPr>
            <a:t>安全材質</a:t>
          </a:r>
        </a:p>
      </dgm:t>
    </dgm:pt>
    <dgm:pt modelId="{BD7BE3A3-A7F4-4AFC-8B18-9936F5CB1ED4}" type="parTrans" cxnId="{11B25509-E506-4331-9D40-6C61DB3BFDF3}">
      <dgm:prSet/>
      <dgm:spPr/>
      <dgm:t>
        <a:bodyPr/>
        <a:lstStyle/>
        <a:p>
          <a:endParaRPr lang="zh-TW" altLang="en-US" sz="2000">
            <a:latin typeface="Helvetica" charset="0"/>
            <a:ea typeface="Helvetica" charset="0"/>
            <a:cs typeface="Helvetica" charset="0"/>
          </a:endParaRPr>
        </a:p>
      </dgm:t>
    </dgm:pt>
    <dgm:pt modelId="{89D09072-395A-45FF-8F14-D1BA13BFC198}" type="sibTrans" cxnId="{11B25509-E506-4331-9D40-6C61DB3BFDF3}">
      <dgm:prSet/>
      <dgm:spPr/>
      <dgm:t>
        <a:bodyPr/>
        <a:lstStyle/>
        <a:p>
          <a:endParaRPr lang="zh-TW" altLang="en-US" sz="2000">
            <a:latin typeface="Helvetica" charset="0"/>
            <a:ea typeface="Helvetica" charset="0"/>
            <a:cs typeface="Helvetica" charset="0"/>
          </a:endParaRPr>
        </a:p>
      </dgm:t>
    </dgm:pt>
    <dgm:pt modelId="{846D3E91-F788-483A-A4DC-E4072C31B53A}">
      <dgm:prSet phldrT="[文字]" custT="1"/>
      <dgm:spPr/>
      <dgm:t>
        <a:bodyPr/>
        <a:lstStyle/>
        <a:p>
          <a:r>
            <a:rPr lang="zh-TW" altLang="en-US" sz="1400" dirty="0">
              <a:latin typeface="Helvetica" charset="0"/>
              <a:ea typeface="Helvetica" charset="0"/>
              <a:cs typeface="Helvetica" charset="0"/>
            </a:rPr>
            <a:t>採用生物相容性材質，具有彈性且安全</a:t>
          </a:r>
        </a:p>
      </dgm:t>
    </dgm:pt>
    <dgm:pt modelId="{C759C32D-FEDA-4A75-B190-20D288283109}" type="parTrans" cxnId="{897500EB-E34D-4061-ACA3-81DEEB5FF352}">
      <dgm:prSet/>
      <dgm:spPr/>
      <dgm:t>
        <a:bodyPr/>
        <a:lstStyle/>
        <a:p>
          <a:endParaRPr lang="zh-TW" altLang="en-US" sz="2000">
            <a:latin typeface="Helvetica" charset="0"/>
            <a:ea typeface="Helvetica" charset="0"/>
            <a:cs typeface="Helvetica" charset="0"/>
          </a:endParaRPr>
        </a:p>
      </dgm:t>
    </dgm:pt>
    <dgm:pt modelId="{4A415C15-D912-4771-998D-3C9DBFDA52F2}" type="sibTrans" cxnId="{897500EB-E34D-4061-ACA3-81DEEB5FF352}">
      <dgm:prSet/>
      <dgm:spPr/>
      <dgm:t>
        <a:bodyPr/>
        <a:lstStyle/>
        <a:p>
          <a:endParaRPr lang="zh-TW" altLang="en-US" sz="2000">
            <a:latin typeface="Helvetica" charset="0"/>
            <a:ea typeface="Helvetica" charset="0"/>
            <a:cs typeface="Helvetica" charset="0"/>
          </a:endParaRPr>
        </a:p>
      </dgm:t>
    </dgm:pt>
    <dgm:pt modelId="{5513146D-B6B0-4045-AB8B-B30FA326BACD}">
      <dgm:prSet phldrT="[文字]" custT="1"/>
      <dgm:spPr/>
      <dgm:t>
        <a:bodyPr/>
        <a:lstStyle/>
        <a:p>
          <a:r>
            <a:rPr lang="zh-TW" altLang="en-US" sz="1400" dirty="0">
              <a:latin typeface="Helvetica" charset="0"/>
              <a:ea typeface="Helvetica" charset="0"/>
              <a:cs typeface="Helvetica" charset="0"/>
            </a:rPr>
            <a:t>使用觸感舒適滑順，不乾不澀，不需額外潤滑</a:t>
          </a:r>
        </a:p>
      </dgm:t>
    </dgm:pt>
    <dgm:pt modelId="{D98D882F-90B6-41FE-84FE-DACDEEC9DC14}" type="parTrans" cxnId="{81C36E72-D825-4B93-9E28-97603032186C}">
      <dgm:prSet/>
      <dgm:spPr/>
      <dgm:t>
        <a:bodyPr/>
        <a:lstStyle/>
        <a:p>
          <a:endParaRPr lang="zh-TW" altLang="en-US" sz="2000">
            <a:latin typeface="Helvetica" charset="0"/>
            <a:ea typeface="Helvetica" charset="0"/>
            <a:cs typeface="Helvetica" charset="0"/>
          </a:endParaRPr>
        </a:p>
      </dgm:t>
    </dgm:pt>
    <dgm:pt modelId="{CD82FA8A-5089-401B-B614-7496980E280E}" type="sibTrans" cxnId="{81C36E72-D825-4B93-9E28-97603032186C}">
      <dgm:prSet/>
      <dgm:spPr/>
      <dgm:t>
        <a:bodyPr/>
        <a:lstStyle/>
        <a:p>
          <a:endParaRPr lang="zh-TW" altLang="en-US" sz="2000">
            <a:latin typeface="Helvetica" charset="0"/>
            <a:ea typeface="Helvetica" charset="0"/>
            <a:cs typeface="Helvetica" charset="0"/>
          </a:endParaRPr>
        </a:p>
      </dgm:t>
    </dgm:pt>
    <dgm:pt modelId="{13A2A4AA-F071-4A30-9ED7-B9D1B10E0507}" type="pres">
      <dgm:prSet presAssocID="{CE57164E-C955-4EE6-8DE0-4F1A29B5BE7C}" presName="linear" presStyleCnt="0">
        <dgm:presLayoutVars>
          <dgm:animLvl val="lvl"/>
          <dgm:resizeHandles val="exact"/>
        </dgm:presLayoutVars>
      </dgm:prSet>
      <dgm:spPr/>
    </dgm:pt>
    <dgm:pt modelId="{F4340389-980B-4C5D-83C5-C55CE548BD15}" type="pres">
      <dgm:prSet presAssocID="{8586844D-B041-4343-8E4F-06AFFCA8599E}" presName="parentText" presStyleLbl="node1" presStyleIdx="0" presStyleCnt="3" custScaleY="80645">
        <dgm:presLayoutVars>
          <dgm:chMax val="0"/>
          <dgm:bulletEnabled val="1"/>
        </dgm:presLayoutVars>
      </dgm:prSet>
      <dgm:spPr/>
    </dgm:pt>
    <dgm:pt modelId="{7515972C-BFBA-41C9-AD77-B71F6A9A613E}" type="pres">
      <dgm:prSet presAssocID="{8586844D-B041-4343-8E4F-06AFFCA8599E}" presName="childText" presStyleLbl="revTx" presStyleIdx="0" presStyleCnt="3">
        <dgm:presLayoutVars>
          <dgm:bulletEnabled val="1"/>
        </dgm:presLayoutVars>
      </dgm:prSet>
      <dgm:spPr/>
    </dgm:pt>
    <dgm:pt modelId="{49B56C54-6931-4C47-B99E-60F5BED2DF41}" type="pres">
      <dgm:prSet presAssocID="{06A933A6-93F2-4850-8DDD-784768891FF6}" presName="parentText" presStyleLbl="node1" presStyleIdx="1" presStyleCnt="3" custScaleY="80645">
        <dgm:presLayoutVars>
          <dgm:chMax val="0"/>
          <dgm:bulletEnabled val="1"/>
        </dgm:presLayoutVars>
      </dgm:prSet>
      <dgm:spPr/>
    </dgm:pt>
    <dgm:pt modelId="{B4CC802A-587B-4A14-9117-80C014EE016F}" type="pres">
      <dgm:prSet presAssocID="{06A933A6-93F2-4850-8DDD-784768891FF6}" presName="childText" presStyleLbl="revTx" presStyleIdx="1" presStyleCnt="3">
        <dgm:presLayoutVars>
          <dgm:bulletEnabled val="1"/>
        </dgm:presLayoutVars>
      </dgm:prSet>
      <dgm:spPr/>
    </dgm:pt>
    <dgm:pt modelId="{C9164E15-E304-4069-8D98-78701FEA4EED}" type="pres">
      <dgm:prSet presAssocID="{5BBAAA38-6BBA-4126-B271-32C8F8A364AE}" presName="parentText" presStyleLbl="node1" presStyleIdx="2" presStyleCnt="3" custScaleY="80645">
        <dgm:presLayoutVars>
          <dgm:chMax val="0"/>
          <dgm:bulletEnabled val="1"/>
        </dgm:presLayoutVars>
      </dgm:prSet>
      <dgm:spPr/>
    </dgm:pt>
    <dgm:pt modelId="{34873121-0892-4854-A2CA-2DB0D35906FB}" type="pres">
      <dgm:prSet presAssocID="{5BBAAA38-6BBA-4126-B271-32C8F8A364AE}" presName="childText" presStyleLbl="revTx" presStyleIdx="2" presStyleCnt="3">
        <dgm:presLayoutVars>
          <dgm:bulletEnabled val="1"/>
        </dgm:presLayoutVars>
      </dgm:prSet>
      <dgm:spPr/>
    </dgm:pt>
  </dgm:ptLst>
  <dgm:cxnLst>
    <dgm:cxn modelId="{AD207A04-5233-4B85-B011-BCE8171DDA4E}" type="presOf" srcId="{8586844D-B041-4343-8E4F-06AFFCA8599E}" destId="{F4340389-980B-4C5D-83C5-C55CE548BD15}" srcOrd="0" destOrd="0" presId="urn:microsoft.com/office/officeart/2005/8/layout/vList2"/>
    <dgm:cxn modelId="{11B25509-E506-4331-9D40-6C61DB3BFDF3}" srcId="{CE57164E-C955-4EE6-8DE0-4F1A29B5BE7C}" destId="{5BBAAA38-6BBA-4126-B271-32C8F8A364AE}" srcOrd="2" destOrd="0" parTransId="{BD7BE3A3-A7F4-4AFC-8B18-9936F5CB1ED4}" sibTransId="{89D09072-395A-45FF-8F14-D1BA13BFC198}"/>
    <dgm:cxn modelId="{87206E16-F379-4F4B-97E3-FFD733ABDB68}" type="presOf" srcId="{260E1BB4-6B70-4131-8147-98A04EC0E432}" destId="{7515972C-BFBA-41C9-AD77-B71F6A9A613E}" srcOrd="0" destOrd="1" presId="urn:microsoft.com/office/officeart/2005/8/layout/vList2"/>
    <dgm:cxn modelId="{EADD8720-7400-4E04-BDC3-8154BB81899E}" type="presOf" srcId="{CE57164E-C955-4EE6-8DE0-4F1A29B5BE7C}" destId="{13A2A4AA-F071-4A30-9ED7-B9D1B10E0507}" srcOrd="0" destOrd="0" presId="urn:microsoft.com/office/officeart/2005/8/layout/vList2"/>
    <dgm:cxn modelId="{72569532-E851-4FC3-8078-81A07A13E4C8}" type="presOf" srcId="{846D3E91-F788-483A-A4DC-E4072C31B53A}" destId="{34873121-0892-4854-A2CA-2DB0D35906FB}" srcOrd="0" destOrd="0" presId="urn:microsoft.com/office/officeart/2005/8/layout/vList2"/>
    <dgm:cxn modelId="{DF01CE32-BE91-48DC-BD8D-0FD306D70ED6}" type="presOf" srcId="{5513146D-B6B0-4045-AB8B-B30FA326BACD}" destId="{34873121-0892-4854-A2CA-2DB0D35906FB}" srcOrd="0" destOrd="1" presId="urn:microsoft.com/office/officeart/2005/8/layout/vList2"/>
    <dgm:cxn modelId="{FAD64A33-C5E8-4A1D-9482-27B0B40F8099}" srcId="{CE57164E-C955-4EE6-8DE0-4F1A29B5BE7C}" destId="{8586844D-B041-4343-8E4F-06AFFCA8599E}" srcOrd="0" destOrd="0" parTransId="{C1A89546-7F18-4FC1-BE7B-C46C2E0338D8}" sibTransId="{3D24E58E-D17E-4ED0-ABF1-B67274789DE2}"/>
    <dgm:cxn modelId="{FE36F243-A0CB-4AD5-8B0C-F777573B2265}" type="presOf" srcId="{D55AA072-EE8F-4DB8-B16C-09B31474C62F}" destId="{7515972C-BFBA-41C9-AD77-B71F6A9A613E}" srcOrd="0" destOrd="0" presId="urn:microsoft.com/office/officeart/2005/8/layout/vList2"/>
    <dgm:cxn modelId="{2359176C-DEA6-45AC-A2BB-838CE13CDD50}" srcId="{06A933A6-93F2-4850-8DDD-784768891FF6}" destId="{5E3A0522-38A5-40C0-A71A-57C3EB70D9D1}" srcOrd="1" destOrd="0" parTransId="{BB44C203-CB22-4D84-AC62-7167DEEFB803}" sibTransId="{21EFE94B-5DB0-4CBC-8973-A6101D2FDCC4}"/>
    <dgm:cxn modelId="{81C36E72-D825-4B93-9E28-97603032186C}" srcId="{5BBAAA38-6BBA-4126-B271-32C8F8A364AE}" destId="{5513146D-B6B0-4045-AB8B-B30FA326BACD}" srcOrd="1" destOrd="0" parTransId="{D98D882F-90B6-41FE-84FE-DACDEEC9DC14}" sibTransId="{CD82FA8A-5089-401B-B614-7496980E280E}"/>
    <dgm:cxn modelId="{DA1B8E78-4F75-43C1-8FC6-460A2369871B}" srcId="{06A933A6-93F2-4850-8DDD-784768891FF6}" destId="{DAB0F10C-7044-4AC9-ACE7-F9D6F35D5196}" srcOrd="0" destOrd="0" parTransId="{C6D30956-B4EA-4EBA-9A1C-F7FBE4201C8A}" sibTransId="{7129CB18-2C7B-44B4-B918-C157796DDC8E}"/>
    <dgm:cxn modelId="{E8B88186-F064-4A08-A1BE-323EA2713557}" type="presOf" srcId="{DAB0F10C-7044-4AC9-ACE7-F9D6F35D5196}" destId="{B4CC802A-587B-4A14-9117-80C014EE016F}" srcOrd="0" destOrd="0" presId="urn:microsoft.com/office/officeart/2005/8/layout/vList2"/>
    <dgm:cxn modelId="{A36131A0-7BA8-44F4-BDAA-5D9A8A9A01E4}" srcId="{8586844D-B041-4343-8E4F-06AFFCA8599E}" destId="{D55AA072-EE8F-4DB8-B16C-09B31474C62F}" srcOrd="0" destOrd="0" parTransId="{BA360635-8EE5-4EB5-AF89-241F5DE771F7}" sibTransId="{4DAF40B4-F579-48A0-BB57-45C55DE1C9B7}"/>
    <dgm:cxn modelId="{E8D3EABC-F81A-4817-A163-85EADACC88E1}" srcId="{8586844D-B041-4343-8E4F-06AFFCA8599E}" destId="{260E1BB4-6B70-4131-8147-98A04EC0E432}" srcOrd="1" destOrd="0" parTransId="{813F5B49-2710-4F0A-834A-4BAA3441C663}" sibTransId="{33F81184-9C26-4856-9F70-1323D7D3D1E0}"/>
    <dgm:cxn modelId="{BA04B7CF-0A5D-48CB-A537-D9A45D8754EB}" srcId="{CE57164E-C955-4EE6-8DE0-4F1A29B5BE7C}" destId="{06A933A6-93F2-4850-8DDD-784768891FF6}" srcOrd="1" destOrd="0" parTransId="{76E549DD-F8B6-4AF0-81BC-DCBD7359BEDC}" sibTransId="{5D30451D-864F-41F2-B224-3D08F078DA52}"/>
    <dgm:cxn modelId="{CD3A7FD5-2098-4697-B85F-AFA2B73A1F2A}" type="presOf" srcId="{06A933A6-93F2-4850-8DDD-784768891FF6}" destId="{49B56C54-6931-4C47-B99E-60F5BED2DF41}" srcOrd="0" destOrd="0" presId="urn:microsoft.com/office/officeart/2005/8/layout/vList2"/>
    <dgm:cxn modelId="{897500EB-E34D-4061-ACA3-81DEEB5FF352}" srcId="{5BBAAA38-6BBA-4126-B271-32C8F8A364AE}" destId="{846D3E91-F788-483A-A4DC-E4072C31B53A}" srcOrd="0" destOrd="0" parTransId="{C759C32D-FEDA-4A75-B190-20D288283109}" sibTransId="{4A415C15-D912-4771-998D-3C9DBFDA52F2}"/>
    <dgm:cxn modelId="{FD95A3EB-F7F6-4265-B23D-D1556461E800}" type="presOf" srcId="{5E3A0522-38A5-40C0-A71A-57C3EB70D9D1}" destId="{B4CC802A-587B-4A14-9117-80C014EE016F}" srcOrd="0" destOrd="1" presId="urn:microsoft.com/office/officeart/2005/8/layout/vList2"/>
    <dgm:cxn modelId="{B30456F0-4163-45F5-B4DB-26731347F20C}" type="presOf" srcId="{5BBAAA38-6BBA-4126-B271-32C8F8A364AE}" destId="{C9164E15-E304-4069-8D98-78701FEA4EED}" srcOrd="0" destOrd="0" presId="urn:microsoft.com/office/officeart/2005/8/layout/vList2"/>
    <dgm:cxn modelId="{3754C73B-CD7C-4206-853E-A8664F68E9EC}" type="presParOf" srcId="{13A2A4AA-F071-4A30-9ED7-B9D1B10E0507}" destId="{F4340389-980B-4C5D-83C5-C55CE548BD15}" srcOrd="0" destOrd="0" presId="urn:microsoft.com/office/officeart/2005/8/layout/vList2"/>
    <dgm:cxn modelId="{503B21B9-9AA5-483E-A731-7B9740EEE620}" type="presParOf" srcId="{13A2A4AA-F071-4A30-9ED7-B9D1B10E0507}" destId="{7515972C-BFBA-41C9-AD77-B71F6A9A613E}" srcOrd="1" destOrd="0" presId="urn:microsoft.com/office/officeart/2005/8/layout/vList2"/>
    <dgm:cxn modelId="{2E3146F3-2A1B-4845-A206-BD7501301969}" type="presParOf" srcId="{13A2A4AA-F071-4A30-9ED7-B9D1B10E0507}" destId="{49B56C54-6931-4C47-B99E-60F5BED2DF41}" srcOrd="2" destOrd="0" presId="urn:microsoft.com/office/officeart/2005/8/layout/vList2"/>
    <dgm:cxn modelId="{B000E344-1F89-4608-A41D-68563CF92478}" type="presParOf" srcId="{13A2A4AA-F071-4A30-9ED7-B9D1B10E0507}" destId="{B4CC802A-587B-4A14-9117-80C014EE016F}" srcOrd="3" destOrd="0" presId="urn:microsoft.com/office/officeart/2005/8/layout/vList2"/>
    <dgm:cxn modelId="{4C0FAA53-3F4A-4C50-B404-FCF9EC01385A}" type="presParOf" srcId="{13A2A4AA-F071-4A30-9ED7-B9D1B10E0507}" destId="{C9164E15-E304-4069-8D98-78701FEA4EED}" srcOrd="4" destOrd="0" presId="urn:microsoft.com/office/officeart/2005/8/layout/vList2"/>
    <dgm:cxn modelId="{995C3639-9AD5-400F-BC45-52F91E96937D}" type="presParOf" srcId="{13A2A4AA-F071-4A30-9ED7-B9D1B10E0507}" destId="{34873121-0892-4854-A2CA-2DB0D35906FB}"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D4E030-C3F7-4002-9FF8-E501CC345449}" type="doc">
      <dgm:prSet loTypeId="urn:microsoft.com/office/officeart/2005/8/layout/hierarchy3" loCatId="list" qsTypeId="urn:microsoft.com/office/officeart/2005/8/quickstyle/simple5" qsCatId="simple" csTypeId="urn:microsoft.com/office/officeart/2005/8/colors/accent2_1" csCatId="accent2" phldr="1"/>
      <dgm:spPr/>
      <dgm:t>
        <a:bodyPr/>
        <a:lstStyle/>
        <a:p>
          <a:endParaRPr lang="zh-TW" altLang="en-US"/>
        </a:p>
      </dgm:t>
    </dgm:pt>
    <dgm:pt modelId="{3C6120F8-F73C-433F-BA45-7362799A01E0}">
      <dgm:prSet phldrT="[文字]" custT="1"/>
      <dgm:spPr/>
      <dgm:t>
        <a:bodyPr/>
        <a:lstStyle/>
        <a:p>
          <a:r>
            <a:rPr lang="zh-TW" altLang="en-US" sz="1600" dirty="0">
              <a:latin typeface="Helvetica" charset="0"/>
              <a:ea typeface="Helvetica" charset="0"/>
              <a:cs typeface="Helvetica" charset="0"/>
            </a:rPr>
            <a:t>居家貼心快篩</a:t>
          </a:r>
        </a:p>
      </dgm:t>
    </dgm:pt>
    <dgm:pt modelId="{529DCA9E-5359-408F-B5B0-B3C87AA3D5F3}" type="parTrans" cxnId="{D73945B7-409F-4023-A447-E8C889D0D880}">
      <dgm:prSet/>
      <dgm:spPr/>
      <dgm:t>
        <a:bodyPr/>
        <a:lstStyle/>
        <a:p>
          <a:endParaRPr lang="zh-TW" altLang="en-US" sz="1400">
            <a:latin typeface="Helvetica" charset="0"/>
            <a:ea typeface="Helvetica" charset="0"/>
            <a:cs typeface="Helvetica" charset="0"/>
          </a:endParaRPr>
        </a:p>
      </dgm:t>
    </dgm:pt>
    <dgm:pt modelId="{67200D67-4F08-4099-A7C1-FF8C50039A40}" type="sibTrans" cxnId="{D73945B7-409F-4023-A447-E8C889D0D880}">
      <dgm:prSet/>
      <dgm:spPr/>
      <dgm:t>
        <a:bodyPr/>
        <a:lstStyle/>
        <a:p>
          <a:endParaRPr lang="zh-TW" altLang="en-US" sz="1400">
            <a:latin typeface="Helvetica" charset="0"/>
            <a:ea typeface="Helvetica" charset="0"/>
            <a:cs typeface="Helvetica" charset="0"/>
          </a:endParaRPr>
        </a:p>
      </dgm:t>
    </dgm:pt>
    <dgm:pt modelId="{7542F857-5C33-4BFD-A6E7-8C6CB34F557E}">
      <dgm:prSet phldrT="[文字]" custT="1"/>
      <dgm:spPr/>
      <dgm:t>
        <a:bodyPr/>
        <a:lstStyle/>
        <a:p>
          <a:r>
            <a:rPr lang="zh-TW" altLang="en-US" sz="1100" dirty="0">
              <a:latin typeface="Helvetica" charset="0"/>
              <a:ea typeface="Helvetica" charset="0"/>
              <a:cs typeface="Helvetica" charset="0"/>
            </a:rPr>
            <a:t>私密處搔癢或灼痛感</a:t>
          </a:r>
        </a:p>
      </dgm:t>
    </dgm:pt>
    <dgm:pt modelId="{EADF408C-A931-4C50-9841-9173494175E2}" type="parTrans" cxnId="{5A399592-561F-4005-9EF6-C4A52B97CEE9}">
      <dgm:prSet/>
      <dgm:spPr/>
      <dgm:t>
        <a:bodyPr/>
        <a:lstStyle/>
        <a:p>
          <a:endParaRPr lang="zh-TW" altLang="en-US" sz="1400">
            <a:latin typeface="Helvetica" charset="0"/>
            <a:ea typeface="Helvetica" charset="0"/>
            <a:cs typeface="Helvetica" charset="0"/>
          </a:endParaRPr>
        </a:p>
      </dgm:t>
    </dgm:pt>
    <dgm:pt modelId="{C9077B09-CBF5-4568-AF06-6134974AF5F2}" type="sibTrans" cxnId="{5A399592-561F-4005-9EF6-C4A52B97CEE9}">
      <dgm:prSet/>
      <dgm:spPr/>
      <dgm:t>
        <a:bodyPr/>
        <a:lstStyle/>
        <a:p>
          <a:endParaRPr lang="zh-TW" altLang="en-US" sz="1400">
            <a:latin typeface="Helvetica" charset="0"/>
            <a:ea typeface="Helvetica" charset="0"/>
            <a:cs typeface="Helvetica" charset="0"/>
          </a:endParaRPr>
        </a:p>
      </dgm:t>
    </dgm:pt>
    <dgm:pt modelId="{1E294174-8727-4579-A4EB-EB483BC1C710}">
      <dgm:prSet phldrT="[文字]" custT="1"/>
      <dgm:spPr/>
      <dgm:t>
        <a:bodyPr/>
        <a:lstStyle/>
        <a:p>
          <a:r>
            <a:rPr lang="zh-TW" altLang="en-US" sz="1100" dirty="0">
              <a:latin typeface="Helvetica" charset="0"/>
              <a:ea typeface="Helvetica" charset="0"/>
              <a:cs typeface="Helvetica" charset="0"/>
            </a:rPr>
            <a:t>分泌物異常或有異味</a:t>
          </a:r>
        </a:p>
      </dgm:t>
    </dgm:pt>
    <dgm:pt modelId="{67637D47-0988-4942-A8FC-30F1123351E7}" type="parTrans" cxnId="{64F95061-42DF-453A-8B9C-C8F9E02F9FD4}">
      <dgm:prSet/>
      <dgm:spPr/>
      <dgm:t>
        <a:bodyPr/>
        <a:lstStyle/>
        <a:p>
          <a:endParaRPr lang="zh-TW" altLang="en-US" sz="1400">
            <a:latin typeface="Helvetica" charset="0"/>
            <a:ea typeface="Helvetica" charset="0"/>
            <a:cs typeface="Helvetica" charset="0"/>
          </a:endParaRPr>
        </a:p>
      </dgm:t>
    </dgm:pt>
    <dgm:pt modelId="{FCA91405-D505-49F2-A2AF-06998570A771}" type="sibTrans" cxnId="{64F95061-42DF-453A-8B9C-C8F9E02F9FD4}">
      <dgm:prSet/>
      <dgm:spPr/>
      <dgm:t>
        <a:bodyPr/>
        <a:lstStyle/>
        <a:p>
          <a:endParaRPr lang="zh-TW" altLang="en-US" sz="1400">
            <a:latin typeface="Helvetica" charset="0"/>
            <a:ea typeface="Helvetica" charset="0"/>
            <a:cs typeface="Helvetica" charset="0"/>
          </a:endParaRPr>
        </a:p>
      </dgm:t>
    </dgm:pt>
    <dgm:pt modelId="{BE109875-4DB3-4C7F-98D1-F532EFE80B7D}">
      <dgm:prSet phldrT="[文字]" custT="1"/>
      <dgm:spPr/>
      <dgm:t>
        <a:bodyPr/>
        <a:lstStyle/>
        <a:p>
          <a:r>
            <a:rPr lang="zh-TW" altLang="en-US" sz="1600" dirty="0">
              <a:latin typeface="Helvetica" charset="0"/>
              <a:ea typeface="Helvetica" charset="0"/>
              <a:cs typeface="Helvetica" charset="0"/>
            </a:rPr>
            <a:t>輕鬆健康管理</a:t>
          </a:r>
        </a:p>
      </dgm:t>
    </dgm:pt>
    <dgm:pt modelId="{83563361-48F5-4AED-99BD-A1D0F46BB9A4}" type="parTrans" cxnId="{A6DE6D64-055C-4991-A1E2-D31679C06543}">
      <dgm:prSet/>
      <dgm:spPr/>
      <dgm:t>
        <a:bodyPr/>
        <a:lstStyle/>
        <a:p>
          <a:endParaRPr lang="zh-TW" altLang="en-US" sz="1400">
            <a:latin typeface="Helvetica" charset="0"/>
            <a:ea typeface="Helvetica" charset="0"/>
            <a:cs typeface="Helvetica" charset="0"/>
          </a:endParaRPr>
        </a:p>
      </dgm:t>
    </dgm:pt>
    <dgm:pt modelId="{D0F4E5C6-115A-44A2-978B-520ADBDCC4AE}" type="sibTrans" cxnId="{A6DE6D64-055C-4991-A1E2-D31679C06543}">
      <dgm:prSet/>
      <dgm:spPr/>
      <dgm:t>
        <a:bodyPr/>
        <a:lstStyle/>
        <a:p>
          <a:endParaRPr lang="zh-TW" altLang="en-US" sz="1400">
            <a:latin typeface="Helvetica" charset="0"/>
            <a:ea typeface="Helvetica" charset="0"/>
            <a:cs typeface="Helvetica" charset="0"/>
          </a:endParaRPr>
        </a:p>
      </dgm:t>
    </dgm:pt>
    <dgm:pt modelId="{D330CBCC-061B-4B7E-BBD8-92824AFEB2AD}">
      <dgm:prSet phldrT="[文字]" custT="1"/>
      <dgm:spPr/>
      <dgm:t>
        <a:bodyPr/>
        <a:lstStyle/>
        <a:p>
          <a:r>
            <a:rPr lang="zh-TW" altLang="en-US" sz="1100" dirty="0">
              <a:latin typeface="Helvetica" charset="0"/>
              <a:ea typeface="Helvetica" charset="0"/>
              <a:cs typeface="Helvetica" charset="0"/>
            </a:rPr>
            <a:t>具高隱私性</a:t>
          </a:r>
        </a:p>
      </dgm:t>
    </dgm:pt>
    <dgm:pt modelId="{798718A0-88FC-4F02-B328-EEED4B192845}" type="parTrans" cxnId="{BA5E7A50-837E-4417-A75D-EC4925CF941F}">
      <dgm:prSet/>
      <dgm:spPr/>
      <dgm:t>
        <a:bodyPr/>
        <a:lstStyle/>
        <a:p>
          <a:endParaRPr lang="zh-TW" altLang="en-US" sz="1400">
            <a:latin typeface="Helvetica" charset="0"/>
            <a:ea typeface="Helvetica" charset="0"/>
            <a:cs typeface="Helvetica" charset="0"/>
          </a:endParaRPr>
        </a:p>
      </dgm:t>
    </dgm:pt>
    <dgm:pt modelId="{542203F0-685B-4021-86C2-FEFD4A5EDD58}" type="sibTrans" cxnId="{BA5E7A50-837E-4417-A75D-EC4925CF941F}">
      <dgm:prSet/>
      <dgm:spPr/>
      <dgm:t>
        <a:bodyPr/>
        <a:lstStyle/>
        <a:p>
          <a:endParaRPr lang="zh-TW" altLang="en-US" sz="1400">
            <a:latin typeface="Helvetica" charset="0"/>
            <a:ea typeface="Helvetica" charset="0"/>
            <a:cs typeface="Helvetica" charset="0"/>
          </a:endParaRPr>
        </a:p>
      </dgm:t>
    </dgm:pt>
    <dgm:pt modelId="{45893E8B-E140-4DFE-AB02-E93D5AD5A684}">
      <dgm:prSet phldrT="[文字]" custT="1"/>
      <dgm:spPr/>
      <dgm:t>
        <a:bodyPr/>
        <a:lstStyle/>
        <a:p>
          <a:r>
            <a:rPr lang="zh-TW" altLang="en-US" sz="1100" dirty="0">
              <a:latin typeface="Helvetica" charset="0"/>
              <a:ea typeface="Helvetica" charset="0"/>
              <a:cs typeface="Helvetica" charset="0"/>
            </a:rPr>
            <a:t>就醫前初步篩檢</a:t>
          </a:r>
        </a:p>
      </dgm:t>
    </dgm:pt>
    <dgm:pt modelId="{6E1A16DB-86CC-4DA4-83E4-714AD6279B48}" type="parTrans" cxnId="{7C25443E-9AA1-4558-B5E6-CFB0F8ED03AC}">
      <dgm:prSet/>
      <dgm:spPr/>
      <dgm:t>
        <a:bodyPr/>
        <a:lstStyle/>
        <a:p>
          <a:endParaRPr lang="zh-TW" altLang="en-US" sz="1400">
            <a:latin typeface="Helvetica" charset="0"/>
            <a:ea typeface="Helvetica" charset="0"/>
            <a:cs typeface="Helvetica" charset="0"/>
          </a:endParaRPr>
        </a:p>
      </dgm:t>
    </dgm:pt>
    <dgm:pt modelId="{BCB5ABA6-E8EF-4147-BEF9-C0501A0A72C0}" type="sibTrans" cxnId="{7C25443E-9AA1-4558-B5E6-CFB0F8ED03AC}">
      <dgm:prSet/>
      <dgm:spPr/>
      <dgm:t>
        <a:bodyPr/>
        <a:lstStyle/>
        <a:p>
          <a:endParaRPr lang="zh-TW" altLang="en-US" sz="1400">
            <a:latin typeface="Helvetica" charset="0"/>
            <a:ea typeface="Helvetica" charset="0"/>
            <a:cs typeface="Helvetica" charset="0"/>
          </a:endParaRPr>
        </a:p>
      </dgm:t>
    </dgm:pt>
    <dgm:pt modelId="{600F73AF-C675-41F5-85F5-9B9CF40BF541}">
      <dgm:prSet phldrT="[文字]" custT="1"/>
      <dgm:spPr/>
      <dgm:t>
        <a:bodyPr/>
        <a:lstStyle/>
        <a:p>
          <a:r>
            <a:rPr lang="zh-TW" altLang="en-US" sz="1600" dirty="0">
              <a:latin typeface="Helvetica" charset="0"/>
              <a:ea typeface="Helvetica" charset="0"/>
              <a:cs typeface="Helvetica" charset="0"/>
            </a:rPr>
            <a:t>呈色快速準確</a:t>
          </a:r>
        </a:p>
      </dgm:t>
    </dgm:pt>
    <dgm:pt modelId="{8CF6C96E-4137-4F4C-86FC-7E4A2DFD3E0A}" type="parTrans" cxnId="{4778C1AA-FCD3-455E-B7B0-5A774073F4BD}">
      <dgm:prSet/>
      <dgm:spPr/>
      <dgm:t>
        <a:bodyPr/>
        <a:lstStyle/>
        <a:p>
          <a:endParaRPr lang="zh-TW" altLang="en-US" sz="1400">
            <a:latin typeface="Helvetica" charset="0"/>
            <a:ea typeface="Helvetica" charset="0"/>
            <a:cs typeface="Helvetica" charset="0"/>
          </a:endParaRPr>
        </a:p>
      </dgm:t>
    </dgm:pt>
    <dgm:pt modelId="{68335F6F-7095-4844-9A6A-4400E20EADFB}" type="sibTrans" cxnId="{4778C1AA-FCD3-455E-B7B0-5A774073F4BD}">
      <dgm:prSet/>
      <dgm:spPr/>
      <dgm:t>
        <a:bodyPr/>
        <a:lstStyle/>
        <a:p>
          <a:endParaRPr lang="zh-TW" altLang="en-US" sz="1400">
            <a:latin typeface="Helvetica" charset="0"/>
            <a:ea typeface="Helvetica" charset="0"/>
            <a:cs typeface="Helvetica" charset="0"/>
          </a:endParaRPr>
        </a:p>
      </dgm:t>
    </dgm:pt>
    <dgm:pt modelId="{52DCA418-7B6F-4F80-889E-518AA1CE25FA}">
      <dgm:prSet phldrT="[文字]" custT="1"/>
      <dgm:spPr/>
      <dgm:t>
        <a:bodyPr/>
        <a:lstStyle/>
        <a:p>
          <a:r>
            <a:rPr lang="en-US" altLang="zh-TW" sz="1100" dirty="0">
              <a:latin typeface="Helvetica" charset="0"/>
              <a:ea typeface="Helvetica" charset="0"/>
              <a:cs typeface="Helvetica" charset="0"/>
            </a:rPr>
            <a:t>1</a:t>
          </a:r>
          <a:r>
            <a:rPr lang="zh-TW" altLang="en-US" sz="1100" dirty="0">
              <a:latin typeface="Helvetica" charset="0"/>
              <a:ea typeface="Helvetica" charset="0"/>
              <a:cs typeface="Helvetica" charset="0"/>
            </a:rPr>
            <a:t>分鐘即可呈色判讀</a:t>
          </a:r>
        </a:p>
      </dgm:t>
    </dgm:pt>
    <dgm:pt modelId="{0DE6C227-AB6F-4782-A9CA-E7844839AA3D}" type="parTrans" cxnId="{AA19B037-AAD3-46B2-B36C-AB04523E811E}">
      <dgm:prSet/>
      <dgm:spPr/>
      <dgm:t>
        <a:bodyPr/>
        <a:lstStyle/>
        <a:p>
          <a:endParaRPr lang="zh-TW" altLang="en-US" sz="1400">
            <a:latin typeface="Helvetica" charset="0"/>
            <a:ea typeface="Helvetica" charset="0"/>
            <a:cs typeface="Helvetica" charset="0"/>
          </a:endParaRPr>
        </a:p>
      </dgm:t>
    </dgm:pt>
    <dgm:pt modelId="{8675707A-18DE-430C-A5B4-5AF7D84EF9A7}" type="sibTrans" cxnId="{AA19B037-AAD3-46B2-B36C-AB04523E811E}">
      <dgm:prSet/>
      <dgm:spPr/>
      <dgm:t>
        <a:bodyPr/>
        <a:lstStyle/>
        <a:p>
          <a:endParaRPr lang="zh-TW" altLang="en-US" sz="1400">
            <a:latin typeface="Helvetica" charset="0"/>
            <a:ea typeface="Helvetica" charset="0"/>
            <a:cs typeface="Helvetica" charset="0"/>
          </a:endParaRPr>
        </a:p>
      </dgm:t>
    </dgm:pt>
    <dgm:pt modelId="{30879323-3329-44E0-9EC9-F918C05D5FF6}">
      <dgm:prSet phldrT="[文字]" custT="1"/>
      <dgm:spPr/>
      <dgm:t>
        <a:bodyPr/>
        <a:lstStyle/>
        <a:p>
          <a:r>
            <a:rPr lang="zh-TW" altLang="en-US" sz="1100" dirty="0">
              <a:latin typeface="Helvetica" charset="0"/>
              <a:ea typeface="Helvetica" charset="0"/>
              <a:cs typeface="Helvetica" charset="0"/>
            </a:rPr>
            <a:t>臨床診斷準確度達</a:t>
          </a:r>
          <a:r>
            <a:rPr lang="en-US" altLang="zh-TW" sz="1100" dirty="0">
              <a:latin typeface="Helvetica" charset="0"/>
              <a:ea typeface="Helvetica" charset="0"/>
              <a:cs typeface="Helvetica" charset="0"/>
            </a:rPr>
            <a:t>90%</a:t>
          </a:r>
          <a:endParaRPr lang="zh-TW" altLang="en-US" sz="1100" dirty="0">
            <a:latin typeface="Helvetica" charset="0"/>
            <a:ea typeface="Helvetica" charset="0"/>
            <a:cs typeface="Helvetica" charset="0"/>
          </a:endParaRPr>
        </a:p>
      </dgm:t>
    </dgm:pt>
    <dgm:pt modelId="{92C4E0C7-AF0B-4715-8C08-56359710343E}" type="parTrans" cxnId="{43C57AA1-A3E6-4F61-8B7A-8C137384952B}">
      <dgm:prSet/>
      <dgm:spPr/>
      <dgm:t>
        <a:bodyPr/>
        <a:lstStyle/>
        <a:p>
          <a:endParaRPr lang="zh-TW" altLang="en-US" sz="1400">
            <a:latin typeface="Helvetica" charset="0"/>
            <a:ea typeface="Helvetica" charset="0"/>
            <a:cs typeface="Helvetica" charset="0"/>
          </a:endParaRPr>
        </a:p>
      </dgm:t>
    </dgm:pt>
    <dgm:pt modelId="{ED7C23E0-0986-463C-AA44-8CA4F9AF555E}" type="sibTrans" cxnId="{43C57AA1-A3E6-4F61-8B7A-8C137384952B}">
      <dgm:prSet/>
      <dgm:spPr/>
      <dgm:t>
        <a:bodyPr/>
        <a:lstStyle/>
        <a:p>
          <a:endParaRPr lang="zh-TW" altLang="en-US" sz="1400">
            <a:latin typeface="Helvetica" charset="0"/>
            <a:ea typeface="Helvetica" charset="0"/>
            <a:cs typeface="Helvetica" charset="0"/>
          </a:endParaRPr>
        </a:p>
      </dgm:t>
    </dgm:pt>
    <dgm:pt modelId="{0720941B-E06A-470B-81D0-62164241E72A}" type="pres">
      <dgm:prSet presAssocID="{30D4E030-C3F7-4002-9FF8-E501CC345449}" presName="diagram" presStyleCnt="0">
        <dgm:presLayoutVars>
          <dgm:chPref val="1"/>
          <dgm:dir/>
          <dgm:animOne val="branch"/>
          <dgm:animLvl val="lvl"/>
          <dgm:resizeHandles/>
        </dgm:presLayoutVars>
      </dgm:prSet>
      <dgm:spPr/>
    </dgm:pt>
    <dgm:pt modelId="{AAEA992D-1740-4BC5-87B0-4C0BB270B417}" type="pres">
      <dgm:prSet presAssocID="{3C6120F8-F73C-433F-BA45-7362799A01E0}" presName="root" presStyleCnt="0"/>
      <dgm:spPr/>
    </dgm:pt>
    <dgm:pt modelId="{B7DD9936-B10A-4212-B69F-765387108BD8}" type="pres">
      <dgm:prSet presAssocID="{3C6120F8-F73C-433F-BA45-7362799A01E0}" presName="rootComposite" presStyleCnt="0"/>
      <dgm:spPr/>
    </dgm:pt>
    <dgm:pt modelId="{703919E3-11A5-4287-993D-645C1FE0F7B0}" type="pres">
      <dgm:prSet presAssocID="{3C6120F8-F73C-433F-BA45-7362799A01E0}" presName="rootText" presStyleLbl="node1" presStyleIdx="0" presStyleCnt="3" custScaleX="121456" custLinFactNeighborX="7730"/>
      <dgm:spPr/>
    </dgm:pt>
    <dgm:pt modelId="{044D618E-6246-4EC0-A54B-0D54BEF997C3}" type="pres">
      <dgm:prSet presAssocID="{3C6120F8-F73C-433F-BA45-7362799A01E0}" presName="rootConnector" presStyleLbl="node1" presStyleIdx="0" presStyleCnt="3"/>
      <dgm:spPr/>
    </dgm:pt>
    <dgm:pt modelId="{0C751546-0EE6-4BA8-AB28-8F0AFA4F11B2}" type="pres">
      <dgm:prSet presAssocID="{3C6120F8-F73C-433F-BA45-7362799A01E0}" presName="childShape" presStyleCnt="0"/>
      <dgm:spPr/>
    </dgm:pt>
    <dgm:pt modelId="{D467AB5D-8307-4C07-B71A-0E2A24A8CCB1}" type="pres">
      <dgm:prSet presAssocID="{EADF408C-A931-4C50-9841-9173494175E2}" presName="Name13" presStyleLbl="parChTrans1D2" presStyleIdx="0" presStyleCnt="6"/>
      <dgm:spPr/>
    </dgm:pt>
    <dgm:pt modelId="{52963DA3-371F-4028-BEC0-EF0AF37B8F87}" type="pres">
      <dgm:prSet presAssocID="{7542F857-5C33-4BFD-A6E7-8C6CB34F557E}" presName="childText" presStyleLbl="bgAcc1" presStyleIdx="0" presStyleCnt="6" custLinFactNeighborX="9670">
        <dgm:presLayoutVars>
          <dgm:bulletEnabled val="1"/>
        </dgm:presLayoutVars>
      </dgm:prSet>
      <dgm:spPr/>
    </dgm:pt>
    <dgm:pt modelId="{8447A088-2947-4E18-906F-C58BF4C9ACA0}" type="pres">
      <dgm:prSet presAssocID="{67637D47-0988-4942-A8FC-30F1123351E7}" presName="Name13" presStyleLbl="parChTrans1D2" presStyleIdx="1" presStyleCnt="6"/>
      <dgm:spPr/>
    </dgm:pt>
    <dgm:pt modelId="{6FF28BB3-909C-4382-8874-2B0BBC1B1372}" type="pres">
      <dgm:prSet presAssocID="{1E294174-8727-4579-A4EB-EB483BC1C710}" presName="childText" presStyleLbl="bgAcc1" presStyleIdx="1" presStyleCnt="6" custLinFactNeighborX="9670">
        <dgm:presLayoutVars>
          <dgm:bulletEnabled val="1"/>
        </dgm:presLayoutVars>
      </dgm:prSet>
      <dgm:spPr/>
    </dgm:pt>
    <dgm:pt modelId="{8A8B8746-C644-4E87-BC87-DF87C9C42A91}" type="pres">
      <dgm:prSet presAssocID="{BE109875-4DB3-4C7F-98D1-F532EFE80B7D}" presName="root" presStyleCnt="0"/>
      <dgm:spPr/>
    </dgm:pt>
    <dgm:pt modelId="{909AEB42-5DF8-4B12-86F4-E44148FA9FFF}" type="pres">
      <dgm:prSet presAssocID="{BE109875-4DB3-4C7F-98D1-F532EFE80B7D}" presName="rootComposite" presStyleCnt="0"/>
      <dgm:spPr/>
    </dgm:pt>
    <dgm:pt modelId="{2443356F-48F0-40B5-8028-F16C6A641A77}" type="pres">
      <dgm:prSet presAssocID="{BE109875-4DB3-4C7F-98D1-F532EFE80B7D}" presName="rootText" presStyleLbl="node1" presStyleIdx="1" presStyleCnt="3" custScaleX="121456"/>
      <dgm:spPr/>
    </dgm:pt>
    <dgm:pt modelId="{799FE206-EA1F-47C7-853B-993C7E7E5C1D}" type="pres">
      <dgm:prSet presAssocID="{BE109875-4DB3-4C7F-98D1-F532EFE80B7D}" presName="rootConnector" presStyleLbl="node1" presStyleIdx="1" presStyleCnt="3"/>
      <dgm:spPr/>
    </dgm:pt>
    <dgm:pt modelId="{C66D5F62-C07D-4ECD-ADAE-DE9B38E640B0}" type="pres">
      <dgm:prSet presAssocID="{BE109875-4DB3-4C7F-98D1-F532EFE80B7D}" presName="childShape" presStyleCnt="0"/>
      <dgm:spPr/>
    </dgm:pt>
    <dgm:pt modelId="{00F6CEE9-EA63-4C8A-B15B-62D619FB3050}" type="pres">
      <dgm:prSet presAssocID="{798718A0-88FC-4F02-B328-EEED4B192845}" presName="Name13" presStyleLbl="parChTrans1D2" presStyleIdx="2" presStyleCnt="6"/>
      <dgm:spPr/>
    </dgm:pt>
    <dgm:pt modelId="{C5EFB3FE-5C73-406A-A28F-026E00BB54D0}" type="pres">
      <dgm:prSet presAssocID="{D330CBCC-061B-4B7E-BBD8-92824AFEB2AD}" presName="childText" presStyleLbl="bgAcc1" presStyleIdx="2" presStyleCnt="6">
        <dgm:presLayoutVars>
          <dgm:bulletEnabled val="1"/>
        </dgm:presLayoutVars>
      </dgm:prSet>
      <dgm:spPr/>
    </dgm:pt>
    <dgm:pt modelId="{EEB28DBE-9022-461F-80B9-6BFB5694CA7D}" type="pres">
      <dgm:prSet presAssocID="{6E1A16DB-86CC-4DA4-83E4-714AD6279B48}" presName="Name13" presStyleLbl="parChTrans1D2" presStyleIdx="3" presStyleCnt="6"/>
      <dgm:spPr/>
    </dgm:pt>
    <dgm:pt modelId="{80033C70-7DBA-4D2F-ADB7-716055AA42B7}" type="pres">
      <dgm:prSet presAssocID="{45893E8B-E140-4DFE-AB02-E93D5AD5A684}" presName="childText" presStyleLbl="bgAcc1" presStyleIdx="3" presStyleCnt="6">
        <dgm:presLayoutVars>
          <dgm:bulletEnabled val="1"/>
        </dgm:presLayoutVars>
      </dgm:prSet>
      <dgm:spPr/>
    </dgm:pt>
    <dgm:pt modelId="{7B64D13D-E814-41A6-8B92-A30555C635B8}" type="pres">
      <dgm:prSet presAssocID="{600F73AF-C675-41F5-85F5-9B9CF40BF541}" presName="root" presStyleCnt="0"/>
      <dgm:spPr/>
    </dgm:pt>
    <dgm:pt modelId="{CAE77514-8A62-4110-83D7-C35CEBAB46FB}" type="pres">
      <dgm:prSet presAssocID="{600F73AF-C675-41F5-85F5-9B9CF40BF541}" presName="rootComposite" presStyleCnt="0"/>
      <dgm:spPr/>
    </dgm:pt>
    <dgm:pt modelId="{2C353A62-0AEC-4282-8BA6-73631BAB0F8F}" type="pres">
      <dgm:prSet presAssocID="{600F73AF-C675-41F5-85F5-9B9CF40BF541}" presName="rootText" presStyleLbl="node1" presStyleIdx="2" presStyleCnt="3" custScaleX="121456" custLinFactNeighborX="-7730"/>
      <dgm:spPr/>
    </dgm:pt>
    <dgm:pt modelId="{B0112D6B-66E7-4B35-AEBD-39184127C600}" type="pres">
      <dgm:prSet presAssocID="{600F73AF-C675-41F5-85F5-9B9CF40BF541}" presName="rootConnector" presStyleLbl="node1" presStyleIdx="2" presStyleCnt="3"/>
      <dgm:spPr/>
    </dgm:pt>
    <dgm:pt modelId="{2FE0034F-1BEE-4310-B790-4432D7E89D64}" type="pres">
      <dgm:prSet presAssocID="{600F73AF-C675-41F5-85F5-9B9CF40BF541}" presName="childShape" presStyleCnt="0"/>
      <dgm:spPr/>
    </dgm:pt>
    <dgm:pt modelId="{D3F3A918-034A-47DD-B5F6-24BA2492C689}" type="pres">
      <dgm:prSet presAssocID="{0DE6C227-AB6F-4782-A9CA-E7844839AA3D}" presName="Name13" presStyleLbl="parChTrans1D2" presStyleIdx="4" presStyleCnt="6"/>
      <dgm:spPr/>
    </dgm:pt>
    <dgm:pt modelId="{4BDF6E99-F9B2-4260-BCF7-F5DBACDCF82A}" type="pres">
      <dgm:prSet presAssocID="{52DCA418-7B6F-4F80-889E-518AA1CE25FA}" presName="childText" presStyleLbl="bgAcc1" presStyleIdx="4" presStyleCnt="6" custScaleX="96334" custLinFactNeighborX="-9670">
        <dgm:presLayoutVars>
          <dgm:bulletEnabled val="1"/>
        </dgm:presLayoutVars>
      </dgm:prSet>
      <dgm:spPr/>
    </dgm:pt>
    <dgm:pt modelId="{C8AF322A-6F43-4196-A820-AAEA1F991F07}" type="pres">
      <dgm:prSet presAssocID="{92C4E0C7-AF0B-4715-8C08-56359710343E}" presName="Name13" presStyleLbl="parChTrans1D2" presStyleIdx="5" presStyleCnt="6"/>
      <dgm:spPr/>
    </dgm:pt>
    <dgm:pt modelId="{7DC3B414-1DDE-4620-AB44-D89C27F11830}" type="pres">
      <dgm:prSet presAssocID="{30879323-3329-44E0-9EC9-F918C05D5FF6}" presName="childText" presStyleLbl="bgAcc1" presStyleIdx="5" presStyleCnt="6" custLinFactNeighborX="-9670">
        <dgm:presLayoutVars>
          <dgm:bulletEnabled val="1"/>
        </dgm:presLayoutVars>
      </dgm:prSet>
      <dgm:spPr/>
    </dgm:pt>
  </dgm:ptLst>
  <dgm:cxnLst>
    <dgm:cxn modelId="{CDA57902-4A66-4F07-8CC9-BA14B829BDEE}" type="presOf" srcId="{7542F857-5C33-4BFD-A6E7-8C6CB34F557E}" destId="{52963DA3-371F-4028-BEC0-EF0AF37B8F87}" srcOrd="0" destOrd="0" presId="urn:microsoft.com/office/officeart/2005/8/layout/hierarchy3"/>
    <dgm:cxn modelId="{87355D1C-9EB2-4285-A764-C1FAF79E215C}" type="presOf" srcId="{1E294174-8727-4579-A4EB-EB483BC1C710}" destId="{6FF28BB3-909C-4382-8874-2B0BBC1B1372}" srcOrd="0" destOrd="0" presId="urn:microsoft.com/office/officeart/2005/8/layout/hierarchy3"/>
    <dgm:cxn modelId="{0F90541C-03EF-4316-87ED-5798DD65E921}" type="presOf" srcId="{798718A0-88FC-4F02-B328-EEED4B192845}" destId="{00F6CEE9-EA63-4C8A-B15B-62D619FB3050}" srcOrd="0" destOrd="0" presId="urn:microsoft.com/office/officeart/2005/8/layout/hierarchy3"/>
    <dgm:cxn modelId="{64A26B2A-C77F-4103-A0BB-825837DFC85F}" type="presOf" srcId="{0DE6C227-AB6F-4782-A9CA-E7844839AA3D}" destId="{D3F3A918-034A-47DD-B5F6-24BA2492C689}" srcOrd="0" destOrd="0" presId="urn:microsoft.com/office/officeart/2005/8/layout/hierarchy3"/>
    <dgm:cxn modelId="{FCA86F2A-9F49-4F9D-AAC7-26454CB4629D}" type="presOf" srcId="{30D4E030-C3F7-4002-9FF8-E501CC345449}" destId="{0720941B-E06A-470B-81D0-62164241E72A}" srcOrd="0" destOrd="0" presId="urn:microsoft.com/office/officeart/2005/8/layout/hierarchy3"/>
    <dgm:cxn modelId="{AA19B037-AAD3-46B2-B36C-AB04523E811E}" srcId="{600F73AF-C675-41F5-85F5-9B9CF40BF541}" destId="{52DCA418-7B6F-4F80-889E-518AA1CE25FA}" srcOrd="0" destOrd="0" parTransId="{0DE6C227-AB6F-4782-A9CA-E7844839AA3D}" sibTransId="{8675707A-18DE-430C-A5B4-5AF7D84EF9A7}"/>
    <dgm:cxn modelId="{74BD5038-68B7-40CB-98F8-57D941BD3865}" type="presOf" srcId="{D330CBCC-061B-4B7E-BBD8-92824AFEB2AD}" destId="{C5EFB3FE-5C73-406A-A28F-026E00BB54D0}" srcOrd="0" destOrd="0" presId="urn:microsoft.com/office/officeart/2005/8/layout/hierarchy3"/>
    <dgm:cxn modelId="{7C25443E-9AA1-4558-B5E6-CFB0F8ED03AC}" srcId="{BE109875-4DB3-4C7F-98D1-F532EFE80B7D}" destId="{45893E8B-E140-4DFE-AB02-E93D5AD5A684}" srcOrd="1" destOrd="0" parTransId="{6E1A16DB-86CC-4DA4-83E4-714AD6279B48}" sibTransId="{BCB5ABA6-E8EF-4147-BEF9-C0501A0A72C0}"/>
    <dgm:cxn modelId="{FDFD5E60-DFBA-41FC-A5E0-71113DDCEB9F}" type="presOf" srcId="{52DCA418-7B6F-4F80-889E-518AA1CE25FA}" destId="{4BDF6E99-F9B2-4260-BCF7-F5DBACDCF82A}" srcOrd="0" destOrd="0" presId="urn:microsoft.com/office/officeart/2005/8/layout/hierarchy3"/>
    <dgm:cxn modelId="{64F95061-42DF-453A-8B9C-C8F9E02F9FD4}" srcId="{3C6120F8-F73C-433F-BA45-7362799A01E0}" destId="{1E294174-8727-4579-A4EB-EB483BC1C710}" srcOrd="1" destOrd="0" parTransId="{67637D47-0988-4942-A8FC-30F1123351E7}" sibTransId="{FCA91405-D505-49F2-A2AF-06998570A771}"/>
    <dgm:cxn modelId="{A6DE6D64-055C-4991-A1E2-D31679C06543}" srcId="{30D4E030-C3F7-4002-9FF8-E501CC345449}" destId="{BE109875-4DB3-4C7F-98D1-F532EFE80B7D}" srcOrd="1" destOrd="0" parTransId="{83563361-48F5-4AED-99BD-A1D0F46BB9A4}" sibTransId="{D0F4E5C6-115A-44A2-978B-520ADBDCC4AE}"/>
    <dgm:cxn modelId="{8A68DD49-8CA1-493A-9457-56C5A058E47B}" type="presOf" srcId="{3C6120F8-F73C-433F-BA45-7362799A01E0}" destId="{703919E3-11A5-4287-993D-645C1FE0F7B0}" srcOrd="0" destOrd="0" presId="urn:microsoft.com/office/officeart/2005/8/layout/hierarchy3"/>
    <dgm:cxn modelId="{2406244A-5911-4039-AE20-2AF4A82C449D}" type="presOf" srcId="{BE109875-4DB3-4C7F-98D1-F532EFE80B7D}" destId="{2443356F-48F0-40B5-8028-F16C6A641A77}" srcOrd="0" destOrd="0" presId="urn:microsoft.com/office/officeart/2005/8/layout/hierarchy3"/>
    <dgm:cxn modelId="{BA5E7A50-837E-4417-A75D-EC4925CF941F}" srcId="{BE109875-4DB3-4C7F-98D1-F532EFE80B7D}" destId="{D330CBCC-061B-4B7E-BBD8-92824AFEB2AD}" srcOrd="0" destOrd="0" parTransId="{798718A0-88FC-4F02-B328-EEED4B192845}" sibTransId="{542203F0-685B-4021-86C2-FEFD4A5EDD58}"/>
    <dgm:cxn modelId="{02378B80-97EC-4A8A-B73E-3E493B44C3EC}" type="presOf" srcId="{6E1A16DB-86CC-4DA4-83E4-714AD6279B48}" destId="{EEB28DBE-9022-461F-80B9-6BFB5694CA7D}" srcOrd="0" destOrd="0" presId="urn:microsoft.com/office/officeart/2005/8/layout/hierarchy3"/>
    <dgm:cxn modelId="{9B760E84-26E1-4D76-875F-18794950EC06}" type="presOf" srcId="{600F73AF-C675-41F5-85F5-9B9CF40BF541}" destId="{2C353A62-0AEC-4282-8BA6-73631BAB0F8F}" srcOrd="0" destOrd="0" presId="urn:microsoft.com/office/officeart/2005/8/layout/hierarchy3"/>
    <dgm:cxn modelId="{5A399592-561F-4005-9EF6-C4A52B97CEE9}" srcId="{3C6120F8-F73C-433F-BA45-7362799A01E0}" destId="{7542F857-5C33-4BFD-A6E7-8C6CB34F557E}" srcOrd="0" destOrd="0" parTransId="{EADF408C-A931-4C50-9841-9173494175E2}" sibTransId="{C9077B09-CBF5-4568-AF06-6134974AF5F2}"/>
    <dgm:cxn modelId="{43C57AA1-A3E6-4F61-8B7A-8C137384952B}" srcId="{600F73AF-C675-41F5-85F5-9B9CF40BF541}" destId="{30879323-3329-44E0-9EC9-F918C05D5FF6}" srcOrd="1" destOrd="0" parTransId="{92C4E0C7-AF0B-4715-8C08-56359710343E}" sibTransId="{ED7C23E0-0986-463C-AA44-8CA4F9AF555E}"/>
    <dgm:cxn modelId="{648057AA-7158-45A2-94C7-23869C87AC6C}" type="presOf" srcId="{67637D47-0988-4942-A8FC-30F1123351E7}" destId="{8447A088-2947-4E18-906F-C58BF4C9ACA0}" srcOrd="0" destOrd="0" presId="urn:microsoft.com/office/officeart/2005/8/layout/hierarchy3"/>
    <dgm:cxn modelId="{4778C1AA-FCD3-455E-B7B0-5A774073F4BD}" srcId="{30D4E030-C3F7-4002-9FF8-E501CC345449}" destId="{600F73AF-C675-41F5-85F5-9B9CF40BF541}" srcOrd="2" destOrd="0" parTransId="{8CF6C96E-4137-4F4C-86FC-7E4A2DFD3E0A}" sibTransId="{68335F6F-7095-4844-9A6A-4400E20EADFB}"/>
    <dgm:cxn modelId="{79BB37AE-52E5-413A-B394-CB6B36E85938}" type="presOf" srcId="{3C6120F8-F73C-433F-BA45-7362799A01E0}" destId="{044D618E-6246-4EC0-A54B-0D54BEF997C3}" srcOrd="1" destOrd="0" presId="urn:microsoft.com/office/officeart/2005/8/layout/hierarchy3"/>
    <dgm:cxn modelId="{B72E87AE-EB63-42BB-BB21-BBEDB20CCA67}" type="presOf" srcId="{BE109875-4DB3-4C7F-98D1-F532EFE80B7D}" destId="{799FE206-EA1F-47C7-853B-993C7E7E5C1D}" srcOrd="1" destOrd="0" presId="urn:microsoft.com/office/officeart/2005/8/layout/hierarchy3"/>
    <dgm:cxn modelId="{76D538B0-08D8-4CB8-9315-7E7CCF632C4D}" type="presOf" srcId="{92C4E0C7-AF0B-4715-8C08-56359710343E}" destId="{C8AF322A-6F43-4196-A820-AAEA1F991F07}" srcOrd="0" destOrd="0" presId="urn:microsoft.com/office/officeart/2005/8/layout/hierarchy3"/>
    <dgm:cxn modelId="{D73945B7-409F-4023-A447-E8C889D0D880}" srcId="{30D4E030-C3F7-4002-9FF8-E501CC345449}" destId="{3C6120F8-F73C-433F-BA45-7362799A01E0}" srcOrd="0" destOrd="0" parTransId="{529DCA9E-5359-408F-B5B0-B3C87AA3D5F3}" sibTransId="{67200D67-4F08-4099-A7C1-FF8C50039A40}"/>
    <dgm:cxn modelId="{BBF60BD5-AC37-4CE3-9DAD-FC6965F85BB4}" type="presOf" srcId="{30879323-3329-44E0-9EC9-F918C05D5FF6}" destId="{7DC3B414-1DDE-4620-AB44-D89C27F11830}" srcOrd="0" destOrd="0" presId="urn:microsoft.com/office/officeart/2005/8/layout/hierarchy3"/>
    <dgm:cxn modelId="{D27168E2-2A6A-4FA7-81EA-6345C143FEB7}" type="presOf" srcId="{600F73AF-C675-41F5-85F5-9B9CF40BF541}" destId="{B0112D6B-66E7-4B35-AEBD-39184127C600}" srcOrd="1" destOrd="0" presId="urn:microsoft.com/office/officeart/2005/8/layout/hierarchy3"/>
    <dgm:cxn modelId="{026E65EE-5E7A-4145-A161-28050D76DDEC}" type="presOf" srcId="{45893E8B-E140-4DFE-AB02-E93D5AD5A684}" destId="{80033C70-7DBA-4D2F-ADB7-716055AA42B7}" srcOrd="0" destOrd="0" presId="urn:microsoft.com/office/officeart/2005/8/layout/hierarchy3"/>
    <dgm:cxn modelId="{200C0AFF-1747-4C28-8D22-2FA5E6B028F3}" type="presOf" srcId="{EADF408C-A931-4C50-9841-9173494175E2}" destId="{D467AB5D-8307-4C07-B71A-0E2A24A8CCB1}" srcOrd="0" destOrd="0" presId="urn:microsoft.com/office/officeart/2005/8/layout/hierarchy3"/>
    <dgm:cxn modelId="{4568CC2E-B88A-44D5-8F91-AA05C477C9BB}" type="presParOf" srcId="{0720941B-E06A-470B-81D0-62164241E72A}" destId="{AAEA992D-1740-4BC5-87B0-4C0BB270B417}" srcOrd="0" destOrd="0" presId="urn:microsoft.com/office/officeart/2005/8/layout/hierarchy3"/>
    <dgm:cxn modelId="{076B842A-F511-4025-8383-73DC847150A8}" type="presParOf" srcId="{AAEA992D-1740-4BC5-87B0-4C0BB270B417}" destId="{B7DD9936-B10A-4212-B69F-765387108BD8}" srcOrd="0" destOrd="0" presId="urn:microsoft.com/office/officeart/2005/8/layout/hierarchy3"/>
    <dgm:cxn modelId="{3201D173-2968-4D08-8A5F-44E4C0B599A3}" type="presParOf" srcId="{B7DD9936-B10A-4212-B69F-765387108BD8}" destId="{703919E3-11A5-4287-993D-645C1FE0F7B0}" srcOrd="0" destOrd="0" presId="urn:microsoft.com/office/officeart/2005/8/layout/hierarchy3"/>
    <dgm:cxn modelId="{6F87A8D8-A37C-4244-BD34-6E038A7A986A}" type="presParOf" srcId="{B7DD9936-B10A-4212-B69F-765387108BD8}" destId="{044D618E-6246-4EC0-A54B-0D54BEF997C3}" srcOrd="1" destOrd="0" presId="urn:microsoft.com/office/officeart/2005/8/layout/hierarchy3"/>
    <dgm:cxn modelId="{C4539034-18A7-4603-BFAF-9484B15A13D3}" type="presParOf" srcId="{AAEA992D-1740-4BC5-87B0-4C0BB270B417}" destId="{0C751546-0EE6-4BA8-AB28-8F0AFA4F11B2}" srcOrd="1" destOrd="0" presId="urn:microsoft.com/office/officeart/2005/8/layout/hierarchy3"/>
    <dgm:cxn modelId="{2E7C4BF4-31D8-406A-AE4C-7A7C13B71CE6}" type="presParOf" srcId="{0C751546-0EE6-4BA8-AB28-8F0AFA4F11B2}" destId="{D467AB5D-8307-4C07-B71A-0E2A24A8CCB1}" srcOrd="0" destOrd="0" presId="urn:microsoft.com/office/officeart/2005/8/layout/hierarchy3"/>
    <dgm:cxn modelId="{1A191830-ABF6-4B61-B5BA-4824BAD990C4}" type="presParOf" srcId="{0C751546-0EE6-4BA8-AB28-8F0AFA4F11B2}" destId="{52963DA3-371F-4028-BEC0-EF0AF37B8F87}" srcOrd="1" destOrd="0" presId="urn:microsoft.com/office/officeart/2005/8/layout/hierarchy3"/>
    <dgm:cxn modelId="{61C203F0-F012-4065-A530-A763D3EDE75F}" type="presParOf" srcId="{0C751546-0EE6-4BA8-AB28-8F0AFA4F11B2}" destId="{8447A088-2947-4E18-906F-C58BF4C9ACA0}" srcOrd="2" destOrd="0" presId="urn:microsoft.com/office/officeart/2005/8/layout/hierarchy3"/>
    <dgm:cxn modelId="{B6C1A844-9B00-4DC4-8BE2-73F697C87B09}" type="presParOf" srcId="{0C751546-0EE6-4BA8-AB28-8F0AFA4F11B2}" destId="{6FF28BB3-909C-4382-8874-2B0BBC1B1372}" srcOrd="3" destOrd="0" presId="urn:microsoft.com/office/officeart/2005/8/layout/hierarchy3"/>
    <dgm:cxn modelId="{5ED7619D-8B77-4403-9A4E-EF9B20AE3003}" type="presParOf" srcId="{0720941B-E06A-470B-81D0-62164241E72A}" destId="{8A8B8746-C644-4E87-BC87-DF87C9C42A91}" srcOrd="1" destOrd="0" presId="urn:microsoft.com/office/officeart/2005/8/layout/hierarchy3"/>
    <dgm:cxn modelId="{6C3C2567-8CD9-4C79-9B4A-CC4E5D13518A}" type="presParOf" srcId="{8A8B8746-C644-4E87-BC87-DF87C9C42A91}" destId="{909AEB42-5DF8-4B12-86F4-E44148FA9FFF}" srcOrd="0" destOrd="0" presId="urn:microsoft.com/office/officeart/2005/8/layout/hierarchy3"/>
    <dgm:cxn modelId="{F8E13DBF-56D4-4ABC-8D92-319619BEA762}" type="presParOf" srcId="{909AEB42-5DF8-4B12-86F4-E44148FA9FFF}" destId="{2443356F-48F0-40B5-8028-F16C6A641A77}" srcOrd="0" destOrd="0" presId="urn:microsoft.com/office/officeart/2005/8/layout/hierarchy3"/>
    <dgm:cxn modelId="{1FA75603-8FBF-47BD-AA81-2F7F88CD12C5}" type="presParOf" srcId="{909AEB42-5DF8-4B12-86F4-E44148FA9FFF}" destId="{799FE206-EA1F-47C7-853B-993C7E7E5C1D}" srcOrd="1" destOrd="0" presId="urn:microsoft.com/office/officeart/2005/8/layout/hierarchy3"/>
    <dgm:cxn modelId="{D54ABB99-2D19-4980-B395-38E8F9C1C27F}" type="presParOf" srcId="{8A8B8746-C644-4E87-BC87-DF87C9C42A91}" destId="{C66D5F62-C07D-4ECD-ADAE-DE9B38E640B0}" srcOrd="1" destOrd="0" presId="urn:microsoft.com/office/officeart/2005/8/layout/hierarchy3"/>
    <dgm:cxn modelId="{9EFC6EDD-FDF2-42E5-B043-C626FE32985F}" type="presParOf" srcId="{C66D5F62-C07D-4ECD-ADAE-DE9B38E640B0}" destId="{00F6CEE9-EA63-4C8A-B15B-62D619FB3050}" srcOrd="0" destOrd="0" presId="urn:microsoft.com/office/officeart/2005/8/layout/hierarchy3"/>
    <dgm:cxn modelId="{C31D66D7-F44F-4CB2-AF64-8C3BDCF40AE3}" type="presParOf" srcId="{C66D5F62-C07D-4ECD-ADAE-DE9B38E640B0}" destId="{C5EFB3FE-5C73-406A-A28F-026E00BB54D0}" srcOrd="1" destOrd="0" presId="urn:microsoft.com/office/officeart/2005/8/layout/hierarchy3"/>
    <dgm:cxn modelId="{FBE4A803-82EA-428E-92F7-158CCF28E9C0}" type="presParOf" srcId="{C66D5F62-C07D-4ECD-ADAE-DE9B38E640B0}" destId="{EEB28DBE-9022-461F-80B9-6BFB5694CA7D}" srcOrd="2" destOrd="0" presId="urn:microsoft.com/office/officeart/2005/8/layout/hierarchy3"/>
    <dgm:cxn modelId="{7A132921-F12A-4A2F-B9FF-CE04EA240FF8}" type="presParOf" srcId="{C66D5F62-C07D-4ECD-ADAE-DE9B38E640B0}" destId="{80033C70-7DBA-4D2F-ADB7-716055AA42B7}" srcOrd="3" destOrd="0" presId="urn:microsoft.com/office/officeart/2005/8/layout/hierarchy3"/>
    <dgm:cxn modelId="{7A007C09-F5B5-4F6B-BB08-0E6E206FFE4C}" type="presParOf" srcId="{0720941B-E06A-470B-81D0-62164241E72A}" destId="{7B64D13D-E814-41A6-8B92-A30555C635B8}" srcOrd="2" destOrd="0" presId="urn:microsoft.com/office/officeart/2005/8/layout/hierarchy3"/>
    <dgm:cxn modelId="{B45A8B63-A024-42C4-848B-23F0A245E2E5}" type="presParOf" srcId="{7B64D13D-E814-41A6-8B92-A30555C635B8}" destId="{CAE77514-8A62-4110-83D7-C35CEBAB46FB}" srcOrd="0" destOrd="0" presId="urn:microsoft.com/office/officeart/2005/8/layout/hierarchy3"/>
    <dgm:cxn modelId="{3FD4253A-4241-4893-8A23-91B9AA1A0563}" type="presParOf" srcId="{CAE77514-8A62-4110-83D7-C35CEBAB46FB}" destId="{2C353A62-0AEC-4282-8BA6-73631BAB0F8F}" srcOrd="0" destOrd="0" presId="urn:microsoft.com/office/officeart/2005/8/layout/hierarchy3"/>
    <dgm:cxn modelId="{CE6E2148-9671-416D-B9A0-951FEC84C55F}" type="presParOf" srcId="{CAE77514-8A62-4110-83D7-C35CEBAB46FB}" destId="{B0112D6B-66E7-4B35-AEBD-39184127C600}" srcOrd="1" destOrd="0" presId="urn:microsoft.com/office/officeart/2005/8/layout/hierarchy3"/>
    <dgm:cxn modelId="{357E9A99-03D3-4A2B-BDA6-75EE7A5DBAC0}" type="presParOf" srcId="{7B64D13D-E814-41A6-8B92-A30555C635B8}" destId="{2FE0034F-1BEE-4310-B790-4432D7E89D64}" srcOrd="1" destOrd="0" presId="urn:microsoft.com/office/officeart/2005/8/layout/hierarchy3"/>
    <dgm:cxn modelId="{9E065AB6-8131-49A9-87B9-A875E9E018C9}" type="presParOf" srcId="{2FE0034F-1BEE-4310-B790-4432D7E89D64}" destId="{D3F3A918-034A-47DD-B5F6-24BA2492C689}" srcOrd="0" destOrd="0" presId="urn:microsoft.com/office/officeart/2005/8/layout/hierarchy3"/>
    <dgm:cxn modelId="{983E5FAA-77FC-470D-BEEE-9B4F39372ECF}" type="presParOf" srcId="{2FE0034F-1BEE-4310-B790-4432D7E89D64}" destId="{4BDF6E99-F9B2-4260-BCF7-F5DBACDCF82A}" srcOrd="1" destOrd="0" presId="urn:microsoft.com/office/officeart/2005/8/layout/hierarchy3"/>
    <dgm:cxn modelId="{6A4B066A-11ED-4D07-A5CE-2BF0A711B378}" type="presParOf" srcId="{2FE0034F-1BEE-4310-B790-4432D7E89D64}" destId="{C8AF322A-6F43-4196-A820-AAEA1F991F07}" srcOrd="2" destOrd="0" presId="urn:microsoft.com/office/officeart/2005/8/layout/hierarchy3"/>
    <dgm:cxn modelId="{6467967C-8AA8-4524-9245-70EBB951D927}" type="presParOf" srcId="{2FE0034F-1BEE-4310-B790-4432D7E89D64}" destId="{7DC3B414-1DDE-4620-AB44-D89C27F11830}" srcOrd="3" destOrd="0" presId="urn:microsoft.com/office/officeart/2005/8/layout/hierarchy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883B8-BC92-4E13-BF60-7958C67868C4}">
      <dsp:nvSpPr>
        <dsp:cNvPr id="0" name=""/>
        <dsp:cNvSpPr/>
      </dsp:nvSpPr>
      <dsp:spPr>
        <a:xfrm>
          <a:off x="0" y="950992"/>
          <a:ext cx="3643256" cy="554400"/>
        </a:xfrm>
        <a:prstGeom prst="rect">
          <a:avLst/>
        </a:prstGeom>
        <a:solidFill>
          <a:schemeClr val="accent4">
            <a:alpha val="90000"/>
            <a:tint val="40000"/>
            <a:hueOff val="0"/>
            <a:satOff val="0"/>
            <a:lumOff val="0"/>
            <a:alphaOff val="0"/>
          </a:schemeClr>
        </a:solidFill>
        <a:ln w="25400" cap="flat" cmpd="dbl"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140346-04F2-4406-ACEC-B8E88DD01E4B}">
      <dsp:nvSpPr>
        <dsp:cNvPr id="0" name=""/>
        <dsp:cNvSpPr/>
      </dsp:nvSpPr>
      <dsp:spPr>
        <a:xfrm>
          <a:off x="182162" y="86081"/>
          <a:ext cx="3203227" cy="1189631"/>
        </a:xfrm>
        <a:prstGeom prst="roundRect">
          <a:avLst/>
        </a:prstGeom>
        <a:solidFill>
          <a:schemeClr val="lt1">
            <a:hueOff val="0"/>
            <a:satOff val="0"/>
            <a:lumOff val="0"/>
            <a:alphaOff val="0"/>
          </a:schemeClr>
        </a:solidFill>
        <a:ln w="25400" cap="flat" cmpd="dbl"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394" tIns="0" rIns="96394" bIns="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微軟正黑體" panose="020B0604030504040204" pitchFamily="34" charset="-120"/>
              <a:ea typeface="微軟正黑體" panose="020B0604030504040204" pitchFamily="34" charset="-120"/>
            </a:rPr>
            <a:t>結合醫療服務、人才培訓、資通訊科技、醫務管理和物流提供完整建立台灣經驗在曼谷</a:t>
          </a:r>
        </a:p>
      </dsp:txBody>
      <dsp:txXfrm>
        <a:off x="240235" y="144154"/>
        <a:ext cx="3087081" cy="1073485"/>
      </dsp:txXfrm>
    </dsp:sp>
    <dsp:sp modelId="{1DB0FEEF-AF2C-4C2D-A8EC-EB358E113A75}">
      <dsp:nvSpPr>
        <dsp:cNvPr id="0" name=""/>
        <dsp:cNvSpPr/>
      </dsp:nvSpPr>
      <dsp:spPr>
        <a:xfrm>
          <a:off x="0" y="2594956"/>
          <a:ext cx="3643256" cy="554400"/>
        </a:xfrm>
        <a:prstGeom prst="rect">
          <a:avLst/>
        </a:prstGeom>
        <a:solidFill>
          <a:schemeClr val="accent4">
            <a:alpha val="90000"/>
            <a:tint val="40000"/>
            <a:hueOff val="0"/>
            <a:satOff val="0"/>
            <a:lumOff val="0"/>
            <a:alphaOff val="0"/>
          </a:schemeClr>
        </a:solidFill>
        <a:ln w="25400" cap="flat" cmpd="dbl"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CF9523-B2DF-4DAE-8FB3-B85FF445773C}">
      <dsp:nvSpPr>
        <dsp:cNvPr id="0" name=""/>
        <dsp:cNvSpPr/>
      </dsp:nvSpPr>
      <dsp:spPr>
        <a:xfrm>
          <a:off x="182162" y="1624192"/>
          <a:ext cx="3202411" cy="1295483"/>
        </a:xfrm>
        <a:prstGeom prst="roundRect">
          <a:avLst/>
        </a:prstGeom>
        <a:solidFill>
          <a:schemeClr val="lt1">
            <a:hueOff val="0"/>
            <a:satOff val="0"/>
            <a:lumOff val="0"/>
            <a:alphaOff val="0"/>
          </a:schemeClr>
        </a:solidFill>
        <a:ln w="25400" cap="flat" cmpd="dbl"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394" tIns="0" rIns="96394" bIns="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微軟正黑體" panose="020B0604030504040204" pitchFamily="34" charset="-120"/>
              <a:ea typeface="微軟正黑體" panose="020B0604030504040204" pitchFamily="34" charset="-120"/>
            </a:rPr>
            <a:t>於清邁、孔敬，及柬埔寨金邊，建立以台灣經驗為基礎的境外國際醫療聯合服務及人才培訓中心</a:t>
          </a:r>
        </a:p>
      </dsp:txBody>
      <dsp:txXfrm>
        <a:off x="245402" y="1687432"/>
        <a:ext cx="3075931" cy="1169003"/>
      </dsp:txXfrm>
    </dsp:sp>
    <dsp:sp modelId="{B1631583-1EC5-4ABF-870A-5B0D064F3560}">
      <dsp:nvSpPr>
        <dsp:cNvPr id="0" name=""/>
        <dsp:cNvSpPr/>
      </dsp:nvSpPr>
      <dsp:spPr>
        <a:xfrm>
          <a:off x="0" y="3762185"/>
          <a:ext cx="3643256" cy="554400"/>
        </a:xfrm>
        <a:prstGeom prst="rect">
          <a:avLst/>
        </a:prstGeom>
        <a:solidFill>
          <a:schemeClr val="accent4">
            <a:alpha val="90000"/>
            <a:tint val="40000"/>
            <a:hueOff val="0"/>
            <a:satOff val="0"/>
            <a:lumOff val="0"/>
            <a:alphaOff val="0"/>
          </a:schemeClr>
        </a:solidFill>
        <a:ln w="25400" cap="flat" cmpd="dbl"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489FF1-4C60-4990-AB64-839029589190}">
      <dsp:nvSpPr>
        <dsp:cNvPr id="0" name=""/>
        <dsp:cNvSpPr/>
      </dsp:nvSpPr>
      <dsp:spPr>
        <a:xfrm>
          <a:off x="182162" y="3268156"/>
          <a:ext cx="3136282" cy="818749"/>
        </a:xfrm>
        <a:prstGeom prst="roundRect">
          <a:avLst/>
        </a:prstGeom>
        <a:solidFill>
          <a:schemeClr val="lt1">
            <a:hueOff val="0"/>
            <a:satOff val="0"/>
            <a:lumOff val="0"/>
            <a:alphaOff val="0"/>
          </a:schemeClr>
        </a:solidFill>
        <a:ln w="25400" cap="flat" cmpd="dbl"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394" tIns="0" rIns="96394" bIns="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微軟正黑體" panose="020B0604030504040204" pitchFamily="34" charset="-120"/>
              <a:ea typeface="微軟正黑體" panose="020B0604030504040204" pitchFamily="34" charset="-120"/>
            </a:rPr>
            <a:t>以集團之跨領域力量打造台灣品牌，前進東南亞</a:t>
          </a:r>
        </a:p>
      </dsp:txBody>
      <dsp:txXfrm>
        <a:off x="222130" y="3308124"/>
        <a:ext cx="3056346" cy="7388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1AFB0-EF8F-4C88-8726-07C5D6013AEE}">
      <dsp:nvSpPr>
        <dsp:cNvPr id="0" name=""/>
        <dsp:cNvSpPr/>
      </dsp:nvSpPr>
      <dsp:spPr>
        <a:xfrm>
          <a:off x="436" y="0"/>
          <a:ext cx="1134544" cy="1994586"/>
        </a:xfrm>
        <a:prstGeom prst="roundRect">
          <a:avLst>
            <a:gd name="adj" fmla="val 10000"/>
          </a:avLst>
        </a:prstGeom>
        <a:solidFill>
          <a:schemeClr val="dk1">
            <a:tint val="40000"/>
            <a:hueOff val="0"/>
            <a:satOff val="0"/>
            <a:lumOff val="0"/>
            <a:alphaOff val="0"/>
          </a:schemeClr>
        </a:solid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Helvetica" charset="0"/>
              <a:ea typeface="Helvetica" charset="0"/>
              <a:cs typeface="Helvetica" charset="0"/>
            </a:rPr>
            <a:t>白血球偵測 </a:t>
          </a:r>
          <a:r>
            <a:rPr lang="en-US" altLang="zh-TW" sz="1600" kern="1200" dirty="0">
              <a:latin typeface="Helvetica" charset="0"/>
              <a:ea typeface="Helvetica" charset="0"/>
              <a:cs typeface="Helvetica" charset="0"/>
            </a:rPr>
            <a:t>(Leukocyte)</a:t>
          </a:r>
          <a:endParaRPr lang="zh-TW" altLang="en-US" sz="1600" kern="1200" dirty="0">
            <a:latin typeface="Helvetica" charset="0"/>
            <a:ea typeface="Helvetica" charset="0"/>
            <a:cs typeface="Helvetica" charset="0"/>
          </a:endParaRPr>
        </a:p>
      </dsp:txBody>
      <dsp:txXfrm>
        <a:off x="436" y="0"/>
        <a:ext cx="1134544" cy="598375"/>
      </dsp:txXfrm>
    </dsp:sp>
    <dsp:sp modelId="{32F0BC75-FD01-48F7-A805-7B29335D3C8B}">
      <dsp:nvSpPr>
        <dsp:cNvPr id="0" name=""/>
        <dsp:cNvSpPr/>
      </dsp:nvSpPr>
      <dsp:spPr>
        <a:xfrm>
          <a:off x="113890" y="598375"/>
          <a:ext cx="907635" cy="1296480"/>
        </a:xfrm>
        <a:prstGeom prst="roundRect">
          <a:avLst>
            <a:gd name="adj" fmla="val 10000"/>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zh-TW" altLang="en-US" sz="1400" kern="1200" dirty="0">
              <a:latin typeface="Helvetica" charset="0"/>
              <a:ea typeface="Helvetica" charset="0"/>
              <a:cs typeface="Helvetica" charset="0"/>
            </a:rPr>
            <a:t>若泌尿道受到感染，則尿液中的白球含量會上升，以清除尿液中的細菌。</a:t>
          </a:r>
        </a:p>
      </dsp:txBody>
      <dsp:txXfrm>
        <a:off x="140474" y="624959"/>
        <a:ext cx="854467" cy="1243312"/>
      </dsp:txXfrm>
    </dsp:sp>
    <dsp:sp modelId="{1CF66EF8-F993-4CA6-AB46-AFB993BBEB95}">
      <dsp:nvSpPr>
        <dsp:cNvPr id="0" name=""/>
        <dsp:cNvSpPr/>
      </dsp:nvSpPr>
      <dsp:spPr>
        <a:xfrm>
          <a:off x="1220071" y="0"/>
          <a:ext cx="1134544" cy="1994586"/>
        </a:xfrm>
        <a:prstGeom prst="roundRect">
          <a:avLst>
            <a:gd name="adj" fmla="val 10000"/>
          </a:avLst>
        </a:prstGeom>
        <a:solidFill>
          <a:schemeClr val="dk1">
            <a:tint val="40000"/>
            <a:hueOff val="0"/>
            <a:satOff val="0"/>
            <a:lumOff val="0"/>
            <a:alphaOff val="0"/>
          </a:schemeClr>
        </a:solid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Helvetica" charset="0"/>
              <a:ea typeface="Helvetica" charset="0"/>
              <a:cs typeface="Helvetica" charset="0"/>
            </a:rPr>
            <a:t>亞硝酸鹽偵測 </a:t>
          </a:r>
          <a:r>
            <a:rPr lang="en-US" altLang="zh-TW" sz="1600" kern="1200" dirty="0">
              <a:latin typeface="Helvetica" charset="0"/>
              <a:ea typeface="Helvetica" charset="0"/>
              <a:cs typeface="Helvetica" charset="0"/>
            </a:rPr>
            <a:t>(Nitrite)</a:t>
          </a:r>
          <a:endParaRPr lang="zh-TW" altLang="en-US" sz="1600" kern="1200" dirty="0">
            <a:latin typeface="Helvetica" charset="0"/>
            <a:ea typeface="Helvetica" charset="0"/>
            <a:cs typeface="Helvetica" charset="0"/>
          </a:endParaRPr>
        </a:p>
      </dsp:txBody>
      <dsp:txXfrm>
        <a:off x="1220071" y="0"/>
        <a:ext cx="1134544" cy="598375"/>
      </dsp:txXfrm>
    </dsp:sp>
    <dsp:sp modelId="{57341FA3-CB98-4853-B651-967BF570330F}">
      <dsp:nvSpPr>
        <dsp:cNvPr id="0" name=""/>
        <dsp:cNvSpPr/>
      </dsp:nvSpPr>
      <dsp:spPr>
        <a:xfrm>
          <a:off x="1333525" y="598375"/>
          <a:ext cx="907635" cy="1296480"/>
        </a:xfrm>
        <a:prstGeom prst="roundRect">
          <a:avLst>
            <a:gd name="adj" fmla="val 10000"/>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zh-TW" altLang="en-US" sz="1400" kern="1200" dirty="0">
              <a:latin typeface="Helvetica" charset="0"/>
              <a:ea typeface="Helvetica" charset="0"/>
              <a:cs typeface="Helvetica" charset="0"/>
            </a:rPr>
            <a:t>在泌尿道中繁殖的細菌，會將硝酸鹽代謝成為亞硝酸鹽。</a:t>
          </a:r>
        </a:p>
      </dsp:txBody>
      <dsp:txXfrm>
        <a:off x="1360109" y="624959"/>
        <a:ext cx="854467" cy="1243312"/>
      </dsp:txXfrm>
    </dsp:sp>
    <dsp:sp modelId="{488EA420-5001-4CAC-ACB7-5EE24BC6A831}">
      <dsp:nvSpPr>
        <dsp:cNvPr id="0" name=""/>
        <dsp:cNvSpPr/>
      </dsp:nvSpPr>
      <dsp:spPr>
        <a:xfrm>
          <a:off x="2439706" y="0"/>
          <a:ext cx="1134544" cy="1994586"/>
        </a:xfrm>
        <a:prstGeom prst="roundRect">
          <a:avLst>
            <a:gd name="adj" fmla="val 10000"/>
          </a:avLst>
        </a:prstGeom>
        <a:solidFill>
          <a:schemeClr val="dk1">
            <a:tint val="40000"/>
            <a:hueOff val="0"/>
            <a:satOff val="0"/>
            <a:lumOff val="0"/>
            <a:alphaOff val="0"/>
          </a:schemeClr>
        </a:solidFill>
        <a:ln>
          <a:noFill/>
        </a:ln>
        <a:effectLst>
          <a:outerShdw blurRad="63500" dist="25400" dir="5400000" sx="101000" sy="101000" rotWithShape="0">
            <a:srgbClr val="000000">
              <a:alpha val="40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Helvetica" charset="0"/>
              <a:ea typeface="Helvetica" charset="0"/>
              <a:cs typeface="Helvetica" charset="0"/>
            </a:rPr>
            <a:t>酸鹼值偵測 </a:t>
          </a:r>
          <a:br>
            <a:rPr lang="en-US" altLang="zh-TW" sz="1600" kern="1200" dirty="0">
              <a:latin typeface="Helvetica" charset="0"/>
              <a:ea typeface="Helvetica" charset="0"/>
              <a:cs typeface="Helvetica" charset="0"/>
            </a:rPr>
          </a:br>
          <a:r>
            <a:rPr lang="en-US" altLang="zh-TW" sz="1600" kern="1200" dirty="0">
              <a:latin typeface="Helvetica" charset="0"/>
              <a:ea typeface="Helvetica" charset="0"/>
              <a:cs typeface="Helvetica" charset="0"/>
            </a:rPr>
            <a:t>(pH)</a:t>
          </a:r>
          <a:endParaRPr lang="zh-TW" altLang="en-US" sz="1600" kern="1200" dirty="0">
            <a:latin typeface="Helvetica" charset="0"/>
            <a:ea typeface="Helvetica" charset="0"/>
            <a:cs typeface="Helvetica" charset="0"/>
          </a:endParaRPr>
        </a:p>
      </dsp:txBody>
      <dsp:txXfrm>
        <a:off x="2439706" y="0"/>
        <a:ext cx="1134544" cy="598375"/>
      </dsp:txXfrm>
    </dsp:sp>
    <dsp:sp modelId="{2D8FF60D-3C7A-4452-A07C-28E6C7BC1536}">
      <dsp:nvSpPr>
        <dsp:cNvPr id="0" name=""/>
        <dsp:cNvSpPr/>
      </dsp:nvSpPr>
      <dsp:spPr>
        <a:xfrm>
          <a:off x="2553160" y="598375"/>
          <a:ext cx="907635" cy="1296480"/>
        </a:xfrm>
        <a:prstGeom prst="roundRect">
          <a:avLst>
            <a:gd name="adj" fmla="val 10000"/>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l" defTabSz="622300">
            <a:lnSpc>
              <a:spcPct val="90000"/>
            </a:lnSpc>
            <a:spcBef>
              <a:spcPct val="0"/>
            </a:spcBef>
            <a:spcAft>
              <a:spcPct val="35000"/>
            </a:spcAft>
            <a:buNone/>
          </a:pPr>
          <a:r>
            <a:rPr lang="zh-TW" altLang="en-US" sz="1400" kern="1200" dirty="0">
              <a:latin typeface="Helvetica" charset="0"/>
              <a:ea typeface="Helvetica" charset="0"/>
              <a:cs typeface="Helvetica" charset="0"/>
            </a:rPr>
            <a:t>偏鹼的尿液可能是細菌感染、膀胱發炎或鹼中毒。</a:t>
          </a:r>
        </a:p>
      </dsp:txBody>
      <dsp:txXfrm>
        <a:off x="2579744" y="624959"/>
        <a:ext cx="854467" cy="12433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1D1ED-37D3-4BC3-BD2F-A8659BBDC2C6}">
      <dsp:nvSpPr>
        <dsp:cNvPr id="0" name=""/>
        <dsp:cNvSpPr/>
      </dsp:nvSpPr>
      <dsp:spPr>
        <a:xfrm>
          <a:off x="903410" y="860452"/>
          <a:ext cx="1051663" cy="1051663"/>
        </a:xfrm>
        <a:prstGeom prst="gear9">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t>準確免抽血</a:t>
          </a:r>
        </a:p>
      </dsp:txBody>
      <dsp:txXfrm>
        <a:off x="1114841" y="1106799"/>
        <a:ext cx="628801" cy="540577"/>
      </dsp:txXfrm>
    </dsp:sp>
    <dsp:sp modelId="{5724C82A-17DA-4E15-AE0C-CB1F76DFAA3B}">
      <dsp:nvSpPr>
        <dsp:cNvPr id="0" name=""/>
        <dsp:cNvSpPr/>
      </dsp:nvSpPr>
      <dsp:spPr>
        <a:xfrm>
          <a:off x="291533" y="611877"/>
          <a:ext cx="764846" cy="764846"/>
        </a:xfrm>
        <a:prstGeom prst="gear6">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t>方便省時</a:t>
          </a:r>
        </a:p>
      </dsp:txBody>
      <dsp:txXfrm>
        <a:off x="484085" y="805593"/>
        <a:ext cx="379742" cy="377414"/>
      </dsp:txXfrm>
    </dsp:sp>
    <dsp:sp modelId="{64917007-5F73-44AB-88E1-DC5B0DBC5877}">
      <dsp:nvSpPr>
        <dsp:cNvPr id="0" name=""/>
        <dsp:cNvSpPr/>
      </dsp:nvSpPr>
      <dsp:spPr>
        <a:xfrm rot="20700000">
          <a:off x="719925" y="84211"/>
          <a:ext cx="749393" cy="749393"/>
        </a:xfrm>
        <a:prstGeom prst="gear6">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TW" altLang="en-US" sz="1400" kern="1200" dirty="0"/>
            <a:t>初步診斷</a:t>
          </a:r>
        </a:p>
      </dsp:txBody>
      <dsp:txXfrm rot="-20700000">
        <a:off x="884289" y="248575"/>
        <a:ext cx="420665" cy="420665"/>
      </dsp:txXfrm>
    </dsp:sp>
    <dsp:sp modelId="{D4D550AA-9FCD-490E-BB51-1551C60F7EBF}">
      <dsp:nvSpPr>
        <dsp:cNvPr id="0" name=""/>
        <dsp:cNvSpPr/>
      </dsp:nvSpPr>
      <dsp:spPr>
        <a:xfrm>
          <a:off x="799790" y="714244"/>
          <a:ext cx="1346129" cy="1346129"/>
        </a:xfrm>
        <a:prstGeom prst="circularArrow">
          <a:avLst>
            <a:gd name="adj1" fmla="val 4687"/>
            <a:gd name="adj2" fmla="val 299029"/>
            <a:gd name="adj3" fmla="val 2413930"/>
            <a:gd name="adj4" fmla="val 16102360"/>
            <a:gd name="adj5" fmla="val 5469"/>
          </a:avLst>
        </a:prstGeom>
        <a:gradFill rotWithShape="0">
          <a:gsLst>
            <a:gs pos="0">
              <a:schemeClr val="accent1">
                <a:tint val="60000"/>
                <a:hueOff val="0"/>
                <a:satOff val="0"/>
                <a:lumOff val="0"/>
                <a:alphaOff val="0"/>
                <a:shade val="100000"/>
                <a:satMod val="120000"/>
              </a:schemeClr>
            </a:gs>
            <a:gs pos="69000">
              <a:schemeClr val="accent1">
                <a:tint val="60000"/>
                <a:hueOff val="0"/>
                <a:satOff val="0"/>
                <a:lumOff val="0"/>
                <a:alphaOff val="0"/>
                <a:tint val="80000"/>
                <a:shade val="100000"/>
                <a:satMod val="150000"/>
              </a:schemeClr>
            </a:gs>
            <a:gs pos="100000">
              <a:schemeClr val="accent1">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A8AA5C5-4148-40E8-9D8A-AA102FFC9307}">
      <dsp:nvSpPr>
        <dsp:cNvPr id="0" name=""/>
        <dsp:cNvSpPr/>
      </dsp:nvSpPr>
      <dsp:spPr>
        <a:xfrm>
          <a:off x="156080" y="452439"/>
          <a:ext cx="978047" cy="978047"/>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hade val="100000"/>
                <a:satMod val="120000"/>
              </a:schemeClr>
            </a:gs>
            <a:gs pos="69000">
              <a:schemeClr val="accent1">
                <a:tint val="60000"/>
                <a:hueOff val="0"/>
                <a:satOff val="0"/>
                <a:lumOff val="0"/>
                <a:alphaOff val="0"/>
                <a:tint val="80000"/>
                <a:shade val="100000"/>
                <a:satMod val="150000"/>
              </a:schemeClr>
            </a:gs>
            <a:gs pos="100000">
              <a:schemeClr val="accent1">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B59B17B-5A16-44E2-A0E1-F2250F19CF20}">
      <dsp:nvSpPr>
        <dsp:cNvPr id="0" name=""/>
        <dsp:cNvSpPr/>
      </dsp:nvSpPr>
      <dsp:spPr>
        <a:xfrm>
          <a:off x="546583" y="-70140"/>
          <a:ext cx="1054531" cy="1054531"/>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hade val="100000"/>
                <a:satMod val="120000"/>
              </a:schemeClr>
            </a:gs>
            <a:gs pos="69000">
              <a:schemeClr val="accent1">
                <a:tint val="60000"/>
                <a:hueOff val="0"/>
                <a:satOff val="0"/>
                <a:lumOff val="0"/>
                <a:alphaOff val="0"/>
                <a:tint val="80000"/>
                <a:shade val="100000"/>
                <a:satMod val="150000"/>
              </a:schemeClr>
            </a:gs>
            <a:gs pos="100000">
              <a:schemeClr val="accent1">
                <a:tint val="60000"/>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FD40C-5B82-4E1D-B9BD-B5142BAADEFC}">
      <dsp:nvSpPr>
        <dsp:cNvPr id="0" name=""/>
        <dsp:cNvSpPr/>
      </dsp:nvSpPr>
      <dsp:spPr>
        <a:xfrm>
          <a:off x="0" y="0"/>
          <a:ext cx="5395603" cy="0"/>
        </a:xfrm>
        <a:prstGeom prst="line">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1">
          <a:scrgbClr r="0" g="0" b="0"/>
        </a:lnRef>
        <a:fillRef idx="3">
          <a:scrgbClr r="0" g="0" b="0"/>
        </a:fillRef>
        <a:effectRef idx="3">
          <a:scrgbClr r="0" g="0" b="0"/>
        </a:effectRef>
        <a:fontRef idx="minor">
          <a:schemeClr val="lt1"/>
        </a:fontRef>
      </dsp:style>
    </dsp:sp>
    <dsp:sp modelId="{DFBC75F6-8769-4D0B-B8EB-F1CEA0188AD8}">
      <dsp:nvSpPr>
        <dsp:cNvPr id="0" name=""/>
        <dsp:cNvSpPr/>
      </dsp:nvSpPr>
      <dsp:spPr>
        <a:xfrm>
          <a:off x="0" y="0"/>
          <a:ext cx="881305" cy="121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Helvetica" charset="0"/>
              <a:ea typeface="Helvetica" charset="0"/>
              <a:cs typeface="Helvetica" charset="0"/>
            </a:rPr>
            <a:t>快速定點篩檢</a:t>
          </a:r>
        </a:p>
      </dsp:txBody>
      <dsp:txXfrm>
        <a:off x="0" y="0"/>
        <a:ext cx="881305" cy="1210720"/>
      </dsp:txXfrm>
    </dsp:sp>
    <dsp:sp modelId="{F2B173B7-3EBC-4880-8EB1-D5A8471CCB7F}">
      <dsp:nvSpPr>
        <dsp:cNvPr id="0" name=""/>
        <dsp:cNvSpPr/>
      </dsp:nvSpPr>
      <dsp:spPr>
        <a:xfrm>
          <a:off x="961054" y="14232"/>
          <a:ext cx="4432011" cy="28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zh-TW" altLang="en-US" sz="1400" kern="1200" dirty="0">
              <a:latin typeface="Helvetica" charset="0"/>
              <a:ea typeface="Helvetica" charset="0"/>
              <a:cs typeface="Helvetica" charset="0"/>
            </a:rPr>
            <a:t>排尿時感到搔癢、灼痛，時常憋尿，或孕婦、排尿不順者初步自篩</a:t>
          </a:r>
        </a:p>
      </dsp:txBody>
      <dsp:txXfrm>
        <a:off x="961054" y="14232"/>
        <a:ext cx="4432011" cy="284649"/>
      </dsp:txXfrm>
    </dsp:sp>
    <dsp:sp modelId="{8E85F267-8EB0-46CA-A828-154BA89F1734}">
      <dsp:nvSpPr>
        <dsp:cNvPr id="0" name=""/>
        <dsp:cNvSpPr/>
      </dsp:nvSpPr>
      <dsp:spPr>
        <a:xfrm>
          <a:off x="881305" y="298881"/>
          <a:ext cx="4253252" cy="0"/>
        </a:xfrm>
        <a:prstGeom prst="line">
          <a:avLst/>
        </a:prstGeom>
        <a:noFill/>
        <a:ln w="12700"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D716AE0F-6930-4E10-B5FB-758B82D7C141}">
      <dsp:nvSpPr>
        <dsp:cNvPr id="0" name=""/>
        <dsp:cNvSpPr/>
      </dsp:nvSpPr>
      <dsp:spPr>
        <a:xfrm>
          <a:off x="961054" y="313114"/>
          <a:ext cx="4173504" cy="28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zh-TW" altLang="en-US" sz="1400" kern="1200" dirty="0">
              <a:latin typeface="Helvetica" charset="0"/>
              <a:ea typeface="Helvetica" charset="0"/>
              <a:cs typeface="Helvetica" charset="0"/>
            </a:rPr>
            <a:t>父母針對嬰孩不明發燒啼哭原因，可快速進行尿液感染檢查</a:t>
          </a:r>
        </a:p>
      </dsp:txBody>
      <dsp:txXfrm>
        <a:off x="961054" y="313114"/>
        <a:ext cx="4173504" cy="284649"/>
      </dsp:txXfrm>
    </dsp:sp>
    <dsp:sp modelId="{033B0AD1-E60A-447D-8200-0689B3063E62}">
      <dsp:nvSpPr>
        <dsp:cNvPr id="0" name=""/>
        <dsp:cNvSpPr/>
      </dsp:nvSpPr>
      <dsp:spPr>
        <a:xfrm>
          <a:off x="881305" y="597763"/>
          <a:ext cx="4253252" cy="0"/>
        </a:xfrm>
        <a:prstGeom prst="line">
          <a:avLst/>
        </a:prstGeom>
        <a:noFill/>
        <a:ln w="12700"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2033C4F8-B12B-4F75-8E06-661E8E866EDC}">
      <dsp:nvSpPr>
        <dsp:cNvPr id="0" name=""/>
        <dsp:cNvSpPr/>
      </dsp:nvSpPr>
      <dsp:spPr>
        <a:xfrm>
          <a:off x="961054" y="611996"/>
          <a:ext cx="4173504" cy="28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zh-TW" altLang="en-US" sz="1400" kern="1200" dirty="0">
              <a:latin typeface="Helvetica" charset="0"/>
              <a:ea typeface="Helvetica" charset="0"/>
              <a:cs typeface="Helvetica" charset="0"/>
            </a:rPr>
            <a:t>居家照護、行動不便、長期留置導尿管者的感染快篩</a:t>
          </a:r>
        </a:p>
      </dsp:txBody>
      <dsp:txXfrm>
        <a:off x="961054" y="611996"/>
        <a:ext cx="4173504" cy="284649"/>
      </dsp:txXfrm>
    </dsp:sp>
    <dsp:sp modelId="{303C47E1-40C5-40FC-9746-79151E0DB0E1}">
      <dsp:nvSpPr>
        <dsp:cNvPr id="0" name=""/>
        <dsp:cNvSpPr/>
      </dsp:nvSpPr>
      <dsp:spPr>
        <a:xfrm>
          <a:off x="881305" y="896645"/>
          <a:ext cx="4253252" cy="0"/>
        </a:xfrm>
        <a:prstGeom prst="line">
          <a:avLst/>
        </a:prstGeom>
        <a:noFill/>
        <a:ln w="12700"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D0904701-1AA7-42A7-B19F-8656F45DA609}">
      <dsp:nvSpPr>
        <dsp:cNvPr id="0" name=""/>
        <dsp:cNvSpPr/>
      </dsp:nvSpPr>
      <dsp:spPr>
        <a:xfrm>
          <a:off x="961054" y="910878"/>
          <a:ext cx="4173504" cy="28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zh-TW" altLang="en-US" sz="1400" kern="1200" dirty="0">
              <a:latin typeface="Helvetica" charset="0"/>
              <a:ea typeface="Helvetica" charset="0"/>
              <a:cs typeface="Helvetica" charset="0"/>
            </a:rPr>
            <a:t>失能、無法完整表達不適者的定期追蹤檢驗，預防感染</a:t>
          </a:r>
        </a:p>
      </dsp:txBody>
      <dsp:txXfrm>
        <a:off x="961054" y="910878"/>
        <a:ext cx="4173504" cy="284649"/>
      </dsp:txXfrm>
    </dsp:sp>
    <dsp:sp modelId="{081D7A7F-9BD1-4AA3-91D4-FCFAE7B12D43}">
      <dsp:nvSpPr>
        <dsp:cNvPr id="0" name=""/>
        <dsp:cNvSpPr/>
      </dsp:nvSpPr>
      <dsp:spPr>
        <a:xfrm>
          <a:off x="881305" y="1195527"/>
          <a:ext cx="4253252" cy="0"/>
        </a:xfrm>
        <a:prstGeom prst="line">
          <a:avLst/>
        </a:prstGeom>
        <a:noFill/>
        <a:ln w="12700"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CC509A32-DA02-4D67-8827-6EA22A6957B9}">
      <dsp:nvSpPr>
        <dsp:cNvPr id="0" name=""/>
        <dsp:cNvSpPr/>
      </dsp:nvSpPr>
      <dsp:spPr>
        <a:xfrm>
          <a:off x="0" y="1210720"/>
          <a:ext cx="5395603" cy="0"/>
        </a:xfrm>
        <a:prstGeom prst="line">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w="12700" cap="flat" cmpd="sng" algn="ctr">
          <a:solidFill>
            <a:schemeClr val="accent1">
              <a:hueOff val="0"/>
              <a:satOff val="0"/>
              <a:lumOff val="0"/>
              <a:alphaOff val="0"/>
            </a:schemeClr>
          </a:solidFill>
          <a:prstDash val="solid"/>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1">
          <a:scrgbClr r="0" g="0" b="0"/>
        </a:lnRef>
        <a:fillRef idx="3">
          <a:scrgbClr r="0" g="0" b="0"/>
        </a:fillRef>
        <a:effectRef idx="3">
          <a:scrgbClr r="0" g="0" b="0"/>
        </a:effectRef>
        <a:fontRef idx="minor">
          <a:schemeClr val="lt1"/>
        </a:fontRef>
      </dsp:style>
    </dsp:sp>
    <dsp:sp modelId="{1AAFA261-CC13-42E4-86F2-97FB4CBB4807}">
      <dsp:nvSpPr>
        <dsp:cNvPr id="0" name=""/>
        <dsp:cNvSpPr/>
      </dsp:nvSpPr>
      <dsp:spPr>
        <a:xfrm>
          <a:off x="0" y="1210720"/>
          <a:ext cx="915860" cy="121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Helvetica" charset="0"/>
              <a:ea typeface="Helvetica" charset="0"/>
              <a:cs typeface="Helvetica" charset="0"/>
            </a:rPr>
            <a:t>三項指數檢測</a:t>
          </a:r>
        </a:p>
      </dsp:txBody>
      <dsp:txXfrm>
        <a:off x="0" y="1210720"/>
        <a:ext cx="915860" cy="1210720"/>
      </dsp:txXfrm>
    </dsp:sp>
    <dsp:sp modelId="{6D9484AE-6822-4395-B53C-5731A93FF419}">
      <dsp:nvSpPr>
        <dsp:cNvPr id="0" name=""/>
        <dsp:cNvSpPr/>
      </dsp:nvSpPr>
      <dsp:spPr>
        <a:xfrm>
          <a:off x="996794" y="1224953"/>
          <a:ext cx="4235548" cy="28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zh-TW" altLang="en-US" sz="1400" kern="1200" dirty="0">
              <a:latin typeface="Helvetica" charset="0"/>
              <a:ea typeface="Helvetica" charset="0"/>
              <a:cs typeface="Helvetica" charset="0"/>
            </a:rPr>
            <a:t>獨家結合三項常見感染指數，可一次完成分析，降低使用者負擔</a:t>
          </a:r>
        </a:p>
      </dsp:txBody>
      <dsp:txXfrm>
        <a:off x="996794" y="1224953"/>
        <a:ext cx="4235548" cy="284649"/>
      </dsp:txXfrm>
    </dsp:sp>
    <dsp:sp modelId="{3DFC1CBD-6422-43F4-8B58-793812BF4B80}">
      <dsp:nvSpPr>
        <dsp:cNvPr id="0" name=""/>
        <dsp:cNvSpPr/>
      </dsp:nvSpPr>
      <dsp:spPr>
        <a:xfrm>
          <a:off x="915860" y="1509602"/>
          <a:ext cx="4316482" cy="0"/>
        </a:xfrm>
        <a:prstGeom prst="line">
          <a:avLst/>
        </a:prstGeom>
        <a:noFill/>
        <a:ln w="12700"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CF7AF818-54DF-4239-8516-01023286FC1A}">
      <dsp:nvSpPr>
        <dsp:cNvPr id="0" name=""/>
        <dsp:cNvSpPr/>
      </dsp:nvSpPr>
      <dsp:spPr>
        <a:xfrm>
          <a:off x="996794" y="1523835"/>
          <a:ext cx="4235548" cy="28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zh-TW" altLang="en-US" sz="1400" kern="1200" dirty="0">
              <a:latin typeface="Helvetica" charset="0"/>
              <a:ea typeface="Helvetica" charset="0"/>
              <a:cs typeface="Helvetica" charset="0"/>
            </a:rPr>
            <a:t>試紙採用顏色變化，判讀簡單</a:t>
          </a:r>
        </a:p>
      </dsp:txBody>
      <dsp:txXfrm>
        <a:off x="996794" y="1523835"/>
        <a:ext cx="4235548" cy="284649"/>
      </dsp:txXfrm>
    </dsp:sp>
    <dsp:sp modelId="{45044B16-A57D-420F-8FA4-D048F30F61AB}">
      <dsp:nvSpPr>
        <dsp:cNvPr id="0" name=""/>
        <dsp:cNvSpPr/>
      </dsp:nvSpPr>
      <dsp:spPr>
        <a:xfrm>
          <a:off x="915860" y="1808484"/>
          <a:ext cx="4316482" cy="0"/>
        </a:xfrm>
        <a:prstGeom prst="line">
          <a:avLst/>
        </a:prstGeom>
        <a:noFill/>
        <a:ln w="12700"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5D41EE2C-95A1-4EF9-9555-00C308AED97E}">
      <dsp:nvSpPr>
        <dsp:cNvPr id="0" name=""/>
        <dsp:cNvSpPr/>
      </dsp:nvSpPr>
      <dsp:spPr>
        <a:xfrm>
          <a:off x="996794" y="1822717"/>
          <a:ext cx="4235548" cy="28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zh-TW" altLang="en-US" sz="1400" kern="1200" dirty="0">
              <a:latin typeface="Helvetica" charset="0"/>
              <a:ea typeface="Helvetica" charset="0"/>
              <a:cs typeface="Helvetica" charset="0"/>
            </a:rPr>
            <a:t>使用尿液作感染檢測，檢體取得方便</a:t>
          </a:r>
        </a:p>
      </dsp:txBody>
      <dsp:txXfrm>
        <a:off x="996794" y="1822717"/>
        <a:ext cx="4235548" cy="284649"/>
      </dsp:txXfrm>
    </dsp:sp>
    <dsp:sp modelId="{8D8D8C15-3BDB-49B3-AE02-025EF78F232A}">
      <dsp:nvSpPr>
        <dsp:cNvPr id="0" name=""/>
        <dsp:cNvSpPr/>
      </dsp:nvSpPr>
      <dsp:spPr>
        <a:xfrm>
          <a:off x="915860" y="2107366"/>
          <a:ext cx="4316482" cy="0"/>
        </a:xfrm>
        <a:prstGeom prst="line">
          <a:avLst/>
        </a:prstGeom>
        <a:noFill/>
        <a:ln w="12700"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 modelId="{30CC6E1E-E6A3-4833-8D4A-B065E0AB9A60}">
      <dsp:nvSpPr>
        <dsp:cNvPr id="0" name=""/>
        <dsp:cNvSpPr/>
      </dsp:nvSpPr>
      <dsp:spPr>
        <a:xfrm>
          <a:off x="996794" y="2121599"/>
          <a:ext cx="4235548" cy="284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zh-TW" altLang="en-US" sz="1400" kern="1200" dirty="0">
              <a:latin typeface="Helvetica" charset="0"/>
              <a:ea typeface="Helvetica" charset="0"/>
              <a:cs typeface="Helvetica" charset="0"/>
            </a:rPr>
            <a:t>可搭配</a:t>
          </a:r>
          <a:r>
            <a:rPr lang="en-US" altLang="zh-TW" sz="1400" kern="1200" dirty="0">
              <a:latin typeface="Helvetica" charset="0"/>
              <a:ea typeface="Helvetica" charset="0"/>
              <a:cs typeface="Helvetica" charset="0"/>
            </a:rPr>
            <a:t>”</a:t>
          </a:r>
          <a:r>
            <a:rPr lang="zh-TW" altLang="en-US" sz="1400" kern="1200" dirty="0">
              <a:latin typeface="Helvetica" charset="0"/>
              <a:ea typeface="Helvetica" charset="0"/>
              <a:cs typeface="Helvetica" charset="0"/>
            </a:rPr>
            <a:t>健康新體驗醫療紀錄系統</a:t>
          </a:r>
          <a:r>
            <a:rPr lang="en-US" altLang="zh-TW" sz="1400" kern="1200" dirty="0">
              <a:latin typeface="Helvetica" charset="0"/>
              <a:ea typeface="Helvetica" charset="0"/>
              <a:cs typeface="Helvetica" charset="0"/>
            </a:rPr>
            <a:t>”</a:t>
          </a:r>
          <a:r>
            <a:rPr lang="zh-TW" altLang="en-US" sz="1400" kern="1200" dirty="0">
              <a:latin typeface="Helvetica" charset="0"/>
              <a:ea typeface="Helvetica" charset="0"/>
              <a:cs typeface="Helvetica" charset="0"/>
            </a:rPr>
            <a:t>，完整保存醫療資訊</a:t>
          </a:r>
        </a:p>
      </dsp:txBody>
      <dsp:txXfrm>
        <a:off x="996794" y="2121599"/>
        <a:ext cx="4235548" cy="284649"/>
      </dsp:txXfrm>
    </dsp:sp>
    <dsp:sp modelId="{1CD175F7-1F09-4A8A-81B0-C9240D86EE21}">
      <dsp:nvSpPr>
        <dsp:cNvPr id="0" name=""/>
        <dsp:cNvSpPr/>
      </dsp:nvSpPr>
      <dsp:spPr>
        <a:xfrm>
          <a:off x="915860" y="2406248"/>
          <a:ext cx="4316482" cy="0"/>
        </a:xfrm>
        <a:prstGeom prst="line">
          <a:avLst/>
        </a:prstGeom>
        <a:noFill/>
        <a:ln w="12700" cap="flat" cmpd="sng" algn="ctr">
          <a:solidFill>
            <a:schemeClr val="accent1">
              <a:tint val="50000"/>
              <a:hueOff val="0"/>
              <a:satOff val="0"/>
              <a:lumOff val="0"/>
              <a:alphaOff val="0"/>
            </a:schemeClr>
          </a:solidFill>
          <a:prstDash val="solid"/>
        </a:ln>
        <a:effectLst/>
      </dsp:spPr>
      <dsp:style>
        <a:lnRef idx="1">
          <a:scrgbClr r="0" g="0" b="0"/>
        </a:lnRef>
        <a:fillRef idx="0">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21C71C-2F45-4A48-9B56-83B2471AF000}">
      <dsp:nvSpPr>
        <dsp:cNvPr id="0" name=""/>
        <dsp:cNvSpPr/>
      </dsp:nvSpPr>
      <dsp:spPr>
        <a:xfrm>
          <a:off x="634800" y="2316"/>
          <a:ext cx="1448085" cy="868851"/>
        </a:xfrm>
        <a:prstGeom prst="rect">
          <a:avLst/>
        </a:prstGeom>
        <a:gradFill rotWithShape="0">
          <a:gsLst>
            <a:gs pos="31000">
              <a:schemeClr val="accent1">
                <a:hueOff val="0"/>
                <a:satOff val="0"/>
                <a:lumOff val="0"/>
                <a:alphaOff val="0"/>
                <a:tint val="100000"/>
                <a:shade val="100000"/>
                <a:satMod val="120000"/>
              </a:schemeClr>
            </a:gs>
            <a:gs pos="100000">
              <a:schemeClr val="accent1">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rPr>
            <a:t>Le Tan </a:t>
          </a:r>
          <a:r>
            <a:rPr lang="en-US" sz="1200" b="1" kern="1200" dirty="0" err="1">
              <a:effectLst/>
            </a:rPr>
            <a:t>Phung</a:t>
          </a:r>
          <a:endParaRPr lang="en-US" sz="1200" b="1" kern="1200" dirty="0">
            <a:effectLst/>
          </a:endParaRPr>
        </a:p>
        <a:p>
          <a:pPr marL="0" lvl="0" indent="0" algn="ctr" defTabSz="533400">
            <a:lnSpc>
              <a:spcPct val="90000"/>
            </a:lnSpc>
            <a:spcBef>
              <a:spcPct val="0"/>
            </a:spcBef>
            <a:spcAft>
              <a:spcPct val="35000"/>
            </a:spcAft>
            <a:buNone/>
          </a:pPr>
          <a:r>
            <a:rPr lang="en-US" altLang="zh-TW" sz="1000" kern="1200" dirty="0">
              <a:effectLst/>
            </a:rPr>
            <a:t>(</a:t>
          </a:r>
          <a:r>
            <a:rPr lang="en-US" sz="1000" kern="1200" dirty="0">
              <a:effectLst/>
            </a:rPr>
            <a:t>Vice Superintendent of </a:t>
          </a:r>
          <a:r>
            <a:rPr lang="en-US" sz="1000" kern="1200" dirty="0" err="1">
              <a:effectLst/>
            </a:rPr>
            <a:t>Khanh</a:t>
          </a:r>
          <a:r>
            <a:rPr lang="en-US" sz="1000" kern="1200" dirty="0">
              <a:effectLst/>
            </a:rPr>
            <a:t> </a:t>
          </a:r>
          <a:r>
            <a:rPr lang="en-US" sz="1000" kern="1200" dirty="0" err="1">
              <a:effectLst/>
            </a:rPr>
            <a:t>Hoa</a:t>
          </a:r>
          <a:r>
            <a:rPr lang="en-US" sz="1000" kern="1200" dirty="0">
              <a:effectLst/>
            </a:rPr>
            <a:t> Health Department</a:t>
          </a:r>
          <a:r>
            <a:rPr lang="en-US" altLang="zh-TW" sz="1000" kern="1200" dirty="0">
              <a:effectLst/>
            </a:rPr>
            <a:t>)</a:t>
          </a:r>
          <a:endParaRPr lang="zh-TW" altLang="en-US" sz="1000" kern="1200" dirty="0"/>
        </a:p>
      </dsp:txBody>
      <dsp:txXfrm>
        <a:off x="634800" y="2316"/>
        <a:ext cx="1448085" cy="868851"/>
      </dsp:txXfrm>
    </dsp:sp>
    <dsp:sp modelId="{C2D7D196-4031-4250-98AA-2E102F1D8AD5}">
      <dsp:nvSpPr>
        <dsp:cNvPr id="0" name=""/>
        <dsp:cNvSpPr/>
      </dsp:nvSpPr>
      <dsp:spPr>
        <a:xfrm>
          <a:off x="2227693" y="2316"/>
          <a:ext cx="1448085" cy="868851"/>
        </a:xfrm>
        <a:prstGeom prst="rect">
          <a:avLst/>
        </a:prstGeom>
        <a:gradFill rotWithShape="0">
          <a:gsLst>
            <a:gs pos="31000">
              <a:schemeClr val="accent1">
                <a:hueOff val="0"/>
                <a:satOff val="0"/>
                <a:lumOff val="0"/>
                <a:alphaOff val="0"/>
                <a:tint val="100000"/>
                <a:shade val="100000"/>
                <a:satMod val="120000"/>
              </a:schemeClr>
            </a:gs>
            <a:gs pos="100000">
              <a:schemeClr val="accent1">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rPr>
            <a:t>Vo </a:t>
          </a:r>
          <a:r>
            <a:rPr lang="en-US" sz="1200" b="1" kern="1200" dirty="0" err="1">
              <a:effectLst/>
            </a:rPr>
            <a:t>Binh</a:t>
          </a:r>
          <a:r>
            <a:rPr lang="en-US" sz="1200" b="1" kern="1200" dirty="0">
              <a:effectLst/>
            </a:rPr>
            <a:t> Tan</a:t>
          </a:r>
        </a:p>
        <a:p>
          <a:pPr marL="0" lvl="0" indent="0" algn="ctr" defTabSz="533400">
            <a:lnSpc>
              <a:spcPct val="90000"/>
            </a:lnSpc>
            <a:spcBef>
              <a:spcPct val="0"/>
            </a:spcBef>
            <a:spcAft>
              <a:spcPct val="35000"/>
            </a:spcAft>
            <a:buNone/>
          </a:pPr>
          <a:r>
            <a:rPr lang="en-US" altLang="zh-TW" sz="1000" kern="1200" dirty="0">
              <a:effectLst/>
            </a:rPr>
            <a:t>(</a:t>
          </a:r>
          <a:r>
            <a:rPr lang="en-US" sz="1000" kern="1200" dirty="0">
              <a:effectLst/>
            </a:rPr>
            <a:t>Vice Superintendent of </a:t>
          </a:r>
          <a:r>
            <a:rPr lang="en-US" sz="1000" kern="1200" dirty="0" err="1">
              <a:effectLst/>
            </a:rPr>
            <a:t>Khanh</a:t>
          </a:r>
          <a:r>
            <a:rPr lang="en-US" sz="1000" kern="1200" dirty="0">
              <a:effectLst/>
            </a:rPr>
            <a:t> </a:t>
          </a:r>
          <a:r>
            <a:rPr lang="en-US" sz="1000" kern="1200" dirty="0" err="1">
              <a:effectLst/>
            </a:rPr>
            <a:t>Hoa</a:t>
          </a:r>
          <a:r>
            <a:rPr lang="en-US" sz="1000" kern="1200" dirty="0">
              <a:effectLst/>
            </a:rPr>
            <a:t> Department of Labors, Invalids and Social Affairs</a:t>
          </a:r>
          <a:r>
            <a:rPr lang="en-US" altLang="zh-TW" sz="1000" kern="1200" dirty="0">
              <a:effectLst/>
            </a:rPr>
            <a:t>)</a:t>
          </a:r>
          <a:endParaRPr lang="zh-TW" altLang="en-US" sz="1000" kern="1200" dirty="0"/>
        </a:p>
      </dsp:txBody>
      <dsp:txXfrm>
        <a:off x="2227693" y="2316"/>
        <a:ext cx="1448085" cy="868851"/>
      </dsp:txXfrm>
    </dsp:sp>
    <dsp:sp modelId="{5EA4B84B-B447-4A34-B18C-45C76EDBD243}">
      <dsp:nvSpPr>
        <dsp:cNvPr id="0" name=""/>
        <dsp:cNvSpPr/>
      </dsp:nvSpPr>
      <dsp:spPr>
        <a:xfrm>
          <a:off x="634800" y="1015975"/>
          <a:ext cx="1448085" cy="868851"/>
        </a:xfrm>
        <a:prstGeom prst="rect">
          <a:avLst/>
        </a:prstGeom>
        <a:gradFill rotWithShape="0">
          <a:gsLst>
            <a:gs pos="31000">
              <a:schemeClr val="accent1">
                <a:hueOff val="0"/>
                <a:satOff val="0"/>
                <a:lumOff val="0"/>
                <a:alphaOff val="0"/>
                <a:tint val="100000"/>
                <a:shade val="100000"/>
                <a:satMod val="120000"/>
              </a:schemeClr>
            </a:gs>
            <a:gs pos="100000">
              <a:schemeClr val="accent1">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rPr>
            <a:t>Dang </a:t>
          </a:r>
          <a:r>
            <a:rPr lang="en-US" sz="1200" b="1" kern="1200" dirty="0" err="1">
              <a:effectLst/>
            </a:rPr>
            <a:t>Duy</a:t>
          </a:r>
          <a:r>
            <a:rPr lang="en-US" sz="1200" b="1" kern="1200" dirty="0">
              <a:effectLst/>
            </a:rPr>
            <a:t> Thanh</a:t>
          </a:r>
        </a:p>
        <a:p>
          <a:pPr marL="0" lvl="0" indent="0" algn="ctr" defTabSz="533400">
            <a:lnSpc>
              <a:spcPct val="90000"/>
            </a:lnSpc>
            <a:spcBef>
              <a:spcPct val="0"/>
            </a:spcBef>
            <a:spcAft>
              <a:spcPct val="35000"/>
            </a:spcAft>
            <a:buNone/>
          </a:pPr>
          <a:r>
            <a:rPr lang="en-US" altLang="zh-TW" sz="1100" kern="1200" dirty="0">
              <a:effectLst/>
            </a:rPr>
            <a:t>(</a:t>
          </a:r>
          <a:r>
            <a:rPr lang="en-US" sz="1100" kern="1200" dirty="0">
              <a:effectLst/>
            </a:rPr>
            <a:t>Superintendent of </a:t>
          </a:r>
          <a:r>
            <a:rPr lang="en-US" sz="1100" kern="1200" dirty="0" err="1">
              <a:effectLst/>
            </a:rPr>
            <a:t>Khanh</a:t>
          </a:r>
          <a:r>
            <a:rPr lang="en-US" sz="1100" kern="1200" dirty="0">
              <a:effectLst/>
            </a:rPr>
            <a:t> </a:t>
          </a:r>
          <a:r>
            <a:rPr lang="en-US" sz="1100" kern="1200" dirty="0" err="1">
              <a:effectLst/>
            </a:rPr>
            <a:t>Hoa</a:t>
          </a:r>
          <a:r>
            <a:rPr lang="en-US" sz="1100" kern="1200" dirty="0">
              <a:effectLst/>
            </a:rPr>
            <a:t> Psychiatric Hospital</a:t>
          </a:r>
          <a:r>
            <a:rPr lang="en-US" altLang="zh-TW" sz="1100" kern="1200" dirty="0">
              <a:effectLst/>
            </a:rPr>
            <a:t>)</a:t>
          </a:r>
          <a:endParaRPr lang="zh-TW" altLang="en-US" sz="1100" kern="1200" dirty="0"/>
        </a:p>
      </dsp:txBody>
      <dsp:txXfrm>
        <a:off x="634800" y="1015975"/>
        <a:ext cx="1448085" cy="868851"/>
      </dsp:txXfrm>
    </dsp:sp>
    <dsp:sp modelId="{C3FF1BE6-DD42-4C37-9434-9E3E73A48939}">
      <dsp:nvSpPr>
        <dsp:cNvPr id="0" name=""/>
        <dsp:cNvSpPr/>
      </dsp:nvSpPr>
      <dsp:spPr>
        <a:xfrm>
          <a:off x="2227693" y="1015975"/>
          <a:ext cx="1448085" cy="868851"/>
        </a:xfrm>
        <a:prstGeom prst="rect">
          <a:avLst/>
        </a:prstGeom>
        <a:gradFill rotWithShape="0">
          <a:gsLst>
            <a:gs pos="31000">
              <a:schemeClr val="accent1">
                <a:hueOff val="0"/>
                <a:satOff val="0"/>
                <a:lumOff val="0"/>
                <a:alphaOff val="0"/>
                <a:tint val="100000"/>
                <a:shade val="100000"/>
                <a:satMod val="120000"/>
              </a:schemeClr>
            </a:gs>
            <a:gs pos="100000">
              <a:schemeClr val="accent1">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dirty="0">
              <a:effectLst/>
            </a:rPr>
            <a:t>Nguyen Hong </a:t>
          </a:r>
          <a:r>
            <a:rPr lang="en-US" sz="1000" b="1" kern="1200" dirty="0" err="1">
              <a:effectLst/>
            </a:rPr>
            <a:t>Quang</a:t>
          </a:r>
          <a:endParaRPr lang="en-US" sz="1000" b="1" kern="1200" dirty="0">
            <a:effectLst/>
          </a:endParaRPr>
        </a:p>
        <a:p>
          <a:pPr marL="0" lvl="0" indent="0" algn="ctr" defTabSz="444500">
            <a:lnSpc>
              <a:spcPct val="90000"/>
            </a:lnSpc>
            <a:spcBef>
              <a:spcPct val="0"/>
            </a:spcBef>
            <a:spcAft>
              <a:spcPct val="35000"/>
            </a:spcAft>
            <a:buNone/>
          </a:pPr>
          <a:r>
            <a:rPr lang="en-US" altLang="zh-TW" sz="1100" kern="1200" dirty="0">
              <a:effectLst/>
            </a:rPr>
            <a:t>(</a:t>
          </a:r>
          <a:r>
            <a:rPr lang="en-US" sz="1100" kern="1200" dirty="0">
              <a:effectLst/>
            </a:rPr>
            <a:t>Superintendent of  Cam </a:t>
          </a:r>
          <a:r>
            <a:rPr lang="en-US" sz="1100" kern="1200" dirty="0" err="1">
              <a:effectLst/>
            </a:rPr>
            <a:t>Ranh</a:t>
          </a:r>
          <a:r>
            <a:rPr lang="en-US" sz="1100" kern="1200" dirty="0">
              <a:effectLst/>
            </a:rPr>
            <a:t> Regional General Hospital</a:t>
          </a:r>
          <a:r>
            <a:rPr lang="en-US" altLang="zh-TW" sz="1100" kern="1200" dirty="0">
              <a:effectLst/>
            </a:rPr>
            <a:t>)</a:t>
          </a:r>
          <a:endParaRPr lang="zh-TW" altLang="en-US" sz="1100" kern="1200" dirty="0"/>
        </a:p>
      </dsp:txBody>
      <dsp:txXfrm>
        <a:off x="2227693" y="1015975"/>
        <a:ext cx="1448085" cy="868851"/>
      </dsp:txXfrm>
    </dsp:sp>
    <dsp:sp modelId="{D2239C71-5646-49CD-BEB3-0555C2F479A3}">
      <dsp:nvSpPr>
        <dsp:cNvPr id="0" name=""/>
        <dsp:cNvSpPr/>
      </dsp:nvSpPr>
      <dsp:spPr>
        <a:xfrm>
          <a:off x="634800" y="2029635"/>
          <a:ext cx="1448085" cy="868851"/>
        </a:xfrm>
        <a:prstGeom prst="rect">
          <a:avLst/>
        </a:prstGeom>
        <a:gradFill rotWithShape="0">
          <a:gsLst>
            <a:gs pos="31000">
              <a:schemeClr val="accent1">
                <a:hueOff val="0"/>
                <a:satOff val="0"/>
                <a:lumOff val="0"/>
                <a:alphaOff val="0"/>
                <a:tint val="100000"/>
                <a:shade val="100000"/>
                <a:satMod val="120000"/>
              </a:schemeClr>
            </a:gs>
            <a:gs pos="100000">
              <a:schemeClr val="accent1">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rPr>
            <a:t>Tran Ngoc Thanh</a:t>
          </a:r>
        </a:p>
        <a:p>
          <a:pPr marL="0" lvl="0" indent="0" algn="ctr" defTabSz="533400">
            <a:lnSpc>
              <a:spcPct val="90000"/>
            </a:lnSpc>
            <a:spcBef>
              <a:spcPct val="0"/>
            </a:spcBef>
            <a:spcAft>
              <a:spcPct val="35000"/>
            </a:spcAft>
            <a:buNone/>
          </a:pPr>
          <a:r>
            <a:rPr lang="en-US" altLang="zh-TW" sz="1100" kern="1200" dirty="0">
              <a:effectLst/>
            </a:rPr>
            <a:t>(</a:t>
          </a:r>
          <a:r>
            <a:rPr lang="en-US" sz="1100" kern="1200" dirty="0">
              <a:effectLst/>
            </a:rPr>
            <a:t>Director of Human Resources of </a:t>
          </a:r>
          <a:r>
            <a:rPr lang="en-US" sz="1100" kern="1200" dirty="0" err="1">
              <a:effectLst/>
            </a:rPr>
            <a:t>Khanh</a:t>
          </a:r>
          <a:r>
            <a:rPr lang="en-US" sz="1100" kern="1200" dirty="0">
              <a:effectLst/>
            </a:rPr>
            <a:t> </a:t>
          </a:r>
          <a:r>
            <a:rPr lang="en-US" sz="1100" kern="1200" dirty="0" err="1">
              <a:effectLst/>
            </a:rPr>
            <a:t>Hoa</a:t>
          </a:r>
          <a:r>
            <a:rPr lang="en-US" sz="1100" kern="1200" dirty="0">
              <a:effectLst/>
            </a:rPr>
            <a:t> Health Department</a:t>
          </a:r>
          <a:r>
            <a:rPr lang="en-US" altLang="zh-TW" sz="1100" kern="1200" dirty="0">
              <a:effectLst/>
            </a:rPr>
            <a:t>)</a:t>
          </a:r>
          <a:endParaRPr lang="zh-TW" altLang="en-US" sz="1100" kern="1200" dirty="0"/>
        </a:p>
      </dsp:txBody>
      <dsp:txXfrm>
        <a:off x="634800" y="2029635"/>
        <a:ext cx="1448085" cy="868851"/>
      </dsp:txXfrm>
    </dsp:sp>
    <dsp:sp modelId="{C6FD4D3A-C883-42B5-93A7-D25B9C9E62EC}">
      <dsp:nvSpPr>
        <dsp:cNvPr id="0" name=""/>
        <dsp:cNvSpPr/>
      </dsp:nvSpPr>
      <dsp:spPr>
        <a:xfrm>
          <a:off x="2227693" y="2029635"/>
          <a:ext cx="1448085" cy="868851"/>
        </a:xfrm>
        <a:prstGeom prst="rect">
          <a:avLst/>
        </a:prstGeom>
        <a:gradFill rotWithShape="0">
          <a:gsLst>
            <a:gs pos="31000">
              <a:schemeClr val="accent1">
                <a:hueOff val="0"/>
                <a:satOff val="0"/>
                <a:lumOff val="0"/>
                <a:alphaOff val="0"/>
                <a:tint val="100000"/>
                <a:shade val="100000"/>
                <a:satMod val="120000"/>
              </a:schemeClr>
            </a:gs>
            <a:gs pos="100000">
              <a:schemeClr val="accent1">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rPr>
            <a:t>Ngo </a:t>
          </a:r>
          <a:r>
            <a:rPr lang="en-US" sz="1200" b="1" kern="1200" dirty="0" err="1">
              <a:effectLst/>
            </a:rPr>
            <a:t>Nhut</a:t>
          </a:r>
          <a:r>
            <a:rPr lang="en-US" sz="1200" b="1" kern="1200" dirty="0">
              <a:effectLst/>
            </a:rPr>
            <a:t> Tan</a:t>
          </a:r>
        </a:p>
        <a:p>
          <a:pPr marL="0" lvl="0" indent="0" algn="ctr" defTabSz="533400">
            <a:lnSpc>
              <a:spcPct val="90000"/>
            </a:lnSpc>
            <a:spcBef>
              <a:spcPct val="0"/>
            </a:spcBef>
            <a:spcAft>
              <a:spcPct val="35000"/>
            </a:spcAft>
            <a:buNone/>
          </a:pPr>
          <a:r>
            <a:rPr lang="en-US" altLang="zh-TW" sz="1100" kern="1200" dirty="0">
              <a:effectLst/>
            </a:rPr>
            <a:t>(</a:t>
          </a:r>
          <a:r>
            <a:rPr lang="en-US" sz="1100" kern="1200" dirty="0">
              <a:effectLst/>
            </a:rPr>
            <a:t>Director of the 4th Polyclinic of  </a:t>
          </a:r>
          <a:r>
            <a:rPr lang="en-US" sz="1100" kern="1200" dirty="0" err="1">
              <a:effectLst/>
            </a:rPr>
            <a:t>Nha</a:t>
          </a:r>
          <a:r>
            <a:rPr lang="en-US" sz="1100" kern="1200" dirty="0">
              <a:effectLst/>
            </a:rPr>
            <a:t> Trang city</a:t>
          </a:r>
          <a:r>
            <a:rPr lang="en-US" altLang="zh-TW" sz="1100" kern="1200" dirty="0">
              <a:effectLst/>
            </a:rPr>
            <a:t>)</a:t>
          </a:r>
          <a:endParaRPr lang="zh-TW" altLang="en-US" sz="1100" kern="1200" dirty="0"/>
        </a:p>
      </dsp:txBody>
      <dsp:txXfrm>
        <a:off x="2227693" y="2029635"/>
        <a:ext cx="1448085" cy="868851"/>
      </dsp:txXfrm>
    </dsp:sp>
    <dsp:sp modelId="{CC566957-F613-4D4F-BFEF-1032D9FC2720}">
      <dsp:nvSpPr>
        <dsp:cNvPr id="0" name=""/>
        <dsp:cNvSpPr/>
      </dsp:nvSpPr>
      <dsp:spPr>
        <a:xfrm>
          <a:off x="634800" y="3043294"/>
          <a:ext cx="1448085" cy="868851"/>
        </a:xfrm>
        <a:prstGeom prst="rect">
          <a:avLst/>
        </a:prstGeom>
        <a:gradFill rotWithShape="0">
          <a:gsLst>
            <a:gs pos="31000">
              <a:schemeClr val="accent1">
                <a:hueOff val="0"/>
                <a:satOff val="0"/>
                <a:lumOff val="0"/>
                <a:alphaOff val="0"/>
                <a:tint val="100000"/>
                <a:shade val="100000"/>
                <a:satMod val="120000"/>
              </a:schemeClr>
            </a:gs>
            <a:gs pos="100000">
              <a:schemeClr val="accent1">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rPr>
            <a:t>Nguyen </a:t>
          </a:r>
          <a:r>
            <a:rPr lang="en-US" sz="1200" b="1" kern="1200" dirty="0" err="1">
              <a:effectLst/>
            </a:rPr>
            <a:t>Trong</a:t>
          </a:r>
          <a:r>
            <a:rPr lang="en-US" sz="1200" b="1" kern="1200" dirty="0">
              <a:effectLst/>
            </a:rPr>
            <a:t> Vu</a:t>
          </a:r>
        </a:p>
        <a:p>
          <a:pPr marL="0" lvl="0" indent="0" algn="ctr" defTabSz="533400">
            <a:lnSpc>
              <a:spcPct val="90000"/>
            </a:lnSpc>
            <a:spcBef>
              <a:spcPct val="0"/>
            </a:spcBef>
            <a:spcAft>
              <a:spcPct val="35000"/>
            </a:spcAft>
            <a:buNone/>
          </a:pPr>
          <a:r>
            <a:rPr lang="en-US" altLang="zh-TW" sz="1100" kern="1200" dirty="0">
              <a:effectLst/>
            </a:rPr>
            <a:t>(</a:t>
          </a:r>
          <a:r>
            <a:rPr lang="en-US" sz="1100" kern="1200" dirty="0">
              <a:effectLst/>
            </a:rPr>
            <a:t>Occupational therapy staff of </a:t>
          </a:r>
          <a:r>
            <a:rPr lang="en-US" sz="1100" kern="1200" dirty="0" err="1">
              <a:effectLst/>
            </a:rPr>
            <a:t>Khanh</a:t>
          </a:r>
          <a:r>
            <a:rPr lang="en-US" sz="1100" kern="1200" dirty="0">
              <a:effectLst/>
            </a:rPr>
            <a:t> </a:t>
          </a:r>
          <a:r>
            <a:rPr lang="en-US" sz="1100" kern="1200" dirty="0" err="1">
              <a:effectLst/>
            </a:rPr>
            <a:t>Hoa</a:t>
          </a:r>
          <a:r>
            <a:rPr lang="en-US" sz="1100" kern="1200" dirty="0">
              <a:effectLst/>
            </a:rPr>
            <a:t> Psychiatric Hospital</a:t>
          </a:r>
          <a:r>
            <a:rPr lang="en-US" altLang="zh-TW" sz="1100" kern="1200" dirty="0">
              <a:effectLst/>
            </a:rPr>
            <a:t>)</a:t>
          </a:r>
          <a:endParaRPr lang="zh-TW" altLang="en-US" sz="1100" kern="1200" dirty="0"/>
        </a:p>
      </dsp:txBody>
      <dsp:txXfrm>
        <a:off x="634800" y="3043294"/>
        <a:ext cx="1448085" cy="868851"/>
      </dsp:txXfrm>
    </dsp:sp>
    <dsp:sp modelId="{F54D9916-23C3-4D6B-B211-AC078BB11239}">
      <dsp:nvSpPr>
        <dsp:cNvPr id="0" name=""/>
        <dsp:cNvSpPr/>
      </dsp:nvSpPr>
      <dsp:spPr>
        <a:xfrm>
          <a:off x="2227693" y="3043294"/>
          <a:ext cx="1448085" cy="868851"/>
        </a:xfrm>
        <a:prstGeom prst="rect">
          <a:avLst/>
        </a:prstGeom>
        <a:gradFill rotWithShape="0">
          <a:gsLst>
            <a:gs pos="31000">
              <a:schemeClr val="accent1">
                <a:hueOff val="0"/>
                <a:satOff val="0"/>
                <a:lumOff val="0"/>
                <a:alphaOff val="0"/>
                <a:tint val="100000"/>
                <a:shade val="100000"/>
                <a:satMod val="120000"/>
              </a:schemeClr>
            </a:gs>
            <a:gs pos="100000">
              <a:schemeClr val="accent1">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effectLst/>
            </a:rPr>
            <a:t>Nguyen </a:t>
          </a:r>
          <a:r>
            <a:rPr lang="en-US" sz="1200" b="1" kern="1200" dirty="0" err="1">
              <a:effectLst/>
            </a:rPr>
            <a:t>Ky</a:t>
          </a:r>
          <a:r>
            <a:rPr lang="en-US" sz="1200" b="1" kern="1200" dirty="0">
              <a:effectLst/>
            </a:rPr>
            <a:t> </a:t>
          </a:r>
          <a:r>
            <a:rPr lang="en-US" sz="1200" b="1" kern="1200" dirty="0" err="1">
              <a:effectLst/>
            </a:rPr>
            <a:t>Quang</a:t>
          </a:r>
          <a:endParaRPr lang="en-US" sz="1200" b="1" kern="1200" dirty="0">
            <a:effectLst/>
          </a:endParaRPr>
        </a:p>
        <a:p>
          <a:pPr marL="0" lvl="0" indent="0" algn="ctr" defTabSz="533400">
            <a:lnSpc>
              <a:spcPct val="90000"/>
            </a:lnSpc>
            <a:spcBef>
              <a:spcPct val="0"/>
            </a:spcBef>
            <a:spcAft>
              <a:spcPct val="35000"/>
            </a:spcAft>
            <a:buNone/>
          </a:pPr>
          <a:r>
            <a:rPr lang="en-US" altLang="zh-TW" sz="1100" kern="1200" dirty="0">
              <a:effectLst/>
            </a:rPr>
            <a:t>(</a:t>
          </a:r>
          <a:r>
            <a:rPr lang="en-US" sz="1100" kern="1200" dirty="0">
              <a:effectLst/>
            </a:rPr>
            <a:t>Psychiatrist, </a:t>
          </a:r>
          <a:r>
            <a:rPr lang="en-US" sz="1100" kern="1200" dirty="0" err="1">
              <a:effectLst/>
            </a:rPr>
            <a:t>Khanh</a:t>
          </a:r>
          <a:r>
            <a:rPr lang="en-US" sz="1100" kern="1200" dirty="0">
              <a:effectLst/>
            </a:rPr>
            <a:t> </a:t>
          </a:r>
          <a:r>
            <a:rPr lang="en-US" sz="1100" kern="1200" dirty="0" err="1">
              <a:effectLst/>
            </a:rPr>
            <a:t>Hoa</a:t>
          </a:r>
          <a:r>
            <a:rPr lang="en-US" sz="1100" kern="1200" dirty="0">
              <a:effectLst/>
            </a:rPr>
            <a:t> Psychiatric Hospital</a:t>
          </a:r>
          <a:r>
            <a:rPr lang="en-US" altLang="zh-TW" sz="1100" kern="1200" dirty="0">
              <a:effectLst/>
            </a:rPr>
            <a:t>)</a:t>
          </a:r>
          <a:endParaRPr lang="zh-TW" altLang="en-US" sz="1100" kern="1200" dirty="0"/>
        </a:p>
      </dsp:txBody>
      <dsp:txXfrm>
        <a:off x="2227693" y="3043294"/>
        <a:ext cx="1448085" cy="8688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21C71C-2F45-4A48-9B56-83B2471AF000}">
      <dsp:nvSpPr>
        <dsp:cNvPr id="0" name=""/>
        <dsp:cNvSpPr/>
      </dsp:nvSpPr>
      <dsp:spPr>
        <a:xfrm>
          <a:off x="0" y="99009"/>
          <a:ext cx="1670804" cy="1002482"/>
        </a:xfrm>
        <a:prstGeom prst="rect">
          <a:avLst/>
        </a:prstGeom>
        <a:gradFill rotWithShape="0">
          <a:gsLst>
            <a:gs pos="31000">
              <a:schemeClr val="accent4">
                <a:hueOff val="0"/>
                <a:satOff val="0"/>
                <a:lumOff val="0"/>
                <a:alphaOff val="0"/>
                <a:tint val="100000"/>
                <a:shade val="100000"/>
                <a:satMod val="120000"/>
              </a:schemeClr>
            </a:gs>
            <a:gs pos="100000">
              <a:schemeClr val="accent4">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TW" sz="1200" b="1" kern="1200" dirty="0">
              <a:effectLst/>
            </a:rPr>
            <a:t>Nguyen The Phuong</a:t>
          </a:r>
        </a:p>
        <a:p>
          <a:pPr marL="0" lvl="0" indent="0" algn="ctr" defTabSz="533400">
            <a:lnSpc>
              <a:spcPct val="90000"/>
            </a:lnSpc>
            <a:spcBef>
              <a:spcPct val="0"/>
            </a:spcBef>
            <a:spcAft>
              <a:spcPct val="35000"/>
            </a:spcAft>
            <a:buNone/>
          </a:pPr>
          <a:r>
            <a:rPr lang="en-US" altLang="zh-TW" sz="1000" kern="1200" dirty="0"/>
            <a:t>(Doctor </a:t>
          </a:r>
          <a:r>
            <a:rPr lang="en-US" sz="1000" kern="1200" dirty="0"/>
            <a:t>of </a:t>
          </a:r>
          <a:r>
            <a:rPr lang="en-US" sz="1000" kern="1200" dirty="0" err="1"/>
            <a:t>Khanh</a:t>
          </a:r>
          <a:r>
            <a:rPr lang="en-US" sz="1000" kern="1200" dirty="0"/>
            <a:t> </a:t>
          </a:r>
          <a:r>
            <a:rPr lang="en-US" sz="1000" kern="1200" dirty="0" err="1"/>
            <a:t>Hoa</a:t>
          </a:r>
          <a:r>
            <a:rPr lang="en-US" sz="1000" kern="1200" dirty="0"/>
            <a:t> General Hospital</a:t>
          </a:r>
          <a:r>
            <a:rPr lang="en-US" altLang="zh-TW" sz="1000" kern="1200" dirty="0"/>
            <a:t>)</a:t>
          </a:r>
          <a:endParaRPr lang="zh-TW" altLang="en-US" sz="1000" kern="1200" dirty="0"/>
        </a:p>
      </dsp:txBody>
      <dsp:txXfrm>
        <a:off x="0" y="99009"/>
        <a:ext cx="1670804" cy="1002482"/>
      </dsp:txXfrm>
    </dsp:sp>
    <dsp:sp modelId="{C2D7D196-4031-4250-98AA-2E102F1D8AD5}">
      <dsp:nvSpPr>
        <dsp:cNvPr id="0" name=""/>
        <dsp:cNvSpPr/>
      </dsp:nvSpPr>
      <dsp:spPr>
        <a:xfrm>
          <a:off x="1785583" y="106017"/>
          <a:ext cx="1670804" cy="1002482"/>
        </a:xfrm>
        <a:prstGeom prst="rect">
          <a:avLst/>
        </a:prstGeom>
        <a:gradFill rotWithShape="0">
          <a:gsLst>
            <a:gs pos="31000">
              <a:schemeClr val="accent4">
                <a:hueOff val="0"/>
                <a:satOff val="0"/>
                <a:lumOff val="0"/>
                <a:alphaOff val="0"/>
                <a:tint val="100000"/>
                <a:shade val="100000"/>
                <a:satMod val="120000"/>
              </a:schemeClr>
            </a:gs>
            <a:gs pos="100000">
              <a:schemeClr val="accent4">
                <a:hueOff val="0"/>
                <a:satOff val="0"/>
                <a:lumOff val="0"/>
                <a:alphaOff val="0"/>
                <a:tint val="50000"/>
                <a:satMod val="150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altLang="zh-TW" sz="1200" b="1" kern="1200" dirty="0">
              <a:effectLst/>
            </a:rPr>
            <a:t>Nguyen </a:t>
          </a:r>
          <a:r>
            <a:rPr lang="en-US" altLang="zh-TW" sz="1200" b="1" kern="1200" dirty="0" err="1">
              <a:effectLst/>
            </a:rPr>
            <a:t>Huu</a:t>
          </a:r>
          <a:r>
            <a:rPr lang="en-US" altLang="zh-TW" sz="1200" b="1" kern="1200" dirty="0">
              <a:effectLst/>
            </a:rPr>
            <a:t> </a:t>
          </a:r>
          <a:r>
            <a:rPr lang="en-US" altLang="zh-TW" sz="1200" b="1" kern="1200" dirty="0" err="1">
              <a:effectLst/>
            </a:rPr>
            <a:t>Huy</a:t>
          </a:r>
          <a:endParaRPr lang="en-US" altLang="zh-TW" sz="1200" b="1" kern="1200" dirty="0">
            <a:effectLst/>
          </a:endParaRPr>
        </a:p>
        <a:p>
          <a:pPr marL="0" lvl="0" indent="0" algn="ctr" defTabSz="533400">
            <a:lnSpc>
              <a:spcPct val="90000"/>
            </a:lnSpc>
            <a:spcBef>
              <a:spcPct val="0"/>
            </a:spcBef>
            <a:spcAft>
              <a:spcPct val="35000"/>
            </a:spcAft>
            <a:buNone/>
          </a:pPr>
          <a:r>
            <a:rPr lang="en-US" altLang="zh-TW" sz="1000" kern="1200" dirty="0"/>
            <a:t>(Nurse </a:t>
          </a:r>
          <a:r>
            <a:rPr lang="en-US" sz="1000" kern="1200" dirty="0"/>
            <a:t>of </a:t>
          </a:r>
          <a:r>
            <a:rPr lang="en-US" sz="1000" kern="1200" dirty="0" err="1"/>
            <a:t>Khanh</a:t>
          </a:r>
          <a:r>
            <a:rPr lang="en-US" sz="1000" kern="1200" dirty="0"/>
            <a:t> </a:t>
          </a:r>
          <a:r>
            <a:rPr lang="en-US" sz="1000" kern="1200" dirty="0" err="1"/>
            <a:t>Hoa</a:t>
          </a:r>
          <a:r>
            <a:rPr lang="en-US" sz="1000" kern="1200" dirty="0"/>
            <a:t> General Hospital</a:t>
          </a:r>
          <a:r>
            <a:rPr lang="en-US" altLang="zh-TW" sz="1000" kern="1200" dirty="0"/>
            <a:t>)</a:t>
          </a:r>
          <a:endParaRPr lang="zh-TW" altLang="en-US" sz="1000" kern="1200" dirty="0"/>
        </a:p>
      </dsp:txBody>
      <dsp:txXfrm>
        <a:off x="1785583" y="106017"/>
        <a:ext cx="1670804" cy="1002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1A58F-5392-4FEC-A863-CE4E1EFBAE16}">
      <dsp:nvSpPr>
        <dsp:cNvPr id="0" name=""/>
        <dsp:cNvSpPr/>
      </dsp:nvSpPr>
      <dsp:spPr>
        <a:xfrm>
          <a:off x="3264" y="0"/>
          <a:ext cx="1289893" cy="44958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ts val="2200"/>
            </a:lnSpc>
            <a:spcBef>
              <a:spcPct val="0"/>
            </a:spcBef>
            <a:spcAft>
              <a:spcPts val="0"/>
            </a:spcAft>
            <a:buNone/>
          </a:pPr>
          <a:r>
            <a:rPr lang="en-US" altLang="zh-TW" sz="1000" b="1" kern="1200" spc="-5" dirty="0">
              <a:solidFill>
                <a:schemeClr val="tx1"/>
              </a:solidFill>
              <a:latin typeface="微軟正黑體" panose="020B0604030504040204" pitchFamily="34" charset="-120"/>
              <a:ea typeface="微軟正黑體" panose="020B0604030504040204" pitchFamily="34" charset="-120"/>
            </a:rPr>
            <a:t>Hospital Accreditation and survey</a:t>
          </a:r>
          <a:endParaRPr lang="zh-TW" altLang="en-US" sz="1000" b="1" kern="1200" dirty="0">
            <a:solidFill>
              <a:schemeClr val="tx1"/>
            </a:solidFill>
            <a:latin typeface="微軟正黑體" panose="020B0604030504040204" pitchFamily="34" charset="-120"/>
            <a:ea typeface="微軟正黑體" panose="020B0604030504040204" pitchFamily="34" charset="-120"/>
          </a:endParaRPr>
        </a:p>
      </dsp:txBody>
      <dsp:txXfrm>
        <a:off x="3264" y="0"/>
        <a:ext cx="1289893" cy="1348740"/>
      </dsp:txXfrm>
    </dsp:sp>
    <dsp:sp modelId="{F508F0A8-0BD2-426C-8775-FEE1802B5F76}">
      <dsp:nvSpPr>
        <dsp:cNvPr id="0" name=""/>
        <dsp:cNvSpPr/>
      </dsp:nvSpPr>
      <dsp:spPr>
        <a:xfrm>
          <a:off x="132254" y="1351484"/>
          <a:ext cx="1031914" cy="368137"/>
        </a:xfrm>
        <a:prstGeom prst="roundRect">
          <a:avLst>
            <a:gd name="adj" fmla="val 10000"/>
          </a:avLst>
        </a:prstGeom>
        <a:solidFill>
          <a:schemeClr val="accent2">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湖南旺旺醫院</a:t>
          </a:r>
          <a:endParaRPr lang="zh-TW" altLang="en-US" sz="1100" kern="1200" dirty="0">
            <a:latin typeface="微軟正黑體" panose="020B0604030504040204" pitchFamily="34" charset="-120"/>
            <a:ea typeface="微軟正黑體" panose="020B0604030504040204" pitchFamily="34" charset="-120"/>
          </a:endParaRPr>
        </a:p>
      </dsp:txBody>
      <dsp:txXfrm>
        <a:off x="143036" y="1362266"/>
        <a:ext cx="1010350" cy="346573"/>
      </dsp:txXfrm>
    </dsp:sp>
    <dsp:sp modelId="{52B8796B-D571-4E19-92C2-83A1B7170922}">
      <dsp:nvSpPr>
        <dsp:cNvPr id="0" name=""/>
        <dsp:cNvSpPr/>
      </dsp:nvSpPr>
      <dsp:spPr>
        <a:xfrm>
          <a:off x="132254" y="1776258"/>
          <a:ext cx="1031914" cy="368137"/>
        </a:xfrm>
        <a:prstGeom prst="roundRect">
          <a:avLst>
            <a:gd name="adj" fmla="val 10000"/>
          </a:avLst>
        </a:prstGeom>
        <a:solidFill>
          <a:schemeClr val="accent3">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烏海市婦幼保健院</a:t>
          </a:r>
        </a:p>
      </dsp:txBody>
      <dsp:txXfrm>
        <a:off x="143036" y="1787040"/>
        <a:ext cx="1010350" cy="346573"/>
      </dsp:txXfrm>
    </dsp:sp>
    <dsp:sp modelId="{ED23FDBC-9645-415F-B016-C5C6BD1163BA}">
      <dsp:nvSpPr>
        <dsp:cNvPr id="0" name=""/>
        <dsp:cNvSpPr/>
      </dsp:nvSpPr>
      <dsp:spPr>
        <a:xfrm>
          <a:off x="132254" y="2201032"/>
          <a:ext cx="1031914" cy="368137"/>
        </a:xfrm>
        <a:prstGeom prst="roundRect">
          <a:avLst>
            <a:gd name="adj" fmla="val 10000"/>
          </a:avLst>
        </a:prstGeom>
        <a:solidFill>
          <a:schemeClr val="accent4">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北京嫣然天使兒童醫院</a:t>
          </a:r>
        </a:p>
      </dsp:txBody>
      <dsp:txXfrm>
        <a:off x="143036" y="2211814"/>
        <a:ext cx="1010350" cy="346573"/>
      </dsp:txXfrm>
    </dsp:sp>
    <dsp:sp modelId="{6E49017E-480F-4C65-B011-9827A4B04AEE}">
      <dsp:nvSpPr>
        <dsp:cNvPr id="0" name=""/>
        <dsp:cNvSpPr/>
      </dsp:nvSpPr>
      <dsp:spPr>
        <a:xfrm>
          <a:off x="132254" y="2625806"/>
          <a:ext cx="1031914" cy="368137"/>
        </a:xfrm>
        <a:prstGeom prst="roundRect">
          <a:avLst>
            <a:gd name="adj" fmla="val 10000"/>
          </a:avLst>
        </a:prstGeom>
        <a:solidFill>
          <a:schemeClr val="accent5">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北京麥瑞骨科醫院</a:t>
          </a:r>
        </a:p>
      </dsp:txBody>
      <dsp:txXfrm>
        <a:off x="143036" y="2636588"/>
        <a:ext cx="1010350" cy="346573"/>
      </dsp:txXfrm>
    </dsp:sp>
    <dsp:sp modelId="{4404D4F8-268E-4F74-801A-BA6E4D263FA0}">
      <dsp:nvSpPr>
        <dsp:cNvPr id="0" name=""/>
        <dsp:cNvSpPr/>
      </dsp:nvSpPr>
      <dsp:spPr>
        <a:xfrm>
          <a:off x="132254" y="3050580"/>
          <a:ext cx="1031914" cy="368137"/>
        </a:xfrm>
        <a:prstGeom prst="roundRect">
          <a:avLst>
            <a:gd name="adj" fmla="val 10000"/>
          </a:avLst>
        </a:prstGeom>
        <a:solidFill>
          <a:schemeClr val="accent6">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台大醫院</a:t>
          </a:r>
        </a:p>
      </dsp:txBody>
      <dsp:txXfrm>
        <a:off x="143036" y="3061362"/>
        <a:ext cx="1010350" cy="346573"/>
      </dsp:txXfrm>
    </dsp:sp>
    <dsp:sp modelId="{DBF06B50-9CEA-425E-ABA2-C6262833E2B8}">
      <dsp:nvSpPr>
        <dsp:cNvPr id="0" name=""/>
        <dsp:cNvSpPr/>
      </dsp:nvSpPr>
      <dsp:spPr>
        <a:xfrm>
          <a:off x="132254" y="3475354"/>
          <a:ext cx="1031914" cy="368137"/>
        </a:xfrm>
        <a:prstGeom prst="roundRect">
          <a:avLst>
            <a:gd name="adj" fmla="val 10000"/>
          </a:avLst>
        </a:prstGeom>
        <a:solidFill>
          <a:schemeClr val="accent2">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義大醫院</a:t>
          </a:r>
        </a:p>
      </dsp:txBody>
      <dsp:txXfrm>
        <a:off x="143036" y="3486136"/>
        <a:ext cx="1010350" cy="346573"/>
      </dsp:txXfrm>
    </dsp:sp>
    <dsp:sp modelId="{0781019A-FAA8-4179-A8D4-C779C5014000}">
      <dsp:nvSpPr>
        <dsp:cNvPr id="0" name=""/>
        <dsp:cNvSpPr/>
      </dsp:nvSpPr>
      <dsp:spPr>
        <a:xfrm>
          <a:off x="132254" y="3900128"/>
          <a:ext cx="1031914" cy="368137"/>
        </a:xfrm>
        <a:prstGeom prst="roundRect">
          <a:avLst>
            <a:gd name="adj" fmla="val 10000"/>
          </a:avLst>
        </a:prstGeom>
        <a:solidFill>
          <a:schemeClr val="accent3">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彰濱秀傳醫院</a:t>
          </a:r>
        </a:p>
      </dsp:txBody>
      <dsp:txXfrm>
        <a:off x="143036" y="3910910"/>
        <a:ext cx="1010350" cy="346573"/>
      </dsp:txXfrm>
    </dsp:sp>
    <dsp:sp modelId="{74691257-D011-4072-87D6-C546ADBD4686}">
      <dsp:nvSpPr>
        <dsp:cNvPr id="0" name=""/>
        <dsp:cNvSpPr/>
      </dsp:nvSpPr>
      <dsp:spPr>
        <a:xfrm>
          <a:off x="1389900" y="0"/>
          <a:ext cx="1289893" cy="44958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ts val="1400"/>
            </a:lnSpc>
            <a:spcBef>
              <a:spcPct val="0"/>
            </a:spcBef>
            <a:spcAft>
              <a:spcPts val="0"/>
            </a:spcAft>
            <a:buNone/>
          </a:pPr>
          <a:r>
            <a:rPr lang="en-US" altLang="zh-TW" sz="1000" b="1" kern="1200" dirty="0">
              <a:solidFill>
                <a:schemeClr val="tx1"/>
              </a:solidFill>
              <a:latin typeface="微軟正黑體" panose="020B0604030504040204" pitchFamily="34" charset="-120"/>
              <a:ea typeface="微軟正黑體" panose="020B0604030504040204" pitchFamily="34" charset="-120"/>
            </a:rPr>
            <a:t>Healthcare quality and patient safety</a:t>
          </a:r>
          <a:endParaRPr lang="zh-TW" altLang="en-US" sz="1000" b="1" kern="1200" dirty="0">
            <a:solidFill>
              <a:schemeClr val="tx1"/>
            </a:solidFill>
            <a:latin typeface="微軟正黑體" panose="020B0604030504040204" pitchFamily="34" charset="-120"/>
            <a:ea typeface="微軟正黑體" panose="020B0604030504040204" pitchFamily="34" charset="-120"/>
          </a:endParaRPr>
        </a:p>
      </dsp:txBody>
      <dsp:txXfrm>
        <a:off x="1389900" y="0"/>
        <a:ext cx="1289893" cy="1348740"/>
      </dsp:txXfrm>
    </dsp:sp>
    <dsp:sp modelId="{32C0112B-5686-4CD9-A795-8659D36B0FF0}">
      <dsp:nvSpPr>
        <dsp:cNvPr id="0" name=""/>
        <dsp:cNvSpPr/>
      </dsp:nvSpPr>
      <dsp:spPr>
        <a:xfrm>
          <a:off x="1518889" y="1348849"/>
          <a:ext cx="1031914" cy="654942"/>
        </a:xfrm>
        <a:prstGeom prst="roundRect">
          <a:avLst>
            <a:gd name="adj" fmla="val 10000"/>
          </a:avLst>
        </a:prstGeom>
        <a:solidFill>
          <a:schemeClr val="accent4">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安徽合肥丹鳳朝陽婦產醫院</a:t>
          </a:r>
          <a:endParaRPr lang="zh-TW" altLang="en-US" sz="1100" kern="1200" dirty="0">
            <a:latin typeface="微軟正黑體" panose="020B0604030504040204" pitchFamily="34" charset="-120"/>
            <a:ea typeface="微軟正黑體" panose="020B0604030504040204" pitchFamily="34" charset="-120"/>
          </a:endParaRPr>
        </a:p>
      </dsp:txBody>
      <dsp:txXfrm>
        <a:off x="1538072" y="1368032"/>
        <a:ext cx="993548" cy="616576"/>
      </dsp:txXfrm>
    </dsp:sp>
    <dsp:sp modelId="{F4BCB01E-1269-4B3F-ACD8-9B0154324E36}">
      <dsp:nvSpPr>
        <dsp:cNvPr id="0" name=""/>
        <dsp:cNvSpPr/>
      </dsp:nvSpPr>
      <dsp:spPr>
        <a:xfrm>
          <a:off x="1518889" y="2104552"/>
          <a:ext cx="1031914" cy="654942"/>
        </a:xfrm>
        <a:prstGeom prst="roundRect">
          <a:avLst>
            <a:gd name="adj" fmla="val 10000"/>
          </a:avLst>
        </a:prstGeom>
        <a:solidFill>
          <a:schemeClr val="accent5">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a:latin typeface="微軟正黑體" panose="020B0604030504040204" pitchFamily="34" charset="-120"/>
              <a:ea typeface="微軟正黑體" panose="020B0604030504040204" pitchFamily="34" charset="-120"/>
              <a:cs typeface="Noto Sans CJK JP Regular"/>
            </a:rPr>
            <a:t>東莞市台心醫院</a:t>
          </a:r>
          <a:endParaRPr lang="zh-TW" altLang="en-US" sz="1100" kern="1200" dirty="0">
            <a:latin typeface="微軟正黑體" panose="020B0604030504040204" pitchFamily="34" charset="-120"/>
            <a:ea typeface="微軟正黑體" panose="020B0604030504040204" pitchFamily="34" charset="-120"/>
            <a:cs typeface="Noto Sans CJK JP Regular"/>
          </a:endParaRPr>
        </a:p>
      </dsp:txBody>
      <dsp:txXfrm>
        <a:off x="1538072" y="2123735"/>
        <a:ext cx="993548" cy="616576"/>
      </dsp:txXfrm>
    </dsp:sp>
    <dsp:sp modelId="{C9A80C82-A619-41D0-B32E-CA498566DA1C}">
      <dsp:nvSpPr>
        <dsp:cNvPr id="0" name=""/>
        <dsp:cNvSpPr/>
      </dsp:nvSpPr>
      <dsp:spPr>
        <a:xfrm>
          <a:off x="1518889" y="2860255"/>
          <a:ext cx="1031914" cy="654942"/>
        </a:xfrm>
        <a:prstGeom prst="roundRect">
          <a:avLst>
            <a:gd name="adj" fmla="val 10000"/>
          </a:avLst>
        </a:prstGeom>
        <a:solidFill>
          <a:schemeClr val="accent6">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深圳市龍崗中心醫院</a:t>
          </a:r>
        </a:p>
      </dsp:txBody>
      <dsp:txXfrm>
        <a:off x="1538072" y="2879438"/>
        <a:ext cx="993548" cy="616576"/>
      </dsp:txXfrm>
    </dsp:sp>
    <dsp:sp modelId="{81D0A191-20A0-4C64-87DC-F26552A1B1EE}">
      <dsp:nvSpPr>
        <dsp:cNvPr id="0" name=""/>
        <dsp:cNvSpPr/>
      </dsp:nvSpPr>
      <dsp:spPr>
        <a:xfrm>
          <a:off x="1518889" y="3615957"/>
          <a:ext cx="1031914" cy="654942"/>
        </a:xfrm>
        <a:prstGeom prst="roundRect">
          <a:avLst>
            <a:gd name="adj" fmla="val 10000"/>
          </a:avLst>
        </a:prstGeom>
        <a:solidFill>
          <a:schemeClr val="accent2">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屏東國仁醫院</a:t>
          </a:r>
        </a:p>
      </dsp:txBody>
      <dsp:txXfrm>
        <a:off x="1538072" y="3635140"/>
        <a:ext cx="993548" cy="616576"/>
      </dsp:txXfrm>
    </dsp:sp>
    <dsp:sp modelId="{9D27F716-3139-44B7-8CCA-95A41D49F045}">
      <dsp:nvSpPr>
        <dsp:cNvPr id="0" name=""/>
        <dsp:cNvSpPr/>
      </dsp:nvSpPr>
      <dsp:spPr>
        <a:xfrm>
          <a:off x="2776535" y="0"/>
          <a:ext cx="1289893" cy="44958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ts val="1400"/>
            </a:lnSpc>
            <a:spcBef>
              <a:spcPct val="0"/>
            </a:spcBef>
            <a:spcAft>
              <a:spcPts val="0"/>
            </a:spcAft>
            <a:buNone/>
          </a:pPr>
          <a:r>
            <a:rPr lang="en-US" altLang="zh-TW" sz="1000" b="1" kern="1200" spc="-5" dirty="0">
              <a:solidFill>
                <a:schemeClr val="tx1"/>
              </a:solidFill>
              <a:latin typeface="微軟正黑體" panose="020B0604030504040204" pitchFamily="34" charset="-120"/>
              <a:ea typeface="微軟正黑體" panose="020B0604030504040204" pitchFamily="34" charset="-120"/>
            </a:rPr>
            <a:t>Operation management and process improvement</a:t>
          </a:r>
          <a:endParaRPr lang="zh-TW" altLang="en-US" sz="1000" b="1" kern="1200" dirty="0">
            <a:solidFill>
              <a:schemeClr val="tx1"/>
            </a:solidFill>
            <a:latin typeface="微軟正黑體" panose="020B0604030504040204" pitchFamily="34" charset="-120"/>
            <a:ea typeface="微軟正黑體" panose="020B0604030504040204" pitchFamily="34" charset="-120"/>
          </a:endParaRPr>
        </a:p>
      </dsp:txBody>
      <dsp:txXfrm>
        <a:off x="2776535" y="0"/>
        <a:ext cx="1289893" cy="1348740"/>
      </dsp:txXfrm>
    </dsp:sp>
    <dsp:sp modelId="{5F1BDA76-4051-4F92-8FE1-F5EFAAC8D2E7}">
      <dsp:nvSpPr>
        <dsp:cNvPr id="0" name=""/>
        <dsp:cNvSpPr/>
      </dsp:nvSpPr>
      <dsp:spPr>
        <a:xfrm>
          <a:off x="2905524" y="1349590"/>
          <a:ext cx="1031914" cy="520101"/>
        </a:xfrm>
        <a:prstGeom prst="roundRect">
          <a:avLst>
            <a:gd name="adj" fmla="val 10000"/>
          </a:avLst>
        </a:prstGeom>
        <a:solidFill>
          <a:schemeClr val="accent3">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河南平頂山醫院健診部</a:t>
          </a:r>
          <a:endParaRPr lang="zh-TW" altLang="en-US" sz="1100" kern="1200" dirty="0">
            <a:latin typeface="微軟正黑體" panose="020B0604030504040204" pitchFamily="34" charset="-120"/>
            <a:ea typeface="微軟正黑體" panose="020B0604030504040204" pitchFamily="34" charset="-120"/>
          </a:endParaRPr>
        </a:p>
      </dsp:txBody>
      <dsp:txXfrm>
        <a:off x="2920757" y="1364823"/>
        <a:ext cx="1001448" cy="489635"/>
      </dsp:txXfrm>
    </dsp:sp>
    <dsp:sp modelId="{C67E0C78-C949-4F89-9270-6B662833BB17}">
      <dsp:nvSpPr>
        <dsp:cNvPr id="0" name=""/>
        <dsp:cNvSpPr/>
      </dsp:nvSpPr>
      <dsp:spPr>
        <a:xfrm>
          <a:off x="2905524" y="1949707"/>
          <a:ext cx="1031914" cy="520101"/>
        </a:xfrm>
        <a:prstGeom prst="roundRect">
          <a:avLst>
            <a:gd name="adj" fmla="val 10000"/>
          </a:avLst>
        </a:prstGeom>
        <a:solidFill>
          <a:schemeClr val="accent4">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山東青島市人民醫院</a:t>
          </a:r>
        </a:p>
      </dsp:txBody>
      <dsp:txXfrm>
        <a:off x="2920757" y="1964940"/>
        <a:ext cx="1001448" cy="489635"/>
      </dsp:txXfrm>
    </dsp:sp>
    <dsp:sp modelId="{35236266-6444-40F0-A5CE-47527C7188FA}">
      <dsp:nvSpPr>
        <dsp:cNvPr id="0" name=""/>
        <dsp:cNvSpPr/>
      </dsp:nvSpPr>
      <dsp:spPr>
        <a:xfrm>
          <a:off x="2905524" y="2549824"/>
          <a:ext cx="1031914" cy="520101"/>
        </a:xfrm>
        <a:prstGeom prst="roundRect">
          <a:avLst>
            <a:gd name="adj" fmla="val 10000"/>
          </a:avLst>
        </a:prstGeom>
        <a:solidFill>
          <a:schemeClr val="accent5">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邯鄲市中心醫院</a:t>
          </a:r>
        </a:p>
      </dsp:txBody>
      <dsp:txXfrm>
        <a:off x="2920757" y="2565057"/>
        <a:ext cx="1001448" cy="489635"/>
      </dsp:txXfrm>
    </dsp:sp>
    <dsp:sp modelId="{AF2B07A5-4FE9-41D6-94BD-2AE16099CB62}">
      <dsp:nvSpPr>
        <dsp:cNvPr id="0" name=""/>
        <dsp:cNvSpPr/>
      </dsp:nvSpPr>
      <dsp:spPr>
        <a:xfrm>
          <a:off x="2905524" y="3149941"/>
          <a:ext cx="1031914" cy="520101"/>
        </a:xfrm>
        <a:prstGeom prst="roundRect">
          <a:avLst>
            <a:gd name="adj" fmla="val 10000"/>
          </a:avLst>
        </a:prstGeom>
        <a:solidFill>
          <a:schemeClr val="accent6">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CN" altLang="en-US" sz="1100" kern="1200">
              <a:latin typeface="微軟正黑體" panose="020B0604030504040204" pitchFamily="34" charset="-120"/>
              <a:ea typeface="微軟正黑體" panose="020B0604030504040204" pitchFamily="34" charset="-120"/>
            </a:rPr>
            <a:t>北京健邦集团旗下妇产医院</a:t>
          </a:r>
          <a:endParaRPr lang="zh-TW" altLang="en-US" sz="1100" kern="1200" dirty="0">
            <a:latin typeface="微軟正黑體" panose="020B0604030504040204" pitchFamily="34" charset="-120"/>
            <a:ea typeface="微軟正黑體" panose="020B0604030504040204" pitchFamily="34" charset="-120"/>
            <a:cs typeface="Noto Sans CJK JP Regular"/>
          </a:endParaRPr>
        </a:p>
      </dsp:txBody>
      <dsp:txXfrm>
        <a:off x="2920757" y="3165174"/>
        <a:ext cx="1001448" cy="489635"/>
      </dsp:txXfrm>
    </dsp:sp>
    <dsp:sp modelId="{7D263EF0-0703-4CE2-AE03-DF6BC3B84DF4}">
      <dsp:nvSpPr>
        <dsp:cNvPr id="0" name=""/>
        <dsp:cNvSpPr/>
      </dsp:nvSpPr>
      <dsp:spPr>
        <a:xfrm>
          <a:off x="2905524" y="3750058"/>
          <a:ext cx="1031914" cy="520101"/>
        </a:xfrm>
        <a:prstGeom prst="roundRect">
          <a:avLst>
            <a:gd name="adj" fmla="val 10000"/>
          </a:avLst>
        </a:prstGeom>
        <a:solidFill>
          <a:schemeClr val="accent2">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北京京都兒童醫院</a:t>
          </a:r>
        </a:p>
      </dsp:txBody>
      <dsp:txXfrm>
        <a:off x="2920757" y="3765291"/>
        <a:ext cx="1001448" cy="489635"/>
      </dsp:txXfrm>
    </dsp:sp>
    <dsp:sp modelId="{DD4C5C94-CC5E-4079-B212-FE2CE375F3A3}">
      <dsp:nvSpPr>
        <dsp:cNvPr id="0" name=""/>
        <dsp:cNvSpPr/>
      </dsp:nvSpPr>
      <dsp:spPr>
        <a:xfrm>
          <a:off x="4163171" y="0"/>
          <a:ext cx="1289893" cy="44958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ts val="1400"/>
            </a:lnSpc>
            <a:spcBef>
              <a:spcPct val="0"/>
            </a:spcBef>
            <a:spcAft>
              <a:spcPts val="0"/>
            </a:spcAft>
            <a:buNone/>
          </a:pPr>
          <a:r>
            <a:rPr lang="en-US" altLang="zh-TW" sz="1050" b="1" kern="1200" spc="-5" dirty="0">
              <a:solidFill>
                <a:schemeClr val="tx1"/>
              </a:solidFill>
              <a:latin typeface="微軟正黑體" panose="020B0604030504040204" pitchFamily="34" charset="-120"/>
              <a:ea typeface="微軟正黑體" panose="020B0604030504040204" pitchFamily="34" charset="-120"/>
              <a:cs typeface="Noto Sans CJK JP Regular"/>
            </a:rPr>
            <a:t>Hospital and LTC Park planning</a:t>
          </a:r>
          <a:endParaRPr lang="zh-TW" altLang="en-US" sz="1050" b="1" kern="1200" dirty="0">
            <a:solidFill>
              <a:schemeClr val="tx1"/>
            </a:solidFill>
            <a:latin typeface="微軟正黑體" panose="020B0604030504040204" pitchFamily="34" charset="-120"/>
            <a:ea typeface="微軟正黑體" panose="020B0604030504040204" pitchFamily="34" charset="-120"/>
            <a:cs typeface="Noto Sans CJK JP Regular"/>
          </a:endParaRPr>
        </a:p>
      </dsp:txBody>
      <dsp:txXfrm>
        <a:off x="4163171" y="0"/>
        <a:ext cx="1289893" cy="1348740"/>
      </dsp:txXfrm>
    </dsp:sp>
    <dsp:sp modelId="{05123D26-19ED-4397-98D3-FFA92DC2B7A3}">
      <dsp:nvSpPr>
        <dsp:cNvPr id="0" name=""/>
        <dsp:cNvSpPr/>
      </dsp:nvSpPr>
      <dsp:spPr>
        <a:xfrm>
          <a:off x="4292160" y="1349590"/>
          <a:ext cx="1031914" cy="520101"/>
        </a:xfrm>
        <a:prstGeom prst="roundRect">
          <a:avLst>
            <a:gd name="adj" fmla="val 10000"/>
          </a:avLst>
        </a:prstGeom>
        <a:solidFill>
          <a:schemeClr val="accent3">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湖南旺旺醫院</a:t>
          </a:r>
          <a:endParaRPr lang="zh-TW" altLang="en-US" sz="1100" kern="1200" dirty="0">
            <a:latin typeface="微軟正黑體" panose="020B0604030504040204" pitchFamily="34" charset="-120"/>
            <a:ea typeface="微軟正黑體" panose="020B0604030504040204" pitchFamily="34" charset="-120"/>
          </a:endParaRPr>
        </a:p>
      </dsp:txBody>
      <dsp:txXfrm>
        <a:off x="4307393" y="1364823"/>
        <a:ext cx="1001448" cy="489635"/>
      </dsp:txXfrm>
    </dsp:sp>
    <dsp:sp modelId="{0C7030A7-CE37-46F5-8046-103AC6DF8494}">
      <dsp:nvSpPr>
        <dsp:cNvPr id="0" name=""/>
        <dsp:cNvSpPr/>
      </dsp:nvSpPr>
      <dsp:spPr>
        <a:xfrm>
          <a:off x="4292160" y="1949707"/>
          <a:ext cx="1031914" cy="520101"/>
        </a:xfrm>
        <a:prstGeom prst="roundRect">
          <a:avLst>
            <a:gd name="adj" fmla="val 10000"/>
          </a:avLst>
        </a:prstGeom>
        <a:solidFill>
          <a:schemeClr val="accent4">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北京嫣然天使兒童醫院</a:t>
          </a:r>
        </a:p>
      </dsp:txBody>
      <dsp:txXfrm>
        <a:off x="4307393" y="1964940"/>
        <a:ext cx="1001448" cy="489635"/>
      </dsp:txXfrm>
    </dsp:sp>
    <dsp:sp modelId="{8985F80D-385D-4FCE-A8DF-902CA0E4C71E}">
      <dsp:nvSpPr>
        <dsp:cNvPr id="0" name=""/>
        <dsp:cNvSpPr/>
      </dsp:nvSpPr>
      <dsp:spPr>
        <a:xfrm>
          <a:off x="4292160" y="2549824"/>
          <a:ext cx="1031914" cy="520101"/>
        </a:xfrm>
        <a:prstGeom prst="roundRect">
          <a:avLst>
            <a:gd name="adj" fmla="val 10000"/>
          </a:avLst>
        </a:prstGeom>
        <a:solidFill>
          <a:schemeClr val="accent5">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攀枝花市臺灣敏盛照護中心</a:t>
          </a:r>
        </a:p>
      </dsp:txBody>
      <dsp:txXfrm>
        <a:off x="4307393" y="2565057"/>
        <a:ext cx="1001448" cy="489635"/>
      </dsp:txXfrm>
    </dsp:sp>
    <dsp:sp modelId="{4A65F8F5-F09D-489B-917B-D7C2D53A971F}">
      <dsp:nvSpPr>
        <dsp:cNvPr id="0" name=""/>
        <dsp:cNvSpPr/>
      </dsp:nvSpPr>
      <dsp:spPr>
        <a:xfrm>
          <a:off x="4292160" y="3149941"/>
          <a:ext cx="1031914" cy="520101"/>
        </a:xfrm>
        <a:prstGeom prst="roundRect">
          <a:avLst>
            <a:gd name="adj" fmla="val 10000"/>
          </a:avLst>
        </a:prstGeom>
        <a:solidFill>
          <a:schemeClr val="accent6">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天津市卓達護理中心</a:t>
          </a:r>
        </a:p>
      </dsp:txBody>
      <dsp:txXfrm>
        <a:off x="4307393" y="3165174"/>
        <a:ext cx="1001448" cy="489635"/>
      </dsp:txXfrm>
    </dsp:sp>
    <dsp:sp modelId="{3D055861-25FF-45CC-A625-CE65C934D654}">
      <dsp:nvSpPr>
        <dsp:cNvPr id="0" name=""/>
        <dsp:cNvSpPr/>
      </dsp:nvSpPr>
      <dsp:spPr>
        <a:xfrm>
          <a:off x="4292160" y="3750058"/>
          <a:ext cx="1031914" cy="520101"/>
        </a:xfrm>
        <a:prstGeom prst="roundRect">
          <a:avLst>
            <a:gd name="adj" fmla="val 10000"/>
          </a:avLst>
        </a:prstGeom>
        <a:solidFill>
          <a:schemeClr val="accent2">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齊齊哈爾第一醫院</a:t>
          </a:r>
        </a:p>
      </dsp:txBody>
      <dsp:txXfrm>
        <a:off x="4307393" y="3765291"/>
        <a:ext cx="1001448" cy="489635"/>
      </dsp:txXfrm>
    </dsp:sp>
    <dsp:sp modelId="{954BEEE6-7840-4A1D-BA0D-41E8767A15EA}">
      <dsp:nvSpPr>
        <dsp:cNvPr id="0" name=""/>
        <dsp:cNvSpPr/>
      </dsp:nvSpPr>
      <dsp:spPr>
        <a:xfrm>
          <a:off x="5549806" y="0"/>
          <a:ext cx="1289893" cy="44958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ts val="1400"/>
            </a:lnSpc>
            <a:spcBef>
              <a:spcPct val="0"/>
            </a:spcBef>
            <a:spcAft>
              <a:spcPts val="0"/>
            </a:spcAft>
            <a:buNone/>
          </a:pPr>
          <a:r>
            <a:rPr lang="en-US" altLang="zh-TW" sz="1000" b="1" kern="1200" dirty="0">
              <a:solidFill>
                <a:schemeClr val="tx1"/>
              </a:solidFill>
              <a:latin typeface="微軟正黑體" panose="020B0604030504040204" pitchFamily="34" charset="-120"/>
              <a:ea typeface="微軟正黑體" panose="020B0604030504040204" pitchFamily="34" charset="-120"/>
              <a:cs typeface="Noto Sans CJK JP Regular"/>
            </a:rPr>
            <a:t>Medical Staff training</a:t>
          </a:r>
          <a:endParaRPr lang="zh-TW" altLang="en-US" sz="1000" b="1" kern="1200" dirty="0">
            <a:solidFill>
              <a:schemeClr val="tx1"/>
            </a:solidFill>
            <a:latin typeface="微軟正黑體" panose="020B0604030504040204" pitchFamily="34" charset="-120"/>
            <a:ea typeface="微軟正黑體" panose="020B0604030504040204" pitchFamily="34" charset="-120"/>
            <a:cs typeface="Noto Sans CJK JP Regular"/>
          </a:endParaRPr>
        </a:p>
      </dsp:txBody>
      <dsp:txXfrm>
        <a:off x="5549806" y="0"/>
        <a:ext cx="1289893" cy="1348740"/>
      </dsp:txXfrm>
    </dsp:sp>
    <dsp:sp modelId="{161A3219-00BA-4E93-A6D1-F6086A008683}">
      <dsp:nvSpPr>
        <dsp:cNvPr id="0" name=""/>
        <dsp:cNvSpPr/>
      </dsp:nvSpPr>
      <dsp:spPr>
        <a:xfrm>
          <a:off x="5678795" y="1348849"/>
          <a:ext cx="1031914" cy="654942"/>
        </a:xfrm>
        <a:prstGeom prst="roundRect">
          <a:avLst>
            <a:gd name="adj" fmla="val 10000"/>
          </a:avLst>
        </a:prstGeom>
        <a:solidFill>
          <a:schemeClr val="accent3">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內蒙古院長醫管班</a:t>
          </a:r>
        </a:p>
      </dsp:txBody>
      <dsp:txXfrm>
        <a:off x="5697978" y="1368032"/>
        <a:ext cx="993548" cy="616576"/>
      </dsp:txXfrm>
    </dsp:sp>
    <dsp:sp modelId="{E5D04B34-EDFF-4462-8D93-01F54EEEADA3}">
      <dsp:nvSpPr>
        <dsp:cNvPr id="0" name=""/>
        <dsp:cNvSpPr/>
      </dsp:nvSpPr>
      <dsp:spPr>
        <a:xfrm>
          <a:off x="5678795" y="2104552"/>
          <a:ext cx="1031914" cy="654942"/>
        </a:xfrm>
        <a:prstGeom prst="roundRect">
          <a:avLst>
            <a:gd name="adj" fmla="val 10000"/>
          </a:avLst>
        </a:prstGeom>
        <a:solidFill>
          <a:schemeClr val="accent4">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北京、</a:t>
          </a:r>
          <a:r>
            <a:rPr lang="zh-TW" altLang="en-US" sz="1100" kern="1200" spc="-15" dirty="0">
              <a:latin typeface="微軟正黑體" panose="020B0604030504040204" pitchFamily="34" charset="-120"/>
              <a:ea typeface="微軟正黑體" panose="020B0604030504040204" pitchFamily="34" charset="-120"/>
              <a:cs typeface="Noto Sans CJK JP Regular"/>
            </a:rPr>
            <a:t>貴</a:t>
          </a:r>
          <a:r>
            <a:rPr lang="zh-TW" altLang="en-US" sz="1100" kern="1200" dirty="0">
              <a:latin typeface="微軟正黑體" panose="020B0604030504040204" pitchFamily="34" charset="-120"/>
              <a:ea typeface="微軟正黑體" panose="020B0604030504040204" pitchFamily="34" charset="-120"/>
              <a:cs typeface="Noto Sans CJK JP Regular"/>
            </a:rPr>
            <a:t>州、</a:t>
          </a:r>
          <a:r>
            <a:rPr lang="zh-TW" altLang="en-US" sz="1100" kern="1200" spc="-15" dirty="0">
              <a:latin typeface="微軟正黑體" panose="020B0604030504040204" pitchFamily="34" charset="-120"/>
              <a:ea typeface="微軟正黑體" panose="020B0604030504040204" pitchFamily="34" charset="-120"/>
              <a:cs typeface="Noto Sans CJK JP Regular"/>
            </a:rPr>
            <a:t>湖南</a:t>
          </a:r>
          <a:r>
            <a:rPr lang="zh-TW" altLang="en-US" sz="1100" kern="1200" dirty="0">
              <a:latin typeface="微軟正黑體" panose="020B0604030504040204" pitchFamily="34" charset="-120"/>
              <a:ea typeface="微軟正黑體" panose="020B0604030504040204" pitchFamily="34" charset="-120"/>
              <a:cs typeface="Noto Sans CJK JP Regular"/>
            </a:rPr>
            <a:t>福建、青島醫護人員</a:t>
          </a:r>
        </a:p>
      </dsp:txBody>
      <dsp:txXfrm>
        <a:off x="5697978" y="2123735"/>
        <a:ext cx="993548" cy="616576"/>
      </dsp:txXfrm>
    </dsp:sp>
    <dsp:sp modelId="{212AB239-29A9-4777-9637-F1A88277857D}">
      <dsp:nvSpPr>
        <dsp:cNvPr id="0" name=""/>
        <dsp:cNvSpPr/>
      </dsp:nvSpPr>
      <dsp:spPr>
        <a:xfrm>
          <a:off x="5678795" y="2860255"/>
          <a:ext cx="1031914" cy="654942"/>
        </a:xfrm>
        <a:prstGeom prst="roundRect">
          <a:avLst>
            <a:gd name="adj" fmla="val 10000"/>
          </a:avLst>
        </a:prstGeom>
        <a:solidFill>
          <a:schemeClr val="accent5">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湖南旺旺後勤人員</a:t>
          </a:r>
        </a:p>
      </dsp:txBody>
      <dsp:txXfrm>
        <a:off x="5697978" y="2879438"/>
        <a:ext cx="993548" cy="616576"/>
      </dsp:txXfrm>
    </dsp:sp>
    <dsp:sp modelId="{FD3DAB29-853E-4A92-8A9B-D61CFC490178}">
      <dsp:nvSpPr>
        <dsp:cNvPr id="0" name=""/>
        <dsp:cNvSpPr/>
      </dsp:nvSpPr>
      <dsp:spPr>
        <a:xfrm>
          <a:off x="5678795" y="3615957"/>
          <a:ext cx="1031914" cy="654942"/>
        </a:xfrm>
        <a:prstGeom prst="roundRect">
          <a:avLst>
            <a:gd name="adj" fmla="val 10000"/>
          </a:avLst>
        </a:prstGeom>
        <a:solidFill>
          <a:schemeClr val="accent6">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微軟正黑體" panose="020B0604030504040204" pitchFamily="34" charset="-120"/>
              <a:ea typeface="微軟正黑體" panose="020B0604030504040204" pitchFamily="34" charset="-120"/>
              <a:cs typeface="Noto Sans CJK JP Regular"/>
            </a:rPr>
            <a:t>科威特</a:t>
          </a:r>
          <a:r>
            <a:rPr lang="en-US" altLang="zh-TW" sz="1100" kern="1200" spc="35" dirty="0">
              <a:latin typeface="微軟正黑體" panose="020B0604030504040204" pitchFamily="34" charset="-120"/>
              <a:ea typeface="微軟正黑體" panose="020B0604030504040204" pitchFamily="34" charset="-120"/>
              <a:cs typeface="Noto Sans CJK JP Regular"/>
            </a:rPr>
            <a:t>/</a:t>
          </a:r>
          <a:r>
            <a:rPr lang="zh-TW" altLang="en-US" sz="1100" kern="1200" dirty="0">
              <a:latin typeface="微軟正黑體" panose="020B0604030504040204" pitchFamily="34" charset="-120"/>
              <a:ea typeface="微軟正黑體" panose="020B0604030504040204" pitchFamily="34" charset="-120"/>
              <a:cs typeface="Noto Sans CJK JP Regular"/>
            </a:rPr>
            <a:t>新加坡</a:t>
          </a:r>
          <a:r>
            <a:rPr lang="en-US" altLang="zh-TW" sz="1100" kern="1200" spc="35" dirty="0">
              <a:latin typeface="微軟正黑體" panose="020B0604030504040204" pitchFamily="34" charset="-120"/>
              <a:ea typeface="微軟正黑體" panose="020B0604030504040204" pitchFamily="34" charset="-120"/>
              <a:cs typeface="Noto Sans CJK JP Regular"/>
            </a:rPr>
            <a:t>/</a:t>
          </a:r>
          <a:r>
            <a:rPr lang="zh-TW" altLang="en-US" sz="1100" kern="1200" dirty="0">
              <a:latin typeface="微軟正黑體" panose="020B0604030504040204" pitchFamily="34" charset="-120"/>
              <a:ea typeface="微軟正黑體" panose="020B0604030504040204" pitchFamily="34" charset="-120"/>
              <a:cs typeface="Noto Sans CJK JP Regular"/>
            </a:rPr>
            <a:t>韓國</a:t>
          </a:r>
          <a:r>
            <a:rPr lang="en-US" altLang="zh-TW" sz="1100" kern="1200" spc="35" dirty="0">
              <a:latin typeface="微軟正黑體" panose="020B0604030504040204" pitchFamily="34" charset="-120"/>
              <a:ea typeface="微軟正黑體" panose="020B0604030504040204" pitchFamily="34" charset="-120"/>
              <a:cs typeface="Noto Sans CJK JP Regular"/>
            </a:rPr>
            <a:t>/</a:t>
          </a:r>
          <a:r>
            <a:rPr lang="zh-TW" altLang="en-US" sz="1100" kern="1200" dirty="0">
              <a:latin typeface="微軟正黑體" panose="020B0604030504040204" pitchFamily="34" charset="-120"/>
              <a:ea typeface="微軟正黑體" panose="020B0604030504040204" pitchFamily="34" charset="-120"/>
              <a:cs typeface="Noto Sans CJK JP Regular"/>
            </a:rPr>
            <a:t>馬</a:t>
          </a:r>
          <a:r>
            <a:rPr lang="en-US" altLang="zh-TW" sz="1100" kern="1200" spc="35" dirty="0">
              <a:latin typeface="微軟正黑體" panose="020B0604030504040204" pitchFamily="34" charset="-120"/>
              <a:ea typeface="微軟正黑體" panose="020B0604030504040204" pitchFamily="34" charset="-120"/>
              <a:cs typeface="Noto Sans CJK JP Regular"/>
            </a:rPr>
            <a:t>/</a:t>
          </a:r>
          <a:r>
            <a:rPr lang="zh-TW" altLang="en-US" sz="1100" kern="1200" dirty="0">
              <a:latin typeface="微軟正黑體" panose="020B0604030504040204" pitchFamily="34" charset="-120"/>
              <a:ea typeface="微軟正黑體" panose="020B0604030504040204" pitchFamily="34" charset="-120"/>
              <a:cs typeface="Noto Sans CJK JP Regular"/>
            </a:rPr>
            <a:t>日本</a:t>
          </a:r>
          <a:r>
            <a:rPr lang="en-US" altLang="zh-TW" sz="1100" kern="1200" spc="25" dirty="0">
              <a:latin typeface="微軟正黑體" panose="020B0604030504040204" pitchFamily="34" charset="-120"/>
              <a:ea typeface="微軟正黑體" panose="020B0604030504040204" pitchFamily="34" charset="-120"/>
              <a:cs typeface="Noto Sans CJK JP Regular"/>
            </a:rPr>
            <a:t>/ </a:t>
          </a:r>
          <a:r>
            <a:rPr lang="zh-TW" altLang="en-US" sz="1100" kern="1200" dirty="0">
              <a:latin typeface="微軟正黑體" panose="020B0604030504040204" pitchFamily="34" charset="-120"/>
              <a:ea typeface="微軟正黑體" panose="020B0604030504040204" pitchFamily="34" charset="-120"/>
              <a:cs typeface="Noto Sans CJK JP Regular"/>
            </a:rPr>
            <a:t>臺灣減重手術醫師</a:t>
          </a:r>
        </a:p>
      </dsp:txBody>
      <dsp:txXfrm>
        <a:off x="5697978" y="3635140"/>
        <a:ext cx="993548" cy="616576"/>
      </dsp:txXfrm>
    </dsp:sp>
    <dsp:sp modelId="{168A2162-52D4-4B05-A543-57EECD78953A}">
      <dsp:nvSpPr>
        <dsp:cNvPr id="0" name=""/>
        <dsp:cNvSpPr/>
      </dsp:nvSpPr>
      <dsp:spPr>
        <a:xfrm>
          <a:off x="6936441" y="0"/>
          <a:ext cx="1289893" cy="44958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altLang="zh-TW" sz="1100" kern="1200" dirty="0">
              <a:latin typeface="微軟正黑體" panose="020B0604030504040204" pitchFamily="34" charset="-120"/>
              <a:ea typeface="微軟正黑體" panose="020B0604030504040204" pitchFamily="34" charset="-120"/>
              <a:cs typeface="Noto Sans CJK JP Regular"/>
            </a:rPr>
            <a:t>S</a:t>
          </a:r>
          <a:r>
            <a:rPr lang="en-US" sz="1100" b="0" i="0" kern="1200" dirty="0"/>
            <a:t>tandardization/</a:t>
          </a:r>
          <a:br>
            <a:rPr lang="en-US" sz="1100" b="0" i="0" kern="1200" dirty="0"/>
          </a:br>
          <a:r>
            <a:rPr lang="en-US" sz="1100" b="0" i="0" kern="1200" dirty="0"/>
            <a:t>IT </a:t>
          </a:r>
          <a:r>
            <a:rPr lang="en-US" sz="1100" b="0" i="0" kern="1200" baseline="0" dirty="0"/>
            <a:t>system</a:t>
          </a:r>
          <a:endParaRPr lang="zh-TW" altLang="en-US" sz="1100" kern="1200" baseline="0" dirty="0">
            <a:latin typeface="微軟正黑體" panose="020B0604030504040204" pitchFamily="34" charset="-120"/>
            <a:ea typeface="微軟正黑體" panose="020B0604030504040204" pitchFamily="34" charset="-120"/>
            <a:cs typeface="Noto Sans CJK JP Regular"/>
          </a:endParaRPr>
        </a:p>
      </dsp:txBody>
      <dsp:txXfrm>
        <a:off x="6936441" y="0"/>
        <a:ext cx="1289893" cy="1348740"/>
      </dsp:txXfrm>
    </dsp:sp>
    <dsp:sp modelId="{4DA00002-35B7-478E-8A21-018743C9C10E}">
      <dsp:nvSpPr>
        <dsp:cNvPr id="0" name=""/>
        <dsp:cNvSpPr/>
      </dsp:nvSpPr>
      <dsp:spPr>
        <a:xfrm>
          <a:off x="7065431" y="1351484"/>
          <a:ext cx="1031914" cy="368137"/>
        </a:xfrm>
        <a:prstGeom prst="roundRect">
          <a:avLst>
            <a:gd name="adj" fmla="val 10000"/>
          </a:avLst>
        </a:prstGeom>
        <a:solidFill>
          <a:schemeClr val="accent2">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zh-TW" altLang="en-US" sz="1000" kern="1200" dirty="0">
              <a:latin typeface="微軟正黑體" panose="020B0604030504040204" pitchFamily="34" charset="-120"/>
              <a:ea typeface="微軟正黑體" panose="020B0604030504040204" pitchFamily="34" charset="-120"/>
            </a:rPr>
            <a:t>澳門鏡湖醫院</a:t>
          </a:r>
          <a:endParaRPr lang="zh-TW" altLang="en-US" sz="1000" kern="1200" dirty="0">
            <a:latin typeface="微軟正黑體" panose="020B0604030504040204" pitchFamily="34" charset="-120"/>
            <a:ea typeface="微軟正黑體" panose="020B0604030504040204" pitchFamily="34" charset="-120"/>
            <a:cs typeface="Noto Sans CJK JP Regular"/>
          </a:endParaRPr>
        </a:p>
      </dsp:txBody>
      <dsp:txXfrm>
        <a:off x="7076213" y="1362266"/>
        <a:ext cx="1010350" cy="346573"/>
      </dsp:txXfrm>
    </dsp:sp>
    <dsp:sp modelId="{092C8659-20DE-4CC0-8CF1-56471D0DB7F8}">
      <dsp:nvSpPr>
        <dsp:cNvPr id="0" name=""/>
        <dsp:cNvSpPr/>
      </dsp:nvSpPr>
      <dsp:spPr>
        <a:xfrm>
          <a:off x="7065431" y="1776258"/>
          <a:ext cx="1031914" cy="368137"/>
        </a:xfrm>
        <a:prstGeom prst="roundRect">
          <a:avLst>
            <a:gd name="adj" fmla="val 10000"/>
          </a:avLst>
        </a:prstGeom>
        <a:solidFill>
          <a:schemeClr val="accent3">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zh-TW" altLang="en-US" sz="1000" kern="1200" dirty="0">
              <a:latin typeface="微軟正黑體" panose="020B0604030504040204" pitchFamily="34" charset="-120"/>
              <a:ea typeface="微軟正黑體" panose="020B0604030504040204" pitchFamily="34" charset="-120"/>
            </a:rPr>
            <a:t>澳門科大醫院</a:t>
          </a:r>
        </a:p>
      </dsp:txBody>
      <dsp:txXfrm>
        <a:off x="7076213" y="1787040"/>
        <a:ext cx="1010350" cy="346573"/>
      </dsp:txXfrm>
    </dsp:sp>
    <dsp:sp modelId="{27EA2E48-B1CF-4CAE-A3F8-4C7C607D92F1}">
      <dsp:nvSpPr>
        <dsp:cNvPr id="0" name=""/>
        <dsp:cNvSpPr/>
      </dsp:nvSpPr>
      <dsp:spPr>
        <a:xfrm>
          <a:off x="7065431" y="2201032"/>
          <a:ext cx="1031914" cy="368137"/>
        </a:xfrm>
        <a:prstGeom prst="roundRect">
          <a:avLst>
            <a:gd name="adj" fmla="val 10000"/>
          </a:avLst>
        </a:prstGeom>
        <a:solidFill>
          <a:schemeClr val="accent4">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zh-TW" altLang="en-US" sz="1000" kern="1200" dirty="0">
              <a:latin typeface="微軟正黑體" panose="020B0604030504040204" pitchFamily="34" charset="-120"/>
              <a:ea typeface="微軟正黑體" panose="020B0604030504040204" pitchFamily="34" charset="-120"/>
            </a:rPr>
            <a:t>台中中山醫學大學附設醫院</a:t>
          </a:r>
        </a:p>
      </dsp:txBody>
      <dsp:txXfrm>
        <a:off x="7076213" y="2211814"/>
        <a:ext cx="1010350" cy="346573"/>
      </dsp:txXfrm>
    </dsp:sp>
    <dsp:sp modelId="{5DED9C4D-B5E6-4C43-B49A-8FDCD1E9461C}">
      <dsp:nvSpPr>
        <dsp:cNvPr id="0" name=""/>
        <dsp:cNvSpPr/>
      </dsp:nvSpPr>
      <dsp:spPr>
        <a:xfrm>
          <a:off x="7065431" y="2625806"/>
          <a:ext cx="1031914" cy="368137"/>
        </a:xfrm>
        <a:prstGeom prst="roundRect">
          <a:avLst>
            <a:gd name="adj" fmla="val 10000"/>
          </a:avLst>
        </a:prstGeom>
        <a:solidFill>
          <a:schemeClr val="accent5">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zh-TW" altLang="en-US" sz="1000" kern="1200" dirty="0">
              <a:latin typeface="微軟正黑體" panose="020B0604030504040204" pitchFamily="34" charset="-120"/>
              <a:ea typeface="微軟正黑體" panose="020B0604030504040204" pitchFamily="34" charset="-120"/>
            </a:rPr>
            <a:t>山西太原山大二院健檢中心</a:t>
          </a:r>
        </a:p>
      </dsp:txBody>
      <dsp:txXfrm>
        <a:off x="7076213" y="2636588"/>
        <a:ext cx="1010350" cy="346573"/>
      </dsp:txXfrm>
    </dsp:sp>
    <dsp:sp modelId="{73415E4C-FECD-43C5-83CA-88108E074CD5}">
      <dsp:nvSpPr>
        <dsp:cNvPr id="0" name=""/>
        <dsp:cNvSpPr/>
      </dsp:nvSpPr>
      <dsp:spPr>
        <a:xfrm>
          <a:off x="7065431" y="3050580"/>
          <a:ext cx="1031914" cy="368137"/>
        </a:xfrm>
        <a:prstGeom prst="roundRect">
          <a:avLst>
            <a:gd name="adj" fmla="val 10000"/>
          </a:avLst>
        </a:prstGeom>
        <a:solidFill>
          <a:schemeClr val="accent6">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zh-TW" altLang="en-US" sz="1000" kern="1200">
              <a:solidFill>
                <a:srgbClr val="44546A"/>
              </a:solidFill>
            </a:rPr>
            <a:t>新世纪医疗</a:t>
          </a:r>
          <a:endParaRPr lang="zh-TW" altLang="en-US" sz="1000" kern="1200" dirty="0">
            <a:latin typeface="微軟正黑體" panose="020B0604030504040204" pitchFamily="34" charset="-120"/>
            <a:ea typeface="微軟正黑體" panose="020B0604030504040204" pitchFamily="34" charset="-120"/>
          </a:endParaRPr>
        </a:p>
      </dsp:txBody>
      <dsp:txXfrm>
        <a:off x="7076213" y="3061362"/>
        <a:ext cx="1010350" cy="346573"/>
      </dsp:txXfrm>
    </dsp:sp>
    <dsp:sp modelId="{D8D5A749-2996-4EBC-8B0B-B77A8C731AB4}">
      <dsp:nvSpPr>
        <dsp:cNvPr id="0" name=""/>
        <dsp:cNvSpPr/>
      </dsp:nvSpPr>
      <dsp:spPr>
        <a:xfrm>
          <a:off x="7065431" y="3475354"/>
          <a:ext cx="1031914" cy="368137"/>
        </a:xfrm>
        <a:prstGeom prst="roundRect">
          <a:avLst>
            <a:gd name="adj" fmla="val 10000"/>
          </a:avLst>
        </a:prstGeom>
        <a:solidFill>
          <a:schemeClr val="accent2">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zh-TW" altLang="en-US" sz="1000" kern="1200" dirty="0">
              <a:solidFill>
                <a:srgbClr val="44546A"/>
              </a:solidFill>
            </a:rPr>
            <a:t>德达医疗</a:t>
          </a:r>
          <a:endParaRPr lang="zh-TW" altLang="en-US" sz="1000" kern="1200" dirty="0">
            <a:latin typeface="微軟正黑體" panose="020B0604030504040204" pitchFamily="34" charset="-120"/>
            <a:ea typeface="微軟正黑體" panose="020B0604030504040204" pitchFamily="34" charset="-120"/>
          </a:endParaRPr>
        </a:p>
      </dsp:txBody>
      <dsp:txXfrm>
        <a:off x="7076213" y="3486136"/>
        <a:ext cx="1010350" cy="346573"/>
      </dsp:txXfrm>
    </dsp:sp>
    <dsp:sp modelId="{2545735C-8ECD-4718-A21A-84CC41FD3870}">
      <dsp:nvSpPr>
        <dsp:cNvPr id="0" name=""/>
        <dsp:cNvSpPr/>
      </dsp:nvSpPr>
      <dsp:spPr>
        <a:xfrm>
          <a:off x="7065431" y="3900128"/>
          <a:ext cx="1031914" cy="368137"/>
        </a:xfrm>
        <a:prstGeom prst="roundRect">
          <a:avLst>
            <a:gd name="adj" fmla="val 10000"/>
          </a:avLst>
        </a:prstGeom>
        <a:solidFill>
          <a:schemeClr val="accent3">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zh-TW" altLang="en-US" sz="1000" kern="1200" dirty="0">
              <a:solidFill>
                <a:srgbClr val="44546A"/>
              </a:solidFill>
            </a:rPr>
            <a:t>美华妇儿</a:t>
          </a:r>
          <a:endParaRPr lang="zh-TW" altLang="en-US" sz="1000" kern="1200" dirty="0">
            <a:latin typeface="微軟正黑體" panose="020B0604030504040204" pitchFamily="34" charset="-120"/>
            <a:ea typeface="微軟正黑體" panose="020B0604030504040204" pitchFamily="34" charset="-120"/>
          </a:endParaRPr>
        </a:p>
      </dsp:txBody>
      <dsp:txXfrm>
        <a:off x="7076213" y="3910910"/>
        <a:ext cx="1010350" cy="3465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746B0-E357-449F-A5E1-0814F938A8A6}">
      <dsp:nvSpPr>
        <dsp:cNvPr id="0" name=""/>
        <dsp:cNvSpPr/>
      </dsp:nvSpPr>
      <dsp:spPr>
        <a:xfrm>
          <a:off x="3924299" y="1495677"/>
          <a:ext cx="1625887" cy="282178"/>
        </a:xfrm>
        <a:custGeom>
          <a:avLst/>
          <a:gdLst/>
          <a:ahLst/>
          <a:cxnLst/>
          <a:rect l="0" t="0" r="0" b="0"/>
          <a:pathLst>
            <a:path>
              <a:moveTo>
                <a:pt x="0" y="0"/>
              </a:moveTo>
              <a:lnTo>
                <a:pt x="0" y="141089"/>
              </a:lnTo>
              <a:lnTo>
                <a:pt x="1625887" y="141089"/>
              </a:lnTo>
              <a:lnTo>
                <a:pt x="1625887" y="282178"/>
              </a:lnTo>
            </a:path>
          </a:pathLst>
        </a:custGeom>
        <a:noFill/>
        <a:ln w="25400" cap="flat" cmpd="dbl"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E05392-6CCA-41D3-A179-E6D02E0E99E0}">
      <dsp:nvSpPr>
        <dsp:cNvPr id="0" name=""/>
        <dsp:cNvSpPr/>
      </dsp:nvSpPr>
      <dsp:spPr>
        <a:xfrm>
          <a:off x="5306102" y="3403743"/>
          <a:ext cx="1869972" cy="1275582"/>
        </a:xfrm>
        <a:custGeom>
          <a:avLst/>
          <a:gdLst/>
          <a:ahLst/>
          <a:cxnLst/>
          <a:rect l="0" t="0" r="0" b="0"/>
          <a:pathLst>
            <a:path>
              <a:moveTo>
                <a:pt x="1869972" y="0"/>
              </a:moveTo>
              <a:lnTo>
                <a:pt x="1869972" y="1275582"/>
              </a:lnTo>
              <a:lnTo>
                <a:pt x="0" y="1275582"/>
              </a:lnTo>
            </a:path>
          </a:pathLst>
        </a:custGeom>
        <a:noFill/>
        <a:ln w="31750" cap="flat" cmpd="dbl" algn="ctr">
          <a:solidFill>
            <a:srgbClr val="002060"/>
          </a:solidFill>
          <a:prstDash val="sysDash"/>
        </a:ln>
        <a:effectLst/>
      </dsp:spPr>
      <dsp:style>
        <a:lnRef idx="2">
          <a:scrgbClr r="0" g="0" b="0"/>
        </a:lnRef>
        <a:fillRef idx="0">
          <a:scrgbClr r="0" g="0" b="0"/>
        </a:fillRef>
        <a:effectRef idx="0">
          <a:scrgbClr r="0" g="0" b="0"/>
        </a:effectRef>
        <a:fontRef idx="minor"/>
      </dsp:style>
    </dsp:sp>
    <dsp:sp modelId="{90BD4484-230C-4176-B4B8-2F30DFC87050}">
      <dsp:nvSpPr>
        <dsp:cNvPr id="0" name=""/>
        <dsp:cNvSpPr/>
      </dsp:nvSpPr>
      <dsp:spPr>
        <a:xfrm>
          <a:off x="3924300" y="2449710"/>
          <a:ext cx="3251775" cy="282178"/>
        </a:xfrm>
        <a:custGeom>
          <a:avLst/>
          <a:gdLst/>
          <a:ahLst/>
          <a:cxnLst/>
          <a:rect l="0" t="0" r="0" b="0"/>
          <a:pathLst>
            <a:path>
              <a:moveTo>
                <a:pt x="0" y="0"/>
              </a:moveTo>
              <a:lnTo>
                <a:pt x="0" y="141089"/>
              </a:lnTo>
              <a:lnTo>
                <a:pt x="3251775" y="141089"/>
              </a:lnTo>
              <a:lnTo>
                <a:pt x="3251775" y="282178"/>
              </a:lnTo>
            </a:path>
          </a:pathLst>
        </a:custGeom>
        <a:noFill/>
        <a:ln w="25400" cap="flat" cmpd="dbl"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3574FF-AE06-480F-9271-6436675A04A6}">
      <dsp:nvSpPr>
        <dsp:cNvPr id="0" name=""/>
        <dsp:cNvSpPr/>
      </dsp:nvSpPr>
      <dsp:spPr>
        <a:xfrm>
          <a:off x="3924300" y="2449710"/>
          <a:ext cx="1625887" cy="282178"/>
        </a:xfrm>
        <a:custGeom>
          <a:avLst/>
          <a:gdLst/>
          <a:ahLst/>
          <a:cxnLst/>
          <a:rect l="0" t="0" r="0" b="0"/>
          <a:pathLst>
            <a:path>
              <a:moveTo>
                <a:pt x="0" y="0"/>
              </a:moveTo>
              <a:lnTo>
                <a:pt x="0" y="141089"/>
              </a:lnTo>
              <a:lnTo>
                <a:pt x="1625887" y="141089"/>
              </a:lnTo>
              <a:lnTo>
                <a:pt x="1625887" y="282178"/>
              </a:lnTo>
            </a:path>
          </a:pathLst>
        </a:custGeom>
        <a:noFill/>
        <a:ln w="25400" cap="flat" cmpd="dbl"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6B637B-5213-498E-83A8-C5706510E88A}">
      <dsp:nvSpPr>
        <dsp:cNvPr id="0" name=""/>
        <dsp:cNvSpPr/>
      </dsp:nvSpPr>
      <dsp:spPr>
        <a:xfrm>
          <a:off x="3878580" y="2449710"/>
          <a:ext cx="91440" cy="282178"/>
        </a:xfrm>
        <a:custGeom>
          <a:avLst/>
          <a:gdLst/>
          <a:ahLst/>
          <a:cxnLst/>
          <a:rect l="0" t="0" r="0" b="0"/>
          <a:pathLst>
            <a:path>
              <a:moveTo>
                <a:pt x="45720" y="0"/>
              </a:moveTo>
              <a:lnTo>
                <a:pt x="45720" y="282178"/>
              </a:lnTo>
            </a:path>
          </a:pathLst>
        </a:custGeom>
        <a:noFill/>
        <a:ln w="25400" cap="flat" cmpd="dbl"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24AB98-A2E3-4ED3-BCB7-D48D97FFF37F}">
      <dsp:nvSpPr>
        <dsp:cNvPr id="0" name=""/>
        <dsp:cNvSpPr/>
      </dsp:nvSpPr>
      <dsp:spPr>
        <a:xfrm>
          <a:off x="2298412" y="2449710"/>
          <a:ext cx="1625887" cy="282178"/>
        </a:xfrm>
        <a:custGeom>
          <a:avLst/>
          <a:gdLst/>
          <a:ahLst/>
          <a:cxnLst/>
          <a:rect l="0" t="0" r="0" b="0"/>
          <a:pathLst>
            <a:path>
              <a:moveTo>
                <a:pt x="1625887" y="0"/>
              </a:moveTo>
              <a:lnTo>
                <a:pt x="1625887" y="141089"/>
              </a:lnTo>
              <a:lnTo>
                <a:pt x="0" y="141089"/>
              </a:lnTo>
              <a:lnTo>
                <a:pt x="0" y="282178"/>
              </a:lnTo>
            </a:path>
          </a:pathLst>
        </a:custGeom>
        <a:noFill/>
        <a:ln w="25400" cap="flat" cmpd="dbl"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1073EA-18AD-4BE5-897D-2B7302C22274}">
      <dsp:nvSpPr>
        <dsp:cNvPr id="0" name=""/>
        <dsp:cNvSpPr/>
      </dsp:nvSpPr>
      <dsp:spPr>
        <a:xfrm>
          <a:off x="672524" y="2449710"/>
          <a:ext cx="3251775" cy="282178"/>
        </a:xfrm>
        <a:custGeom>
          <a:avLst/>
          <a:gdLst/>
          <a:ahLst/>
          <a:cxnLst/>
          <a:rect l="0" t="0" r="0" b="0"/>
          <a:pathLst>
            <a:path>
              <a:moveTo>
                <a:pt x="3251775" y="0"/>
              </a:moveTo>
              <a:lnTo>
                <a:pt x="3251775" y="141089"/>
              </a:lnTo>
              <a:lnTo>
                <a:pt x="0" y="141089"/>
              </a:lnTo>
              <a:lnTo>
                <a:pt x="0" y="282178"/>
              </a:lnTo>
            </a:path>
          </a:pathLst>
        </a:custGeom>
        <a:noFill/>
        <a:ln w="25400" cap="flat" cmpd="dbl" algn="ctr">
          <a:solidFill>
            <a:schemeClr val="dk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50BF4F-0052-4BF1-8C2F-0A2EEFA76B7B}">
      <dsp:nvSpPr>
        <dsp:cNvPr id="0" name=""/>
        <dsp:cNvSpPr/>
      </dsp:nvSpPr>
      <dsp:spPr>
        <a:xfrm>
          <a:off x="3878579" y="1495677"/>
          <a:ext cx="91440" cy="282178"/>
        </a:xfrm>
        <a:custGeom>
          <a:avLst/>
          <a:gdLst/>
          <a:ahLst/>
          <a:cxnLst/>
          <a:rect l="0" t="0" r="0" b="0"/>
          <a:pathLst>
            <a:path>
              <a:moveTo>
                <a:pt x="45720" y="0"/>
              </a:moveTo>
              <a:lnTo>
                <a:pt x="45720" y="282178"/>
              </a:lnTo>
            </a:path>
          </a:pathLst>
        </a:custGeom>
        <a:noFill/>
        <a:ln w="25400" cap="flat" cmpd="dbl"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B399AD-AF02-4E98-A77C-9371CF82C9AF}">
      <dsp:nvSpPr>
        <dsp:cNvPr id="0" name=""/>
        <dsp:cNvSpPr/>
      </dsp:nvSpPr>
      <dsp:spPr>
        <a:xfrm>
          <a:off x="2298412" y="1495677"/>
          <a:ext cx="1625887" cy="282178"/>
        </a:xfrm>
        <a:custGeom>
          <a:avLst/>
          <a:gdLst/>
          <a:ahLst/>
          <a:cxnLst/>
          <a:rect l="0" t="0" r="0" b="0"/>
          <a:pathLst>
            <a:path>
              <a:moveTo>
                <a:pt x="1625887" y="0"/>
              </a:moveTo>
              <a:lnTo>
                <a:pt x="1625887" y="141089"/>
              </a:lnTo>
              <a:lnTo>
                <a:pt x="0" y="141089"/>
              </a:lnTo>
              <a:lnTo>
                <a:pt x="0" y="282178"/>
              </a:lnTo>
            </a:path>
          </a:pathLst>
        </a:custGeom>
        <a:noFill/>
        <a:ln w="25400" cap="flat" cmpd="dbl"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295EF1-21F7-4F9F-9909-16DCD41D9066}">
      <dsp:nvSpPr>
        <dsp:cNvPr id="0" name=""/>
        <dsp:cNvSpPr/>
      </dsp:nvSpPr>
      <dsp:spPr>
        <a:xfrm>
          <a:off x="3252445" y="823823"/>
          <a:ext cx="1343708" cy="671854"/>
        </a:xfrm>
        <a:prstGeom prst="rect">
          <a:avLst/>
        </a:prstGeom>
        <a:gradFill rotWithShape="0">
          <a:gsLst>
            <a:gs pos="0">
              <a:schemeClr val="dk2">
                <a:hueOff val="0"/>
                <a:satOff val="0"/>
                <a:lumOff val="0"/>
                <a:alphaOff val="0"/>
                <a:shade val="100000"/>
                <a:satMod val="120000"/>
              </a:schemeClr>
            </a:gs>
            <a:gs pos="69000">
              <a:schemeClr val="dk2">
                <a:hueOff val="0"/>
                <a:satOff val="0"/>
                <a:lumOff val="0"/>
                <a:alphaOff val="0"/>
                <a:tint val="80000"/>
                <a:shade val="100000"/>
                <a:satMod val="150000"/>
              </a:schemeClr>
            </a:gs>
            <a:gs pos="100000">
              <a:schemeClr val="dk2">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TW" sz="1800" kern="1200" dirty="0">
              <a:latin typeface="標楷體" pitchFamily="65" charset="-120"/>
              <a:ea typeface="標楷體" pitchFamily="65" charset="-120"/>
            </a:rPr>
            <a:t>Hospital Cost</a:t>
          </a:r>
          <a:endParaRPr lang="zh-TW" altLang="en-US" sz="1800" kern="1200" dirty="0">
            <a:latin typeface="標楷體" pitchFamily="65" charset="-120"/>
            <a:ea typeface="標楷體" pitchFamily="65" charset="-120"/>
          </a:endParaRPr>
        </a:p>
      </dsp:txBody>
      <dsp:txXfrm>
        <a:off x="3252445" y="823823"/>
        <a:ext cx="1343708" cy="671854"/>
      </dsp:txXfrm>
    </dsp:sp>
    <dsp:sp modelId="{ED6EDC10-6049-4781-B0F1-7FE3E6F24904}">
      <dsp:nvSpPr>
        <dsp:cNvPr id="0" name=""/>
        <dsp:cNvSpPr/>
      </dsp:nvSpPr>
      <dsp:spPr>
        <a:xfrm>
          <a:off x="1626558" y="1777856"/>
          <a:ext cx="1343708" cy="671854"/>
        </a:xfrm>
        <a:prstGeom prst="rect">
          <a:avLst/>
        </a:prstGeom>
        <a:gradFill rotWithShape="0">
          <a:gsLst>
            <a:gs pos="0">
              <a:schemeClr val="dk2">
                <a:hueOff val="0"/>
                <a:satOff val="0"/>
                <a:lumOff val="0"/>
                <a:alphaOff val="0"/>
                <a:shade val="100000"/>
                <a:satMod val="120000"/>
              </a:schemeClr>
            </a:gs>
            <a:gs pos="69000">
              <a:schemeClr val="dk2">
                <a:hueOff val="0"/>
                <a:satOff val="0"/>
                <a:lumOff val="0"/>
                <a:alphaOff val="0"/>
                <a:tint val="80000"/>
                <a:shade val="100000"/>
                <a:satMod val="150000"/>
              </a:schemeClr>
            </a:gs>
            <a:gs pos="100000">
              <a:schemeClr val="dk2">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TW" sz="1800" kern="1200" dirty="0" err="1">
              <a:latin typeface="標楷體" pitchFamily="65" charset="-120"/>
              <a:ea typeface="標楷體" pitchFamily="65" charset="-120"/>
            </a:rPr>
            <a:t>Depar</a:t>
          </a:r>
          <a:r>
            <a:rPr lang="en-US" altLang="zh-TW" sz="1800" kern="1200" dirty="0">
              <a:latin typeface="標楷體" pitchFamily="65" charset="-120"/>
              <a:ea typeface="標楷體" pitchFamily="65" charset="-120"/>
            </a:rPr>
            <a:t>. Direct Cost</a:t>
          </a:r>
          <a:endParaRPr lang="zh-TW" altLang="en-US" sz="1800" kern="1200" dirty="0">
            <a:latin typeface="標楷體" pitchFamily="65" charset="-120"/>
            <a:ea typeface="標楷體" pitchFamily="65" charset="-120"/>
          </a:endParaRPr>
        </a:p>
      </dsp:txBody>
      <dsp:txXfrm>
        <a:off x="1626558" y="1777856"/>
        <a:ext cx="1343708" cy="671854"/>
      </dsp:txXfrm>
    </dsp:sp>
    <dsp:sp modelId="{0C8EE893-6719-40B8-8B46-DBF4C8383733}">
      <dsp:nvSpPr>
        <dsp:cNvPr id="0" name=""/>
        <dsp:cNvSpPr/>
      </dsp:nvSpPr>
      <dsp:spPr>
        <a:xfrm>
          <a:off x="3252445" y="1777856"/>
          <a:ext cx="1343708" cy="671854"/>
        </a:xfrm>
        <a:prstGeom prst="ellipse">
          <a:avLst/>
        </a:prstGeom>
        <a:solidFill>
          <a:schemeClr val="tx1">
            <a:lumMod val="75000"/>
            <a:lumOff val="2500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TW" sz="1800" kern="1200" dirty="0" err="1">
              <a:latin typeface="標楷體" pitchFamily="65" charset="-120"/>
              <a:ea typeface="標楷體" pitchFamily="65" charset="-120"/>
            </a:rPr>
            <a:t>Depar</a:t>
          </a:r>
          <a:r>
            <a:rPr lang="en-US" altLang="zh-TW" sz="1800" kern="1200" dirty="0">
              <a:latin typeface="標楷體" pitchFamily="65" charset="-120"/>
              <a:ea typeface="標楷體" pitchFamily="65" charset="-120"/>
            </a:rPr>
            <a:t>. </a:t>
          </a:r>
          <a:r>
            <a:rPr lang="en-US" altLang="zh-TW" sz="1800" kern="1200" dirty="0" err="1">
              <a:latin typeface="標楷體" pitchFamily="65" charset="-120"/>
              <a:ea typeface="標楷體" pitchFamily="65" charset="-120"/>
            </a:rPr>
            <a:t>Totol</a:t>
          </a:r>
          <a:r>
            <a:rPr lang="en-US" altLang="zh-TW" sz="1800" kern="1200" dirty="0">
              <a:latin typeface="標楷體" pitchFamily="65" charset="-120"/>
              <a:ea typeface="標楷體" pitchFamily="65" charset="-120"/>
            </a:rPr>
            <a:t> Cost</a:t>
          </a:r>
          <a:endParaRPr lang="zh-TW" altLang="en-US" sz="1800" kern="1200" dirty="0">
            <a:latin typeface="標楷體" pitchFamily="65" charset="-120"/>
            <a:ea typeface="標楷體" pitchFamily="65" charset="-120"/>
          </a:endParaRPr>
        </a:p>
      </dsp:txBody>
      <dsp:txXfrm>
        <a:off x="3449226" y="1876247"/>
        <a:ext cx="950146" cy="475072"/>
      </dsp:txXfrm>
    </dsp:sp>
    <dsp:sp modelId="{5E911C92-4A3B-4D20-AF2F-7FE88C2B66A1}">
      <dsp:nvSpPr>
        <dsp:cNvPr id="0" name=""/>
        <dsp:cNvSpPr/>
      </dsp:nvSpPr>
      <dsp:spPr>
        <a:xfrm>
          <a:off x="670" y="2731889"/>
          <a:ext cx="1343708" cy="671854"/>
        </a:xfrm>
        <a:prstGeom prst="rect">
          <a:avLst/>
        </a:prstGeom>
        <a:solidFill>
          <a:schemeClr val="tx1">
            <a:lumMod val="75000"/>
            <a:lumOff val="25000"/>
          </a:schemeClr>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TW" sz="1800" kern="1200" dirty="0">
              <a:latin typeface="標楷體" pitchFamily="65" charset="-120"/>
              <a:ea typeface="標楷體" pitchFamily="65" charset="-120"/>
            </a:rPr>
            <a:t>Med. Service Cost</a:t>
          </a:r>
          <a:endParaRPr lang="zh-TW" altLang="en-US" sz="1800" kern="1200" dirty="0">
            <a:latin typeface="標楷體" pitchFamily="65" charset="-120"/>
            <a:ea typeface="標楷體" pitchFamily="65" charset="-120"/>
          </a:endParaRPr>
        </a:p>
      </dsp:txBody>
      <dsp:txXfrm>
        <a:off x="670" y="2731889"/>
        <a:ext cx="1343708" cy="671854"/>
      </dsp:txXfrm>
    </dsp:sp>
    <dsp:sp modelId="{6AA04B4C-88D0-4658-92E5-CA590DF8E75C}">
      <dsp:nvSpPr>
        <dsp:cNvPr id="0" name=""/>
        <dsp:cNvSpPr/>
      </dsp:nvSpPr>
      <dsp:spPr>
        <a:xfrm>
          <a:off x="1626558" y="2731889"/>
          <a:ext cx="1343708" cy="671854"/>
        </a:xfrm>
        <a:prstGeom prst="rect">
          <a:avLst/>
        </a:prstGeom>
        <a:gradFill rotWithShape="0">
          <a:gsLst>
            <a:gs pos="0">
              <a:schemeClr val="dk2">
                <a:hueOff val="0"/>
                <a:satOff val="0"/>
                <a:lumOff val="0"/>
                <a:alphaOff val="0"/>
                <a:shade val="100000"/>
                <a:satMod val="120000"/>
              </a:schemeClr>
            </a:gs>
            <a:gs pos="69000">
              <a:schemeClr val="dk2">
                <a:hueOff val="0"/>
                <a:satOff val="0"/>
                <a:lumOff val="0"/>
                <a:alphaOff val="0"/>
                <a:tint val="80000"/>
                <a:shade val="100000"/>
                <a:satMod val="150000"/>
              </a:schemeClr>
            </a:gs>
            <a:gs pos="100000">
              <a:schemeClr val="dk2">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TW" sz="1800" kern="1200" dirty="0">
              <a:latin typeface="標楷體" pitchFamily="65" charset="-120"/>
              <a:ea typeface="標楷體" pitchFamily="65" charset="-120"/>
            </a:rPr>
            <a:t>Pt. Number Cost</a:t>
          </a:r>
          <a:endParaRPr lang="zh-TW" altLang="en-US" sz="1800" kern="1200" dirty="0">
            <a:latin typeface="標楷體" pitchFamily="65" charset="-120"/>
            <a:ea typeface="標楷體" pitchFamily="65" charset="-120"/>
          </a:endParaRPr>
        </a:p>
      </dsp:txBody>
      <dsp:txXfrm>
        <a:off x="1626558" y="2731889"/>
        <a:ext cx="1343708" cy="671854"/>
      </dsp:txXfrm>
    </dsp:sp>
    <dsp:sp modelId="{3A620C4E-CA7B-4233-979C-9C8306174BBD}">
      <dsp:nvSpPr>
        <dsp:cNvPr id="0" name=""/>
        <dsp:cNvSpPr/>
      </dsp:nvSpPr>
      <dsp:spPr>
        <a:xfrm>
          <a:off x="3252445" y="2731889"/>
          <a:ext cx="1343708" cy="671854"/>
        </a:xfrm>
        <a:prstGeom prst="rect">
          <a:avLst/>
        </a:prstGeom>
        <a:gradFill rotWithShape="0">
          <a:gsLst>
            <a:gs pos="0">
              <a:schemeClr val="dk2">
                <a:hueOff val="0"/>
                <a:satOff val="0"/>
                <a:lumOff val="0"/>
                <a:alphaOff val="0"/>
                <a:shade val="100000"/>
                <a:satMod val="120000"/>
              </a:schemeClr>
            </a:gs>
            <a:gs pos="69000">
              <a:schemeClr val="dk2">
                <a:hueOff val="0"/>
                <a:satOff val="0"/>
                <a:lumOff val="0"/>
                <a:alphaOff val="0"/>
                <a:tint val="80000"/>
                <a:shade val="100000"/>
                <a:satMod val="150000"/>
              </a:schemeClr>
            </a:gs>
            <a:gs pos="100000">
              <a:schemeClr val="dk2">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TW" sz="1800" kern="1200" dirty="0">
              <a:latin typeface="標楷體" pitchFamily="65" charset="-120"/>
              <a:ea typeface="標楷體" pitchFamily="65" charset="-120"/>
            </a:rPr>
            <a:t>Ever Bed </a:t>
          </a:r>
          <a:r>
            <a:rPr lang="en-US" altLang="zh-TW" sz="1800" kern="1200" dirty="0" err="1">
              <a:latin typeface="標楷體" pitchFamily="65" charset="-120"/>
              <a:ea typeface="標楷體" pitchFamily="65" charset="-120"/>
            </a:rPr>
            <a:t>Cose</a:t>
          </a:r>
          <a:endParaRPr lang="zh-TW" altLang="en-US" sz="1800" kern="1200" dirty="0">
            <a:latin typeface="標楷體" pitchFamily="65" charset="-120"/>
            <a:ea typeface="標楷體" pitchFamily="65" charset="-120"/>
          </a:endParaRPr>
        </a:p>
      </dsp:txBody>
      <dsp:txXfrm>
        <a:off x="3252445" y="2731889"/>
        <a:ext cx="1343708" cy="671854"/>
      </dsp:txXfrm>
    </dsp:sp>
    <dsp:sp modelId="{3B423720-3301-43FC-8306-EE22A1CC3D8D}">
      <dsp:nvSpPr>
        <dsp:cNvPr id="0" name=""/>
        <dsp:cNvSpPr/>
      </dsp:nvSpPr>
      <dsp:spPr>
        <a:xfrm>
          <a:off x="4878333" y="2731889"/>
          <a:ext cx="1343708" cy="671854"/>
        </a:xfrm>
        <a:prstGeom prst="rect">
          <a:avLst/>
        </a:prstGeom>
        <a:gradFill rotWithShape="0">
          <a:gsLst>
            <a:gs pos="0">
              <a:schemeClr val="dk2">
                <a:hueOff val="0"/>
                <a:satOff val="0"/>
                <a:lumOff val="0"/>
                <a:alphaOff val="0"/>
                <a:shade val="100000"/>
                <a:satMod val="120000"/>
              </a:schemeClr>
            </a:gs>
            <a:gs pos="69000">
              <a:schemeClr val="dk2">
                <a:hueOff val="0"/>
                <a:satOff val="0"/>
                <a:lumOff val="0"/>
                <a:alphaOff val="0"/>
                <a:tint val="80000"/>
                <a:shade val="100000"/>
                <a:satMod val="150000"/>
              </a:schemeClr>
            </a:gs>
            <a:gs pos="100000">
              <a:schemeClr val="dk2">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en-US" sz="1800" kern="1200" dirty="0">
              <a:latin typeface="標楷體" pitchFamily="65" charset="-120"/>
              <a:ea typeface="標楷體" pitchFamily="65" charset="-120"/>
            </a:rPr>
            <a:t>Medical material Cost</a:t>
          </a:r>
          <a:endParaRPr lang="zh-TW" altLang="en-US" sz="1800" kern="1200" dirty="0">
            <a:latin typeface="標楷體" pitchFamily="65" charset="-120"/>
            <a:ea typeface="標楷體" pitchFamily="65" charset="-120"/>
          </a:endParaRPr>
        </a:p>
      </dsp:txBody>
      <dsp:txXfrm>
        <a:off x="4878333" y="2731889"/>
        <a:ext cx="1343708" cy="671854"/>
      </dsp:txXfrm>
    </dsp:sp>
    <dsp:sp modelId="{1D653F37-32D8-41E6-AFE7-24CD185A4A73}">
      <dsp:nvSpPr>
        <dsp:cNvPr id="0" name=""/>
        <dsp:cNvSpPr/>
      </dsp:nvSpPr>
      <dsp:spPr>
        <a:xfrm>
          <a:off x="6504220" y="2731889"/>
          <a:ext cx="1343708" cy="671854"/>
        </a:xfrm>
        <a:prstGeom prst="rect">
          <a:avLst/>
        </a:prstGeom>
        <a:gradFill rotWithShape="0">
          <a:gsLst>
            <a:gs pos="0">
              <a:schemeClr val="dk2">
                <a:hueOff val="0"/>
                <a:satOff val="0"/>
                <a:lumOff val="0"/>
                <a:alphaOff val="0"/>
                <a:shade val="100000"/>
                <a:satMod val="120000"/>
              </a:schemeClr>
            </a:gs>
            <a:gs pos="69000">
              <a:schemeClr val="dk2">
                <a:hueOff val="0"/>
                <a:satOff val="0"/>
                <a:lumOff val="0"/>
                <a:alphaOff val="0"/>
                <a:tint val="80000"/>
                <a:shade val="100000"/>
                <a:satMod val="150000"/>
              </a:schemeClr>
            </a:gs>
            <a:gs pos="100000">
              <a:schemeClr val="dk2">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altLang="zh-TW" sz="1800" kern="1200" dirty="0">
              <a:latin typeface="標楷體" pitchFamily="65" charset="-120"/>
              <a:ea typeface="標楷體" pitchFamily="65" charset="-120"/>
            </a:rPr>
            <a:t>Drug Cost</a:t>
          </a:r>
          <a:endParaRPr lang="zh-TW" altLang="en-US" sz="1800" kern="1200" dirty="0">
            <a:latin typeface="標楷體" pitchFamily="65" charset="-120"/>
            <a:ea typeface="標楷體" pitchFamily="65" charset="-120"/>
          </a:endParaRPr>
        </a:p>
      </dsp:txBody>
      <dsp:txXfrm>
        <a:off x="6504220" y="2731889"/>
        <a:ext cx="1343708" cy="671854"/>
      </dsp:txXfrm>
    </dsp:sp>
    <dsp:sp modelId="{326FB07A-2C91-4373-86E0-C564190E241A}">
      <dsp:nvSpPr>
        <dsp:cNvPr id="0" name=""/>
        <dsp:cNvSpPr/>
      </dsp:nvSpPr>
      <dsp:spPr>
        <a:xfrm>
          <a:off x="3144599" y="4343399"/>
          <a:ext cx="2161503" cy="671854"/>
        </a:xfrm>
        <a:prstGeom prst="rect">
          <a:avLst/>
        </a:prstGeom>
        <a:solidFill>
          <a:srgbClr val="009900"/>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標楷體" pitchFamily="65" charset="-120"/>
              <a:ea typeface="標楷體" pitchFamily="65" charset="-120"/>
            </a:rPr>
            <a:t>醫療服務項目成本</a:t>
          </a:r>
        </a:p>
      </dsp:txBody>
      <dsp:txXfrm>
        <a:off x="3144599" y="4343399"/>
        <a:ext cx="2161503" cy="671854"/>
      </dsp:txXfrm>
    </dsp:sp>
    <dsp:sp modelId="{98F3A5AF-DDEE-4158-96B4-A88FFFEC8967}">
      <dsp:nvSpPr>
        <dsp:cNvPr id="0" name=""/>
        <dsp:cNvSpPr/>
      </dsp:nvSpPr>
      <dsp:spPr>
        <a:xfrm>
          <a:off x="4878333" y="1777856"/>
          <a:ext cx="1343708" cy="671854"/>
        </a:xfrm>
        <a:prstGeom prst="rect">
          <a:avLst/>
        </a:prstGeom>
        <a:gradFill rotWithShape="0">
          <a:gsLst>
            <a:gs pos="0">
              <a:schemeClr val="dk2">
                <a:hueOff val="0"/>
                <a:satOff val="0"/>
                <a:lumOff val="0"/>
                <a:alphaOff val="0"/>
                <a:shade val="100000"/>
                <a:satMod val="120000"/>
              </a:schemeClr>
            </a:gs>
            <a:gs pos="69000">
              <a:schemeClr val="dk2">
                <a:hueOff val="0"/>
                <a:satOff val="0"/>
                <a:lumOff val="0"/>
                <a:alphaOff val="0"/>
                <a:tint val="80000"/>
                <a:shade val="100000"/>
                <a:satMod val="150000"/>
              </a:schemeClr>
            </a:gs>
            <a:gs pos="100000">
              <a:schemeClr val="dk2">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標楷體" pitchFamily="65" charset="-120"/>
              <a:ea typeface="標楷體" pitchFamily="65" charset="-120"/>
            </a:rPr>
            <a:t>科室間接成本</a:t>
          </a:r>
        </a:p>
      </dsp:txBody>
      <dsp:txXfrm>
        <a:off x="4878333" y="1777856"/>
        <a:ext cx="1343708" cy="671854"/>
      </dsp:txXfrm>
    </dsp:sp>
    <dsp:sp modelId="{98CC264D-2ADD-49E1-817A-47930F24A4BF}">
      <dsp:nvSpPr>
        <dsp:cNvPr id="0" name=""/>
        <dsp:cNvSpPr/>
      </dsp:nvSpPr>
      <dsp:spPr>
        <a:xfrm>
          <a:off x="76200" y="4343399"/>
          <a:ext cx="1856696" cy="671854"/>
        </a:xfrm>
        <a:prstGeom prst="rect">
          <a:avLst/>
        </a:prstGeom>
        <a:solidFill>
          <a:srgbClr val="009900"/>
        </a:soli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標楷體" pitchFamily="65" charset="-120"/>
              <a:ea typeface="標楷體" pitchFamily="65" charset="-120"/>
            </a:rPr>
            <a:t>醫療服務項目成本</a:t>
          </a:r>
        </a:p>
      </dsp:txBody>
      <dsp:txXfrm>
        <a:off x="76200" y="4343399"/>
        <a:ext cx="1856696" cy="6718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BFA16-9D27-4489-92E2-A0F6F3457ADB}">
      <dsp:nvSpPr>
        <dsp:cNvPr id="0" name=""/>
        <dsp:cNvSpPr/>
      </dsp:nvSpPr>
      <dsp:spPr>
        <a:xfrm>
          <a:off x="36495" y="210662"/>
          <a:ext cx="1805484" cy="184144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a:outerShdw blurRad="63500" dist="25400" dir="5400000" sx="101000" sy="101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100000"/>
            </a:lnSpc>
            <a:spcBef>
              <a:spcPct val="0"/>
            </a:spcBef>
            <a:spcAft>
              <a:spcPts val="0"/>
            </a:spcAft>
            <a:buChar char="•"/>
          </a:pPr>
          <a:r>
            <a:rPr lang="zh-TW" altLang="en-US" sz="1400" kern="1200" dirty="0">
              <a:latin typeface="Helvetica" charset="0"/>
              <a:ea typeface="Helvetica" charset="0"/>
              <a:cs typeface="Helvetica" charset="0"/>
            </a:rPr>
            <a:t>由臨床需求進行特殊生物標記開發及臨床驗證</a:t>
          </a:r>
        </a:p>
        <a:p>
          <a:pPr marL="114300" lvl="1" indent="-114300" algn="l" defTabSz="622300">
            <a:lnSpc>
              <a:spcPct val="100000"/>
            </a:lnSpc>
            <a:spcBef>
              <a:spcPct val="0"/>
            </a:spcBef>
            <a:spcAft>
              <a:spcPts val="0"/>
            </a:spcAft>
            <a:buChar char="•"/>
          </a:pPr>
          <a:r>
            <a:rPr lang="zh-TW" altLang="en-US" sz="1400" kern="1200" dirty="0">
              <a:latin typeface="Helvetica" charset="0"/>
              <a:ea typeface="Helvetica" charset="0"/>
              <a:cs typeface="Helvetica" charset="0"/>
            </a:rPr>
            <a:t>選用生物相容性材質及試劑，檢驗可立即反應結果</a:t>
          </a:r>
        </a:p>
        <a:p>
          <a:pPr marL="114300" lvl="1" indent="-114300" algn="l" defTabSz="622300">
            <a:lnSpc>
              <a:spcPct val="100000"/>
            </a:lnSpc>
            <a:spcBef>
              <a:spcPct val="0"/>
            </a:spcBef>
            <a:spcAft>
              <a:spcPts val="0"/>
            </a:spcAft>
            <a:buChar char="•"/>
          </a:pPr>
          <a:r>
            <a:rPr lang="en-US" altLang="zh-TW" sz="1400" kern="1200" dirty="0">
              <a:latin typeface="Helvetica" charset="0"/>
              <a:ea typeface="Helvetica" charset="0"/>
              <a:cs typeface="Helvetica" charset="0"/>
            </a:rPr>
            <a:t>Lab on Paper</a:t>
          </a:r>
          <a:r>
            <a:rPr lang="zh-TW" altLang="en-US" sz="1400" kern="1200" dirty="0">
              <a:latin typeface="Helvetica" charset="0"/>
              <a:ea typeface="Helvetica" charset="0"/>
              <a:cs typeface="Helvetica" charset="0"/>
            </a:rPr>
            <a:t> 技術平台降低檢測操作門檻與成本</a:t>
          </a:r>
        </a:p>
        <a:p>
          <a:pPr marL="114300" lvl="1" indent="-114300" algn="l" defTabSz="622300">
            <a:lnSpc>
              <a:spcPct val="100000"/>
            </a:lnSpc>
            <a:spcBef>
              <a:spcPct val="0"/>
            </a:spcBef>
            <a:spcAft>
              <a:spcPts val="0"/>
            </a:spcAft>
            <a:buChar char="•"/>
          </a:pPr>
          <a:r>
            <a:rPr lang="zh-TW" altLang="en-US" sz="1400" kern="1200" dirty="0">
              <a:latin typeface="Helvetica" charset="0"/>
              <a:ea typeface="Helvetica" charset="0"/>
              <a:cs typeface="Helvetica" charset="0"/>
            </a:rPr>
            <a:t>定點疾病快篩，方便省時</a:t>
          </a:r>
        </a:p>
      </dsp:txBody>
      <dsp:txXfrm>
        <a:off x="78800" y="252967"/>
        <a:ext cx="1720874" cy="1799144"/>
      </dsp:txXfrm>
    </dsp:sp>
    <dsp:sp modelId="{3BFCEE78-914F-454F-8D88-0A957663DDBE}">
      <dsp:nvSpPr>
        <dsp:cNvPr id="0" name=""/>
        <dsp:cNvSpPr/>
      </dsp:nvSpPr>
      <dsp:spPr>
        <a:xfrm>
          <a:off x="37957" y="2044314"/>
          <a:ext cx="1815016" cy="552301"/>
        </a:xfrm>
        <a:prstGeom prst="rect">
          <a:avLst/>
        </a:prstGeom>
        <a:gradFill rotWithShape="0">
          <a:gsLst>
            <a:gs pos="0">
              <a:schemeClr val="accent5">
                <a:hueOff val="0"/>
                <a:satOff val="0"/>
                <a:lumOff val="0"/>
                <a:alphaOff val="0"/>
                <a:shade val="100000"/>
                <a:satMod val="120000"/>
              </a:schemeClr>
            </a:gs>
            <a:gs pos="69000">
              <a:schemeClr val="accent5">
                <a:hueOff val="0"/>
                <a:satOff val="0"/>
                <a:lumOff val="0"/>
                <a:alphaOff val="0"/>
                <a:tint val="80000"/>
                <a:shade val="100000"/>
                <a:satMod val="150000"/>
              </a:schemeClr>
            </a:gs>
            <a:gs pos="100000">
              <a:schemeClr val="accent5">
                <a:hueOff val="0"/>
                <a:satOff val="0"/>
                <a:lumOff val="0"/>
                <a:alphaOff val="0"/>
                <a:tint val="50000"/>
                <a:shade val="100000"/>
                <a:satMod val="15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1">
          <a:scrgbClr r="0" g="0" b="0"/>
        </a:lnRef>
        <a:fillRef idx="3">
          <a:scrgbClr r="0" g="0" b="0"/>
        </a:fillRef>
        <a:effectRef idx="3">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Helvetica" charset="0"/>
              <a:ea typeface="Helvetica" charset="0"/>
              <a:cs typeface="Helvetica" charset="0"/>
            </a:rPr>
            <a:t>生物標記定點檢測試紙</a:t>
          </a:r>
        </a:p>
      </dsp:txBody>
      <dsp:txXfrm>
        <a:off x="37957" y="2044314"/>
        <a:ext cx="1278180" cy="552301"/>
      </dsp:txXfrm>
    </dsp:sp>
    <dsp:sp modelId="{CA1D725C-E0E3-4D10-A928-CB1DBDB4D4C1}">
      <dsp:nvSpPr>
        <dsp:cNvPr id="0" name=""/>
        <dsp:cNvSpPr/>
      </dsp:nvSpPr>
      <dsp:spPr>
        <a:xfrm>
          <a:off x="1216866" y="2052118"/>
          <a:ext cx="669215" cy="670624"/>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l="-2000" r="-2000"/>
          </a:stretch>
        </a:blipFill>
        <a:ln w="12700" cap="flat" cmpd="sng" algn="ctr">
          <a:solidFill>
            <a:schemeClr val="accent5">
              <a:tint val="40000"/>
              <a:alpha val="90000"/>
              <a:hueOff val="0"/>
              <a:satOff val="0"/>
              <a:lumOff val="0"/>
              <a:alphaOff val="0"/>
            </a:schemeClr>
          </a:solidFill>
          <a:prstDash val="solid"/>
        </a:ln>
        <a:effectLst>
          <a:outerShdw blurRad="63500" dist="25400" dir="5400000" sx="101000" sy="101000" rotWithShape="0">
            <a:srgbClr val="000000">
              <a:alpha val="40000"/>
            </a:srgbClr>
          </a:outerShdw>
        </a:effectLst>
      </dsp:spPr>
      <dsp:style>
        <a:lnRef idx="1">
          <a:scrgbClr r="0" g="0" b="0"/>
        </a:lnRef>
        <a:fillRef idx="1">
          <a:scrgbClr r="0" g="0" b="0"/>
        </a:fillRef>
        <a:effectRef idx="2">
          <a:scrgbClr r="0" g="0" b="0"/>
        </a:effectRef>
        <a:fontRef idx="minor"/>
      </dsp:style>
    </dsp:sp>
    <dsp:sp modelId="{C60E8692-ECC2-4766-A594-A37784C0EC74}">
      <dsp:nvSpPr>
        <dsp:cNvPr id="0" name=""/>
        <dsp:cNvSpPr/>
      </dsp:nvSpPr>
      <dsp:spPr>
        <a:xfrm>
          <a:off x="2094339" y="200999"/>
          <a:ext cx="1813106" cy="1911462"/>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4745403"/>
              <a:satOff val="6379"/>
              <a:lumOff val="785"/>
              <a:alphaOff val="0"/>
            </a:schemeClr>
          </a:solidFill>
          <a:prstDash val="solid"/>
        </a:ln>
        <a:effectLst>
          <a:outerShdw blurRad="63500" dist="25400" dir="5400000" sx="101000" sy="101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17780" tIns="53340" rIns="17780" bIns="17780" numCol="1" spcCol="1270" anchor="t" anchorCtr="0">
          <a:noAutofit/>
        </a:bodyPr>
        <a:lstStyle/>
        <a:p>
          <a:pPr marL="114300" lvl="1" indent="-114300" algn="l" defTabSz="622300">
            <a:lnSpc>
              <a:spcPct val="100000"/>
            </a:lnSpc>
            <a:spcBef>
              <a:spcPct val="0"/>
            </a:spcBef>
            <a:spcAft>
              <a:spcPts val="0"/>
            </a:spcAft>
            <a:buChar char="•"/>
          </a:pPr>
          <a:r>
            <a:rPr lang="en-US" altLang="zh-TW" sz="1400" kern="1200" dirty="0">
              <a:latin typeface="Helvetica" charset="0"/>
              <a:ea typeface="Helvetica" charset="0"/>
              <a:cs typeface="Helvetica" charset="0"/>
              <a:sym typeface="Arial"/>
            </a:rPr>
            <a:t>APP</a:t>
          </a:r>
          <a:r>
            <a:rPr lang="zh-TW" altLang="en-US" sz="1400" kern="1200" dirty="0">
              <a:latin typeface="Helvetica" charset="0"/>
              <a:ea typeface="Helvetica" charset="0"/>
              <a:cs typeface="Helvetica" charset="0"/>
              <a:sym typeface="Arial"/>
            </a:rPr>
            <a:t>自動分析軟體將試紙檢測結果記錄及分析，成為個人化的長期健康記錄圖表</a:t>
          </a:r>
          <a:endParaRPr lang="zh-TW" altLang="en-US" sz="1400" kern="1200" dirty="0">
            <a:latin typeface="Helvetica" charset="0"/>
            <a:ea typeface="Helvetica" charset="0"/>
            <a:cs typeface="Helvetica" charset="0"/>
          </a:endParaRPr>
        </a:p>
        <a:p>
          <a:pPr marL="114300" lvl="1" indent="-114300" algn="l" defTabSz="622300">
            <a:lnSpc>
              <a:spcPct val="100000"/>
            </a:lnSpc>
            <a:spcBef>
              <a:spcPct val="0"/>
            </a:spcBef>
            <a:spcAft>
              <a:spcPts val="0"/>
            </a:spcAft>
            <a:buChar char="•"/>
          </a:pPr>
          <a:r>
            <a:rPr lang="zh-TW" altLang="en-US" sz="1400" kern="1200" dirty="0">
              <a:latin typeface="Helvetica" charset="0"/>
              <a:ea typeface="Helvetica" charset="0"/>
              <a:cs typeface="Helvetica" charset="0"/>
            </a:rPr>
            <a:t>多元紙本資料可由拍照轉換為結構化資訊及圖表量化，方便機構分析判讀</a:t>
          </a:r>
        </a:p>
      </dsp:txBody>
      <dsp:txXfrm>
        <a:off x="2136822" y="243482"/>
        <a:ext cx="1728140" cy="1868979"/>
      </dsp:txXfrm>
    </dsp:sp>
    <dsp:sp modelId="{9A8FC9DA-5580-4DA7-9E67-E3977F2B72AA}">
      <dsp:nvSpPr>
        <dsp:cNvPr id="0" name=""/>
        <dsp:cNvSpPr/>
      </dsp:nvSpPr>
      <dsp:spPr>
        <a:xfrm>
          <a:off x="2094339" y="2054289"/>
          <a:ext cx="1813106" cy="552301"/>
        </a:xfrm>
        <a:prstGeom prst="rect">
          <a:avLst/>
        </a:prstGeom>
        <a:gradFill rotWithShape="0">
          <a:gsLst>
            <a:gs pos="0">
              <a:schemeClr val="accent5">
                <a:hueOff val="-4745403"/>
                <a:satOff val="6379"/>
                <a:lumOff val="785"/>
                <a:alphaOff val="0"/>
                <a:shade val="100000"/>
                <a:satMod val="120000"/>
              </a:schemeClr>
            </a:gs>
            <a:gs pos="69000">
              <a:schemeClr val="accent5">
                <a:hueOff val="-4745403"/>
                <a:satOff val="6379"/>
                <a:lumOff val="785"/>
                <a:alphaOff val="0"/>
                <a:tint val="80000"/>
                <a:shade val="100000"/>
                <a:satMod val="150000"/>
              </a:schemeClr>
            </a:gs>
            <a:gs pos="100000">
              <a:schemeClr val="accent5">
                <a:hueOff val="-4745403"/>
                <a:satOff val="6379"/>
                <a:lumOff val="785"/>
                <a:alphaOff val="0"/>
                <a:tint val="50000"/>
                <a:shade val="100000"/>
                <a:satMod val="150000"/>
              </a:schemeClr>
            </a:gs>
          </a:gsLst>
          <a:path path="circle">
            <a:fillToRect l="100000" t="100000" r="100000" b="100000"/>
          </a:path>
        </a:gradFill>
        <a:ln w="12700" cap="flat" cmpd="sng" algn="ctr">
          <a:solidFill>
            <a:schemeClr val="accent5">
              <a:hueOff val="-4745403"/>
              <a:satOff val="6379"/>
              <a:lumOff val="785"/>
              <a:alphaOff val="0"/>
            </a:schemeClr>
          </a:solidFill>
          <a:prstDash val="solid"/>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1">
          <a:scrgbClr r="0" g="0" b="0"/>
        </a:lnRef>
        <a:fillRef idx="3">
          <a:scrgbClr r="0" g="0" b="0"/>
        </a:fillRef>
        <a:effectRef idx="3">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zh-TW" altLang="en-US" sz="2000" kern="1200" dirty="0">
              <a:latin typeface="Helvetica" charset="0"/>
              <a:ea typeface="Helvetica" charset="0"/>
              <a:cs typeface="Helvetica" charset="0"/>
            </a:rPr>
            <a:t>自動記錄與分析系統</a:t>
          </a:r>
        </a:p>
      </dsp:txBody>
      <dsp:txXfrm>
        <a:off x="2094339" y="2054289"/>
        <a:ext cx="1276835" cy="552301"/>
      </dsp:txXfrm>
    </dsp:sp>
    <dsp:sp modelId="{711AFAF0-5985-4FF3-A118-0571E281B735}">
      <dsp:nvSpPr>
        <dsp:cNvPr id="0" name=""/>
        <dsp:cNvSpPr/>
      </dsp:nvSpPr>
      <dsp:spPr>
        <a:xfrm>
          <a:off x="3290378" y="2062801"/>
          <a:ext cx="667107" cy="669215"/>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l="-3000" r="-3000"/>
          </a:stretch>
        </a:blipFill>
        <a:ln w="12700" cap="flat" cmpd="sng" algn="ctr">
          <a:solidFill>
            <a:schemeClr val="accent5">
              <a:tint val="40000"/>
              <a:alpha val="90000"/>
              <a:hueOff val="0"/>
              <a:satOff val="0"/>
              <a:lumOff val="0"/>
              <a:alphaOff val="0"/>
            </a:schemeClr>
          </a:solidFill>
          <a:prstDash val="solid"/>
        </a:ln>
        <a:effectLst>
          <a:outerShdw blurRad="63500" dist="25400" dir="5400000" sx="101000" sy="101000" rotWithShape="0">
            <a:srgbClr val="000000">
              <a:alpha val="40000"/>
            </a:srgbClr>
          </a:outerShdw>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B08C6-170B-44EB-9D3B-1DAC4A287619}">
      <dsp:nvSpPr>
        <dsp:cNvPr id="0" name=""/>
        <dsp:cNvSpPr/>
      </dsp:nvSpPr>
      <dsp:spPr>
        <a:xfrm rot="5400000">
          <a:off x="3325463" y="-1281715"/>
          <a:ext cx="721908" cy="3469569"/>
        </a:xfrm>
        <a:prstGeom prst="round2Same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a:latin typeface="Helvetica" charset="0"/>
              <a:ea typeface="Helvetica" charset="0"/>
              <a:cs typeface="Helvetica" charset="0"/>
            </a:rPr>
            <a:t>利用女性陰道分泌物的酸鹼值，即可判定是否受到感染，以及感染可能的原因。</a:t>
          </a:r>
        </a:p>
        <a:p>
          <a:pPr marL="114300" lvl="1" indent="-114300" algn="l" defTabSz="533400">
            <a:lnSpc>
              <a:spcPct val="90000"/>
            </a:lnSpc>
            <a:spcBef>
              <a:spcPct val="0"/>
            </a:spcBef>
            <a:spcAft>
              <a:spcPct val="15000"/>
            </a:spcAft>
            <a:buChar char="•"/>
          </a:pPr>
          <a:r>
            <a:rPr lang="zh-TW" altLang="en-US" sz="1200" kern="1200" dirty="0">
              <a:latin typeface="Helvetica" charset="0"/>
              <a:ea typeface="Helvetica" charset="0"/>
              <a:cs typeface="Helvetica" charset="0"/>
            </a:rPr>
            <a:t>通過</a:t>
          </a:r>
          <a:r>
            <a:rPr lang="en-US" altLang="zh-TW" sz="1200" kern="1200" dirty="0">
              <a:latin typeface="Helvetica" charset="0"/>
              <a:ea typeface="Helvetica" charset="0"/>
              <a:cs typeface="Helvetica" charset="0"/>
            </a:rPr>
            <a:t>TFDA</a:t>
          </a:r>
          <a:r>
            <a:rPr lang="zh-TW" altLang="en-US" sz="1200" kern="1200" dirty="0">
              <a:latin typeface="Helvetica" charset="0"/>
              <a:ea typeface="Helvetica" charset="0"/>
              <a:cs typeface="Helvetica" charset="0"/>
            </a:rPr>
            <a:t>驗證，</a:t>
          </a:r>
          <a:r>
            <a:rPr lang="en-US" altLang="zh-TW" sz="1200" kern="1200" dirty="0">
              <a:latin typeface="Helvetica" charset="0"/>
              <a:ea typeface="Helvetica" charset="0"/>
              <a:cs typeface="Helvetica" charset="0"/>
            </a:rPr>
            <a:t>FDA</a:t>
          </a:r>
          <a:r>
            <a:rPr lang="zh-TW" altLang="en-US" sz="1200" kern="1200" dirty="0">
              <a:latin typeface="Helvetica" charset="0"/>
              <a:ea typeface="Helvetica" charset="0"/>
              <a:cs typeface="Helvetica" charset="0"/>
            </a:rPr>
            <a:t> 列名，全球專利佈局 </a:t>
          </a:r>
          <a:r>
            <a:rPr lang="en-US" altLang="zh-TW" sz="1200" kern="1200" dirty="0">
              <a:latin typeface="Helvetica" charset="0"/>
              <a:ea typeface="Helvetica" charset="0"/>
              <a:cs typeface="Helvetica" charset="0"/>
            </a:rPr>
            <a:t>(</a:t>
          </a:r>
          <a:r>
            <a:rPr lang="zh-TW" altLang="en-US" sz="1200" kern="1200" dirty="0">
              <a:latin typeface="Helvetica" charset="0"/>
              <a:ea typeface="Helvetica" charset="0"/>
              <a:cs typeface="Helvetica" charset="0"/>
            </a:rPr>
            <a:t>已上市</a:t>
          </a:r>
          <a:r>
            <a:rPr lang="en-US" altLang="zh-TW" sz="1200" kern="1200" dirty="0">
              <a:latin typeface="Helvetica" charset="0"/>
              <a:ea typeface="Helvetica" charset="0"/>
              <a:cs typeface="Helvetica" charset="0"/>
            </a:rPr>
            <a:t>)</a:t>
          </a:r>
          <a:r>
            <a:rPr lang="zh-TW" altLang="en-US" sz="1200" kern="1200" dirty="0">
              <a:latin typeface="Helvetica" charset="0"/>
              <a:ea typeface="Helvetica" charset="0"/>
              <a:cs typeface="Helvetica" charset="0"/>
            </a:rPr>
            <a:t>。</a:t>
          </a:r>
        </a:p>
      </dsp:txBody>
      <dsp:txXfrm rot="-5400000">
        <a:off x="1951633" y="127356"/>
        <a:ext cx="3434328" cy="651426"/>
      </dsp:txXfrm>
    </dsp:sp>
    <dsp:sp modelId="{650C4CE1-43C2-4988-9869-687373B03AEE}">
      <dsp:nvSpPr>
        <dsp:cNvPr id="0" name=""/>
        <dsp:cNvSpPr/>
      </dsp:nvSpPr>
      <dsp:spPr>
        <a:xfrm>
          <a:off x="0" y="1876"/>
          <a:ext cx="1951632" cy="902385"/>
        </a:xfrm>
        <a:prstGeom prst="roundRect">
          <a:avLst/>
        </a:prstGeom>
        <a:solidFill>
          <a:schemeClr val="accent2">
            <a:hueOff val="0"/>
            <a:satOff val="0"/>
            <a:lumOff val="0"/>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Helvetica" charset="0"/>
              <a:ea typeface="Helvetica" charset="0"/>
              <a:cs typeface="Helvetica" charset="0"/>
            </a:rPr>
            <a:t>分泌物健康</a:t>
          </a:r>
          <a:br>
            <a:rPr lang="en-US" altLang="zh-TW" sz="2000" kern="1200" dirty="0">
              <a:latin typeface="Helvetica" charset="0"/>
              <a:ea typeface="Helvetica" charset="0"/>
              <a:cs typeface="Helvetica" charset="0"/>
            </a:rPr>
          </a:br>
          <a:r>
            <a:rPr lang="en-US" altLang="zh-TW" sz="1400" kern="1200" dirty="0">
              <a:latin typeface="Helvetica" charset="0"/>
              <a:ea typeface="Helvetica" charset="0"/>
              <a:cs typeface="Helvetica" charset="0"/>
            </a:rPr>
            <a:t>(</a:t>
          </a:r>
          <a:r>
            <a:rPr lang="zh-TW" altLang="en-US" sz="1400" kern="1200" dirty="0">
              <a:latin typeface="Helvetica" charset="0"/>
              <a:ea typeface="Helvetica" charset="0"/>
              <a:cs typeface="Helvetica" charset="0"/>
            </a:rPr>
            <a:t>賀小姐</a:t>
          </a:r>
          <a:r>
            <a:rPr lang="en-US" altLang="zh-TW" sz="1400" kern="1200" dirty="0">
              <a:latin typeface="Helvetica" charset="0"/>
              <a:ea typeface="Helvetica" charset="0"/>
              <a:cs typeface="Helvetica" charset="0"/>
            </a:rPr>
            <a:t>-</a:t>
          </a:r>
          <a:r>
            <a:rPr lang="zh-TW" altLang="en-US" sz="1400" kern="1200" dirty="0">
              <a:latin typeface="Helvetica" charset="0"/>
              <a:ea typeface="Helvetica" charset="0"/>
              <a:cs typeface="Helvetica" charset="0"/>
            </a:rPr>
            <a:t>陰道分泌物</a:t>
          </a:r>
        </a:p>
        <a:p>
          <a:pPr marL="0" lvl="0" indent="0" algn="ctr" defTabSz="889000">
            <a:lnSpc>
              <a:spcPct val="90000"/>
            </a:lnSpc>
            <a:spcBef>
              <a:spcPct val="0"/>
            </a:spcBef>
            <a:spcAft>
              <a:spcPct val="35000"/>
            </a:spcAft>
            <a:buNone/>
          </a:pPr>
          <a:r>
            <a:rPr lang="zh-TW" altLang="en-US" sz="1400" kern="1200" dirty="0">
              <a:latin typeface="Helvetica" charset="0"/>
              <a:ea typeface="Helvetica" charset="0"/>
              <a:cs typeface="Helvetica" charset="0"/>
            </a:rPr>
            <a:t>健康檢驗棒</a:t>
          </a:r>
          <a:r>
            <a:rPr lang="en-US" altLang="zh-TW" sz="1400" kern="1200" dirty="0">
              <a:latin typeface="Helvetica" charset="0"/>
              <a:ea typeface="Helvetica" charset="0"/>
              <a:cs typeface="Helvetica" charset="0"/>
            </a:rPr>
            <a:t>)</a:t>
          </a:r>
          <a:endParaRPr lang="zh-TW" altLang="en-US" sz="1400" kern="1200" dirty="0">
            <a:latin typeface="Helvetica" charset="0"/>
            <a:ea typeface="Helvetica" charset="0"/>
            <a:cs typeface="Helvetica" charset="0"/>
          </a:endParaRPr>
        </a:p>
      </dsp:txBody>
      <dsp:txXfrm>
        <a:off x="44051" y="45927"/>
        <a:ext cx="1863530" cy="814283"/>
      </dsp:txXfrm>
    </dsp:sp>
    <dsp:sp modelId="{8676EF11-D2F9-45E6-BCAB-024265486F65}">
      <dsp:nvSpPr>
        <dsp:cNvPr id="0" name=""/>
        <dsp:cNvSpPr/>
      </dsp:nvSpPr>
      <dsp:spPr>
        <a:xfrm rot="5400000">
          <a:off x="3325463" y="-334211"/>
          <a:ext cx="721908" cy="3469569"/>
        </a:xfrm>
        <a:prstGeom prst="round2SameRect">
          <a:avLst/>
        </a:prstGeom>
        <a:solidFill>
          <a:schemeClr val="accent2">
            <a:tint val="40000"/>
            <a:alpha val="90000"/>
            <a:hueOff val="-3741786"/>
            <a:satOff val="19791"/>
            <a:lumOff val="224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a:latin typeface="Helvetica" charset="0"/>
              <a:ea typeface="Helvetica" charset="0"/>
              <a:cs typeface="Helvetica" charset="0"/>
            </a:rPr>
            <a:t>全球好發，女性較比男性更易得到感染。老人、小孩、糖尿病者、需長照者、常憋尿者等皆為易感染族群。</a:t>
          </a:r>
        </a:p>
        <a:p>
          <a:pPr marL="114300" lvl="1" indent="-114300" algn="l" defTabSz="533400">
            <a:lnSpc>
              <a:spcPct val="90000"/>
            </a:lnSpc>
            <a:spcBef>
              <a:spcPct val="0"/>
            </a:spcBef>
            <a:spcAft>
              <a:spcPct val="15000"/>
            </a:spcAft>
            <a:buChar char="•"/>
          </a:pPr>
          <a:r>
            <a:rPr lang="zh-TW" altLang="en-US" sz="1200" kern="1200" dirty="0">
              <a:latin typeface="Helvetica" charset="0"/>
              <a:ea typeface="Helvetica" charset="0"/>
              <a:cs typeface="Helvetica" charset="0"/>
            </a:rPr>
            <a:t>可即時檢測及搭配自動記錄與分析系統 </a:t>
          </a:r>
          <a:r>
            <a:rPr lang="en-US" altLang="zh-TW" sz="1200" kern="1200" dirty="0">
              <a:latin typeface="Helvetica" charset="0"/>
              <a:ea typeface="Helvetica" charset="0"/>
              <a:cs typeface="Helvetica" charset="0"/>
            </a:rPr>
            <a:t>(</a:t>
          </a:r>
          <a:r>
            <a:rPr lang="zh-TW" altLang="en-US" sz="1200" kern="1200" dirty="0">
              <a:latin typeface="Helvetica" charset="0"/>
              <a:ea typeface="Helvetica" charset="0"/>
              <a:cs typeface="Helvetica" charset="0"/>
            </a:rPr>
            <a:t>上市準備中</a:t>
          </a:r>
          <a:r>
            <a:rPr lang="en-US" altLang="zh-TW" sz="1200" kern="1200" dirty="0">
              <a:latin typeface="Helvetica" charset="0"/>
              <a:ea typeface="Helvetica" charset="0"/>
              <a:cs typeface="Helvetica" charset="0"/>
            </a:rPr>
            <a:t>)</a:t>
          </a:r>
          <a:r>
            <a:rPr lang="zh-TW" altLang="en-US" sz="1200" kern="1200" dirty="0">
              <a:latin typeface="Helvetica" charset="0"/>
              <a:ea typeface="Helvetica" charset="0"/>
              <a:cs typeface="Helvetica" charset="0"/>
            </a:rPr>
            <a:t>。</a:t>
          </a:r>
        </a:p>
      </dsp:txBody>
      <dsp:txXfrm rot="-5400000">
        <a:off x="1951633" y="1074860"/>
        <a:ext cx="3434328" cy="651426"/>
      </dsp:txXfrm>
    </dsp:sp>
    <dsp:sp modelId="{62DC6878-6F95-4151-9705-B5906B15FB41}">
      <dsp:nvSpPr>
        <dsp:cNvPr id="0" name=""/>
        <dsp:cNvSpPr/>
      </dsp:nvSpPr>
      <dsp:spPr>
        <a:xfrm>
          <a:off x="0" y="949380"/>
          <a:ext cx="1951632" cy="902385"/>
        </a:xfrm>
        <a:prstGeom prst="roundRect">
          <a:avLst/>
        </a:prstGeom>
        <a:solidFill>
          <a:schemeClr val="accent2">
            <a:hueOff val="-3387031"/>
            <a:satOff val="11772"/>
            <a:lumOff val="8563"/>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Helvetica" charset="0"/>
              <a:ea typeface="Helvetica" charset="0"/>
              <a:cs typeface="Helvetica" charset="0"/>
            </a:rPr>
            <a:t>泌尿道感染</a:t>
          </a:r>
          <a:br>
            <a:rPr lang="en-US" altLang="zh-TW" sz="2000" kern="1200" dirty="0">
              <a:latin typeface="Helvetica" charset="0"/>
              <a:ea typeface="Helvetica" charset="0"/>
              <a:cs typeface="Helvetica" charset="0"/>
            </a:rPr>
          </a:br>
          <a:r>
            <a:rPr lang="en-US" altLang="zh-TW" sz="1400" kern="1200" dirty="0">
              <a:latin typeface="Helvetica" charset="0"/>
              <a:ea typeface="Helvetica" charset="0"/>
              <a:cs typeface="Helvetica" charset="0"/>
            </a:rPr>
            <a:t>(</a:t>
          </a:r>
          <a:r>
            <a:rPr lang="zh-TW" altLang="en-US" sz="1400" kern="1200" dirty="0">
              <a:latin typeface="Helvetica" charset="0"/>
              <a:ea typeface="Helvetica" charset="0"/>
              <a:cs typeface="Helvetica" charset="0"/>
            </a:rPr>
            <a:t>賀小姐</a:t>
          </a:r>
          <a:r>
            <a:rPr lang="en-US" altLang="zh-TW" sz="1400" kern="1200" dirty="0">
              <a:latin typeface="Helvetica" charset="0"/>
              <a:ea typeface="Helvetica" charset="0"/>
              <a:cs typeface="Helvetica" charset="0"/>
            </a:rPr>
            <a:t>-</a:t>
          </a:r>
          <a:r>
            <a:rPr lang="zh-TW" altLang="en-US" sz="1400" kern="1200" dirty="0">
              <a:latin typeface="Helvetica" charset="0"/>
              <a:ea typeface="Helvetica" charset="0"/>
              <a:cs typeface="Helvetica" charset="0"/>
            </a:rPr>
            <a:t>泌尿道感染檢測組</a:t>
          </a:r>
          <a:r>
            <a:rPr lang="en-US" altLang="zh-TW" sz="1400" kern="1200" dirty="0">
              <a:latin typeface="Helvetica" charset="0"/>
              <a:ea typeface="Helvetica" charset="0"/>
              <a:cs typeface="Helvetica" charset="0"/>
            </a:rPr>
            <a:t>)</a:t>
          </a:r>
          <a:endParaRPr lang="zh-TW" altLang="en-US" sz="1400" kern="1200" dirty="0">
            <a:latin typeface="Helvetica" charset="0"/>
            <a:ea typeface="Helvetica" charset="0"/>
            <a:cs typeface="Helvetica" charset="0"/>
          </a:endParaRPr>
        </a:p>
      </dsp:txBody>
      <dsp:txXfrm>
        <a:off x="44051" y="993431"/>
        <a:ext cx="1863530" cy="814283"/>
      </dsp:txXfrm>
    </dsp:sp>
    <dsp:sp modelId="{24A6C13A-CB91-4CD6-9353-ECAA6D9E97F0}">
      <dsp:nvSpPr>
        <dsp:cNvPr id="0" name=""/>
        <dsp:cNvSpPr/>
      </dsp:nvSpPr>
      <dsp:spPr>
        <a:xfrm rot="5400000">
          <a:off x="3325463" y="613293"/>
          <a:ext cx="721908" cy="3469569"/>
        </a:xfrm>
        <a:prstGeom prst="round2SameRect">
          <a:avLst/>
        </a:prstGeom>
        <a:solidFill>
          <a:schemeClr val="accent2">
            <a:tint val="40000"/>
            <a:alpha val="90000"/>
            <a:hueOff val="-7483572"/>
            <a:satOff val="39582"/>
            <a:lumOff val="449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a:latin typeface="Helvetica" charset="0"/>
              <a:ea typeface="Helvetica" charset="0"/>
              <a:cs typeface="Helvetica" charset="0"/>
            </a:rPr>
            <a:t>開發女性生殖器官包括子宮頸、子宮內膜等癌前病變生物標記與採檢套組。</a:t>
          </a:r>
        </a:p>
        <a:p>
          <a:pPr marL="114300" lvl="1" indent="-114300" algn="l" defTabSz="533400">
            <a:lnSpc>
              <a:spcPct val="90000"/>
            </a:lnSpc>
            <a:spcBef>
              <a:spcPct val="0"/>
            </a:spcBef>
            <a:spcAft>
              <a:spcPct val="15000"/>
            </a:spcAft>
            <a:buChar char="•"/>
          </a:pPr>
          <a:r>
            <a:rPr lang="zh-TW" altLang="en-US" sz="1200" kern="1200" dirty="0">
              <a:latin typeface="Helvetica" charset="0"/>
              <a:ea typeface="Helvetica" charset="0"/>
              <a:cs typeface="Helvetica" charset="0"/>
            </a:rPr>
            <a:t>全球專利佈局。</a:t>
          </a:r>
        </a:p>
      </dsp:txBody>
      <dsp:txXfrm rot="-5400000">
        <a:off x="1951633" y="2022365"/>
        <a:ext cx="3434328" cy="651426"/>
      </dsp:txXfrm>
    </dsp:sp>
    <dsp:sp modelId="{2041C735-C403-47E4-882F-776AF21CA2CB}">
      <dsp:nvSpPr>
        <dsp:cNvPr id="0" name=""/>
        <dsp:cNvSpPr/>
      </dsp:nvSpPr>
      <dsp:spPr>
        <a:xfrm>
          <a:off x="0" y="1896885"/>
          <a:ext cx="1951632" cy="902385"/>
        </a:xfrm>
        <a:prstGeom prst="roundRect">
          <a:avLst/>
        </a:prstGeom>
        <a:solidFill>
          <a:schemeClr val="accent2">
            <a:hueOff val="-6774063"/>
            <a:satOff val="23543"/>
            <a:lumOff val="17125"/>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Helvetica" charset="0"/>
              <a:ea typeface="Helvetica" charset="0"/>
              <a:cs typeface="Helvetica" charset="0"/>
            </a:rPr>
            <a:t>生殖器官病變</a:t>
          </a:r>
        </a:p>
      </dsp:txBody>
      <dsp:txXfrm>
        <a:off x="44051" y="1940936"/>
        <a:ext cx="1863530" cy="814283"/>
      </dsp:txXfrm>
    </dsp:sp>
    <dsp:sp modelId="{852F21AB-CAB8-44F2-A967-BC3F35AB252C}">
      <dsp:nvSpPr>
        <dsp:cNvPr id="0" name=""/>
        <dsp:cNvSpPr/>
      </dsp:nvSpPr>
      <dsp:spPr>
        <a:xfrm rot="5400000">
          <a:off x="3325463" y="1560798"/>
          <a:ext cx="721908" cy="3469569"/>
        </a:xfrm>
        <a:prstGeom prst="round2SameRect">
          <a:avLst/>
        </a:prstGeom>
        <a:solidFill>
          <a:schemeClr val="accent2">
            <a:tint val="40000"/>
            <a:alpha val="90000"/>
            <a:hueOff val="-11225358"/>
            <a:satOff val="59373"/>
            <a:lumOff val="674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zh-TW" altLang="en-US" sz="1200" kern="1200" dirty="0">
              <a:latin typeface="Helvetica" charset="0"/>
              <a:ea typeface="Helvetica" charset="0"/>
              <a:cs typeface="Helvetica" charset="0"/>
            </a:rPr>
            <a:t>對於女性難以啟齒的議題，提供維護個人隱私的篩檢方案。</a:t>
          </a:r>
        </a:p>
        <a:p>
          <a:pPr marL="114300" lvl="1" indent="-114300" algn="l" defTabSz="533400">
            <a:lnSpc>
              <a:spcPct val="90000"/>
            </a:lnSpc>
            <a:spcBef>
              <a:spcPct val="0"/>
            </a:spcBef>
            <a:spcAft>
              <a:spcPct val="15000"/>
            </a:spcAft>
            <a:buChar char="•"/>
          </a:pPr>
          <a:r>
            <a:rPr lang="zh-TW" altLang="en-US" sz="1200" kern="1200" dirty="0">
              <a:latin typeface="Helvetica" charset="0"/>
              <a:ea typeface="Helvetica" charset="0"/>
              <a:cs typeface="Helvetica" charset="0"/>
            </a:rPr>
            <a:t>一個檢體多項檢測。</a:t>
          </a:r>
        </a:p>
      </dsp:txBody>
      <dsp:txXfrm rot="-5400000">
        <a:off x="1951633" y="2969870"/>
        <a:ext cx="3434328" cy="651426"/>
      </dsp:txXfrm>
    </dsp:sp>
    <dsp:sp modelId="{BF68715B-AA51-4CB5-946A-F6EA99FCD55F}">
      <dsp:nvSpPr>
        <dsp:cNvPr id="0" name=""/>
        <dsp:cNvSpPr/>
      </dsp:nvSpPr>
      <dsp:spPr>
        <a:xfrm>
          <a:off x="0" y="2844390"/>
          <a:ext cx="1951632" cy="902385"/>
        </a:xfrm>
        <a:prstGeom prst="roundRect">
          <a:avLst/>
        </a:prstGeom>
        <a:solidFill>
          <a:schemeClr val="accent2">
            <a:hueOff val="-10161094"/>
            <a:satOff val="35315"/>
            <a:lumOff val="25688"/>
            <a:alphaOff val="0"/>
          </a:schemeClr>
        </a:solidFill>
        <a:ln>
          <a:noFill/>
        </a:ln>
        <a:effectLst>
          <a:outerShdw blurRad="63500" dist="25400" dir="5400000" sx="101000" sy="101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latin typeface="Helvetica" charset="0"/>
              <a:ea typeface="Helvetica" charset="0"/>
              <a:cs typeface="Helvetica" charset="0"/>
            </a:rPr>
            <a:t>性傳染疾病</a:t>
          </a:r>
        </a:p>
      </dsp:txBody>
      <dsp:txXfrm>
        <a:off x="44051" y="2888441"/>
        <a:ext cx="1863530" cy="8142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40389-980B-4C5D-83C5-C55CE548BD15}">
      <dsp:nvSpPr>
        <dsp:cNvPr id="0" name=""/>
        <dsp:cNvSpPr/>
      </dsp:nvSpPr>
      <dsp:spPr>
        <a:xfrm>
          <a:off x="0" y="708"/>
          <a:ext cx="3303036" cy="316625"/>
        </a:xfrm>
        <a:prstGeom prst="roundRect">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TW" altLang="en-US" sz="1600" kern="1200" dirty="0">
              <a:latin typeface="Helvetica" charset="0"/>
              <a:ea typeface="Helvetica" charset="0"/>
              <a:cs typeface="Helvetica" charset="0"/>
            </a:rPr>
            <a:t>雙層防護</a:t>
          </a:r>
        </a:p>
      </dsp:txBody>
      <dsp:txXfrm>
        <a:off x="15456" y="16164"/>
        <a:ext cx="3272124" cy="285713"/>
      </dsp:txXfrm>
    </dsp:sp>
    <dsp:sp modelId="{7515972C-BFBA-41C9-AD77-B71F6A9A613E}">
      <dsp:nvSpPr>
        <dsp:cNvPr id="0" name=""/>
        <dsp:cNvSpPr/>
      </dsp:nvSpPr>
      <dsp:spPr>
        <a:xfrm>
          <a:off x="0" y="317334"/>
          <a:ext cx="3303036" cy="580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87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zh-TW" altLang="en-US" sz="1400" kern="1200" dirty="0">
              <a:latin typeface="Helvetica" charset="0"/>
              <a:ea typeface="Helvetica" charset="0"/>
              <a:cs typeface="Helvetica" charset="0"/>
            </a:rPr>
            <a:t>特殊凹槽設計，保護身體，不會直接碰觸試劑</a:t>
          </a:r>
        </a:p>
        <a:p>
          <a:pPr marL="114300" lvl="1" indent="-114300" algn="l" defTabSz="622300">
            <a:lnSpc>
              <a:spcPct val="90000"/>
            </a:lnSpc>
            <a:spcBef>
              <a:spcPct val="0"/>
            </a:spcBef>
            <a:spcAft>
              <a:spcPct val="20000"/>
            </a:spcAft>
            <a:buChar char="•"/>
          </a:pPr>
          <a:r>
            <a:rPr lang="zh-TW" altLang="en-US" sz="1400" kern="1200" dirty="0">
              <a:latin typeface="Helvetica" charset="0"/>
              <a:ea typeface="Helvetica" charset="0"/>
              <a:cs typeface="Helvetica" charset="0"/>
            </a:rPr>
            <a:t>雙層防護，檢驗試紙不會脫落或留在身體裡</a:t>
          </a:r>
        </a:p>
      </dsp:txBody>
      <dsp:txXfrm>
        <a:off x="0" y="317334"/>
        <a:ext cx="3303036" cy="580833"/>
      </dsp:txXfrm>
    </dsp:sp>
    <dsp:sp modelId="{49B56C54-6931-4C47-B99E-60F5BED2DF41}">
      <dsp:nvSpPr>
        <dsp:cNvPr id="0" name=""/>
        <dsp:cNvSpPr/>
      </dsp:nvSpPr>
      <dsp:spPr>
        <a:xfrm>
          <a:off x="0" y="898167"/>
          <a:ext cx="3303036" cy="316625"/>
        </a:xfrm>
        <a:prstGeom prst="roundRect">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TW" altLang="en-US" sz="1600" kern="1200" dirty="0">
              <a:latin typeface="Helvetica" charset="0"/>
              <a:ea typeface="Helvetica" charset="0"/>
              <a:cs typeface="Helvetica" charset="0"/>
            </a:rPr>
            <a:t>專利設計</a:t>
          </a:r>
        </a:p>
      </dsp:txBody>
      <dsp:txXfrm>
        <a:off x="15456" y="913623"/>
        <a:ext cx="3272124" cy="285713"/>
      </dsp:txXfrm>
    </dsp:sp>
    <dsp:sp modelId="{B4CC802A-587B-4A14-9117-80C014EE016F}">
      <dsp:nvSpPr>
        <dsp:cNvPr id="0" name=""/>
        <dsp:cNvSpPr/>
      </dsp:nvSpPr>
      <dsp:spPr>
        <a:xfrm>
          <a:off x="0" y="1214792"/>
          <a:ext cx="3303036" cy="451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87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zh-TW" altLang="en-US" sz="1400" kern="1200" dirty="0">
              <a:latin typeface="Helvetica" charset="0"/>
              <a:ea typeface="Helvetica" charset="0"/>
              <a:cs typeface="Helvetica" charset="0"/>
            </a:rPr>
            <a:t>特殊花瓣開口造型，優雅舒適</a:t>
          </a:r>
        </a:p>
        <a:p>
          <a:pPr marL="114300" lvl="1" indent="-114300" algn="l" defTabSz="622300">
            <a:lnSpc>
              <a:spcPct val="90000"/>
            </a:lnSpc>
            <a:spcBef>
              <a:spcPct val="0"/>
            </a:spcBef>
            <a:spcAft>
              <a:spcPct val="20000"/>
            </a:spcAft>
            <a:buChar char="•"/>
          </a:pPr>
          <a:r>
            <a:rPr lang="zh-TW" altLang="en-US" sz="1400" kern="1200" dirty="0">
              <a:latin typeface="Helvetica" charset="0"/>
              <a:ea typeface="Helvetica" charset="0"/>
              <a:cs typeface="Helvetica" charset="0"/>
            </a:rPr>
            <a:t>獨家專利，可控制置入深度，避免受傷</a:t>
          </a:r>
        </a:p>
      </dsp:txBody>
      <dsp:txXfrm>
        <a:off x="0" y="1214792"/>
        <a:ext cx="3303036" cy="451759"/>
      </dsp:txXfrm>
    </dsp:sp>
    <dsp:sp modelId="{C9164E15-E304-4069-8D98-78701FEA4EED}">
      <dsp:nvSpPr>
        <dsp:cNvPr id="0" name=""/>
        <dsp:cNvSpPr/>
      </dsp:nvSpPr>
      <dsp:spPr>
        <a:xfrm>
          <a:off x="0" y="1666552"/>
          <a:ext cx="3303036" cy="316625"/>
        </a:xfrm>
        <a:prstGeom prst="roundRect">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TW" altLang="en-US" sz="1600" kern="1200" dirty="0">
              <a:latin typeface="Helvetica" charset="0"/>
              <a:ea typeface="Helvetica" charset="0"/>
              <a:cs typeface="Helvetica" charset="0"/>
            </a:rPr>
            <a:t>安全材質</a:t>
          </a:r>
        </a:p>
      </dsp:txBody>
      <dsp:txXfrm>
        <a:off x="15456" y="1682008"/>
        <a:ext cx="3272124" cy="285713"/>
      </dsp:txXfrm>
    </dsp:sp>
    <dsp:sp modelId="{34873121-0892-4854-A2CA-2DB0D35906FB}">
      <dsp:nvSpPr>
        <dsp:cNvPr id="0" name=""/>
        <dsp:cNvSpPr/>
      </dsp:nvSpPr>
      <dsp:spPr>
        <a:xfrm>
          <a:off x="0" y="1983177"/>
          <a:ext cx="3303036" cy="5808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871" tIns="17780" rIns="99568" bIns="17780" numCol="1" spcCol="1270" anchor="t" anchorCtr="0">
          <a:noAutofit/>
        </a:bodyPr>
        <a:lstStyle/>
        <a:p>
          <a:pPr marL="114300" lvl="1" indent="-114300" algn="l" defTabSz="622300">
            <a:lnSpc>
              <a:spcPct val="90000"/>
            </a:lnSpc>
            <a:spcBef>
              <a:spcPct val="0"/>
            </a:spcBef>
            <a:spcAft>
              <a:spcPct val="20000"/>
            </a:spcAft>
            <a:buChar char="•"/>
          </a:pPr>
          <a:r>
            <a:rPr lang="zh-TW" altLang="en-US" sz="1400" kern="1200" dirty="0">
              <a:latin typeface="Helvetica" charset="0"/>
              <a:ea typeface="Helvetica" charset="0"/>
              <a:cs typeface="Helvetica" charset="0"/>
            </a:rPr>
            <a:t>採用生物相容性材質，具有彈性且安全</a:t>
          </a:r>
        </a:p>
        <a:p>
          <a:pPr marL="114300" lvl="1" indent="-114300" algn="l" defTabSz="622300">
            <a:lnSpc>
              <a:spcPct val="90000"/>
            </a:lnSpc>
            <a:spcBef>
              <a:spcPct val="0"/>
            </a:spcBef>
            <a:spcAft>
              <a:spcPct val="20000"/>
            </a:spcAft>
            <a:buChar char="•"/>
          </a:pPr>
          <a:r>
            <a:rPr lang="zh-TW" altLang="en-US" sz="1400" kern="1200" dirty="0">
              <a:latin typeface="Helvetica" charset="0"/>
              <a:ea typeface="Helvetica" charset="0"/>
              <a:cs typeface="Helvetica" charset="0"/>
            </a:rPr>
            <a:t>使用觸感舒適滑順，不乾不澀，不需額外潤滑</a:t>
          </a:r>
        </a:p>
      </dsp:txBody>
      <dsp:txXfrm>
        <a:off x="0" y="1983177"/>
        <a:ext cx="3303036" cy="5808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919E3-11A5-4287-993D-645C1FE0F7B0}">
      <dsp:nvSpPr>
        <dsp:cNvPr id="0" name=""/>
        <dsp:cNvSpPr/>
      </dsp:nvSpPr>
      <dsp:spPr>
        <a:xfrm>
          <a:off x="85245" y="320"/>
          <a:ext cx="1111780" cy="457688"/>
        </a:xfrm>
        <a:prstGeom prst="roundRect">
          <a:avLst>
            <a:gd name="adj" fmla="val 10000"/>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Helvetica" charset="0"/>
              <a:ea typeface="Helvetica" charset="0"/>
              <a:cs typeface="Helvetica" charset="0"/>
            </a:rPr>
            <a:t>居家貼心快篩</a:t>
          </a:r>
        </a:p>
      </dsp:txBody>
      <dsp:txXfrm>
        <a:off x="98650" y="13725"/>
        <a:ext cx="1084970" cy="430878"/>
      </dsp:txXfrm>
    </dsp:sp>
    <dsp:sp modelId="{D467AB5D-8307-4C07-B71A-0E2A24A8CCB1}">
      <dsp:nvSpPr>
        <dsp:cNvPr id="0" name=""/>
        <dsp:cNvSpPr/>
      </dsp:nvSpPr>
      <dsp:spPr>
        <a:xfrm>
          <a:off x="196423" y="458008"/>
          <a:ext cx="111232" cy="343266"/>
        </a:xfrm>
        <a:custGeom>
          <a:avLst/>
          <a:gdLst/>
          <a:ahLst/>
          <a:cxnLst/>
          <a:rect l="0" t="0" r="0" b="0"/>
          <a:pathLst>
            <a:path>
              <a:moveTo>
                <a:pt x="0" y="0"/>
              </a:moveTo>
              <a:lnTo>
                <a:pt x="0" y="343266"/>
              </a:lnTo>
              <a:lnTo>
                <a:pt x="111232" y="343266"/>
              </a:lnTo>
            </a:path>
          </a:pathLst>
        </a:custGeom>
        <a:noFill/>
        <a:ln w="25400" cap="flat" cmpd="dbl"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963DA3-371F-4028-BEC0-EF0AF37B8F87}">
      <dsp:nvSpPr>
        <dsp:cNvPr id="0" name=""/>
        <dsp:cNvSpPr/>
      </dsp:nvSpPr>
      <dsp:spPr>
        <a:xfrm>
          <a:off x="307656" y="572430"/>
          <a:ext cx="732301" cy="457688"/>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a:outerShdw blurRad="63500" dist="25400" dir="5400000" sx="101000" sy="101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Helvetica" charset="0"/>
              <a:ea typeface="Helvetica" charset="0"/>
              <a:cs typeface="Helvetica" charset="0"/>
            </a:rPr>
            <a:t>私密處搔癢或灼痛感</a:t>
          </a:r>
        </a:p>
      </dsp:txBody>
      <dsp:txXfrm>
        <a:off x="321061" y="585835"/>
        <a:ext cx="705491" cy="430878"/>
      </dsp:txXfrm>
    </dsp:sp>
    <dsp:sp modelId="{8447A088-2947-4E18-906F-C58BF4C9ACA0}">
      <dsp:nvSpPr>
        <dsp:cNvPr id="0" name=""/>
        <dsp:cNvSpPr/>
      </dsp:nvSpPr>
      <dsp:spPr>
        <a:xfrm>
          <a:off x="196423" y="458008"/>
          <a:ext cx="111232" cy="915376"/>
        </a:xfrm>
        <a:custGeom>
          <a:avLst/>
          <a:gdLst/>
          <a:ahLst/>
          <a:cxnLst/>
          <a:rect l="0" t="0" r="0" b="0"/>
          <a:pathLst>
            <a:path>
              <a:moveTo>
                <a:pt x="0" y="0"/>
              </a:moveTo>
              <a:lnTo>
                <a:pt x="0" y="915376"/>
              </a:lnTo>
              <a:lnTo>
                <a:pt x="111232" y="915376"/>
              </a:lnTo>
            </a:path>
          </a:pathLst>
        </a:custGeom>
        <a:noFill/>
        <a:ln w="25400" cap="flat" cmpd="dbl"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F28BB3-909C-4382-8874-2B0BBC1B1372}">
      <dsp:nvSpPr>
        <dsp:cNvPr id="0" name=""/>
        <dsp:cNvSpPr/>
      </dsp:nvSpPr>
      <dsp:spPr>
        <a:xfrm>
          <a:off x="307656" y="1144541"/>
          <a:ext cx="732301" cy="457688"/>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a:outerShdw blurRad="63500" dist="25400" dir="5400000" sx="101000" sy="101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Helvetica" charset="0"/>
              <a:ea typeface="Helvetica" charset="0"/>
              <a:cs typeface="Helvetica" charset="0"/>
            </a:rPr>
            <a:t>分泌物異常或有異味</a:t>
          </a:r>
        </a:p>
      </dsp:txBody>
      <dsp:txXfrm>
        <a:off x="321061" y="1157946"/>
        <a:ext cx="705491" cy="430878"/>
      </dsp:txXfrm>
    </dsp:sp>
    <dsp:sp modelId="{2443356F-48F0-40B5-8028-F16C6A641A77}">
      <dsp:nvSpPr>
        <dsp:cNvPr id="0" name=""/>
        <dsp:cNvSpPr/>
      </dsp:nvSpPr>
      <dsp:spPr>
        <a:xfrm>
          <a:off x="1355110" y="320"/>
          <a:ext cx="1111780" cy="457688"/>
        </a:xfrm>
        <a:prstGeom prst="roundRect">
          <a:avLst>
            <a:gd name="adj" fmla="val 10000"/>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Helvetica" charset="0"/>
              <a:ea typeface="Helvetica" charset="0"/>
              <a:cs typeface="Helvetica" charset="0"/>
            </a:rPr>
            <a:t>輕鬆健康管理</a:t>
          </a:r>
        </a:p>
      </dsp:txBody>
      <dsp:txXfrm>
        <a:off x="1368515" y="13725"/>
        <a:ext cx="1084970" cy="430878"/>
      </dsp:txXfrm>
    </dsp:sp>
    <dsp:sp modelId="{00F6CEE9-EA63-4C8A-B15B-62D619FB3050}">
      <dsp:nvSpPr>
        <dsp:cNvPr id="0" name=""/>
        <dsp:cNvSpPr/>
      </dsp:nvSpPr>
      <dsp:spPr>
        <a:xfrm>
          <a:off x="1466288" y="458008"/>
          <a:ext cx="111178" cy="343266"/>
        </a:xfrm>
        <a:custGeom>
          <a:avLst/>
          <a:gdLst/>
          <a:ahLst/>
          <a:cxnLst/>
          <a:rect l="0" t="0" r="0" b="0"/>
          <a:pathLst>
            <a:path>
              <a:moveTo>
                <a:pt x="0" y="0"/>
              </a:moveTo>
              <a:lnTo>
                <a:pt x="0" y="343266"/>
              </a:lnTo>
              <a:lnTo>
                <a:pt x="111178" y="343266"/>
              </a:lnTo>
            </a:path>
          </a:pathLst>
        </a:custGeom>
        <a:noFill/>
        <a:ln w="25400" cap="flat" cmpd="dbl"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EFB3FE-5C73-406A-A28F-026E00BB54D0}">
      <dsp:nvSpPr>
        <dsp:cNvPr id="0" name=""/>
        <dsp:cNvSpPr/>
      </dsp:nvSpPr>
      <dsp:spPr>
        <a:xfrm>
          <a:off x="1577466" y="572430"/>
          <a:ext cx="732301" cy="457688"/>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a:outerShdw blurRad="63500" dist="25400" dir="5400000" sx="101000" sy="101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Helvetica" charset="0"/>
              <a:ea typeface="Helvetica" charset="0"/>
              <a:cs typeface="Helvetica" charset="0"/>
            </a:rPr>
            <a:t>具高隱私性</a:t>
          </a:r>
        </a:p>
      </dsp:txBody>
      <dsp:txXfrm>
        <a:off x="1590871" y="585835"/>
        <a:ext cx="705491" cy="430878"/>
      </dsp:txXfrm>
    </dsp:sp>
    <dsp:sp modelId="{EEB28DBE-9022-461F-80B9-6BFB5694CA7D}">
      <dsp:nvSpPr>
        <dsp:cNvPr id="0" name=""/>
        <dsp:cNvSpPr/>
      </dsp:nvSpPr>
      <dsp:spPr>
        <a:xfrm>
          <a:off x="1466288" y="458008"/>
          <a:ext cx="111178" cy="915376"/>
        </a:xfrm>
        <a:custGeom>
          <a:avLst/>
          <a:gdLst/>
          <a:ahLst/>
          <a:cxnLst/>
          <a:rect l="0" t="0" r="0" b="0"/>
          <a:pathLst>
            <a:path>
              <a:moveTo>
                <a:pt x="0" y="0"/>
              </a:moveTo>
              <a:lnTo>
                <a:pt x="0" y="915376"/>
              </a:lnTo>
              <a:lnTo>
                <a:pt x="111178" y="915376"/>
              </a:lnTo>
            </a:path>
          </a:pathLst>
        </a:custGeom>
        <a:noFill/>
        <a:ln w="25400" cap="flat" cmpd="dbl"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033C70-7DBA-4D2F-ADB7-716055AA42B7}">
      <dsp:nvSpPr>
        <dsp:cNvPr id="0" name=""/>
        <dsp:cNvSpPr/>
      </dsp:nvSpPr>
      <dsp:spPr>
        <a:xfrm>
          <a:off x="1577466" y="1144541"/>
          <a:ext cx="732301" cy="457688"/>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a:outerShdw blurRad="63500" dist="25400" dir="5400000" sx="101000" sy="101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Helvetica" charset="0"/>
              <a:ea typeface="Helvetica" charset="0"/>
              <a:cs typeface="Helvetica" charset="0"/>
            </a:rPr>
            <a:t>就醫前初步篩檢</a:t>
          </a:r>
        </a:p>
      </dsp:txBody>
      <dsp:txXfrm>
        <a:off x="1590871" y="1157946"/>
        <a:ext cx="705491" cy="430878"/>
      </dsp:txXfrm>
    </dsp:sp>
    <dsp:sp modelId="{2C353A62-0AEC-4282-8BA6-73631BAB0F8F}">
      <dsp:nvSpPr>
        <dsp:cNvPr id="0" name=""/>
        <dsp:cNvSpPr/>
      </dsp:nvSpPr>
      <dsp:spPr>
        <a:xfrm>
          <a:off x="2624976" y="320"/>
          <a:ext cx="1111780" cy="457688"/>
        </a:xfrm>
        <a:prstGeom prst="roundRect">
          <a:avLst>
            <a:gd name="adj" fmla="val 10000"/>
          </a:avLst>
        </a:prstGeom>
        <a:gradFill rotWithShape="0">
          <a:gsLst>
            <a:gs pos="0">
              <a:schemeClr val="lt1">
                <a:hueOff val="0"/>
                <a:satOff val="0"/>
                <a:lumOff val="0"/>
                <a:alphaOff val="0"/>
                <a:shade val="100000"/>
                <a:satMod val="120000"/>
              </a:schemeClr>
            </a:gs>
            <a:gs pos="69000">
              <a:schemeClr val="lt1">
                <a:hueOff val="0"/>
                <a:satOff val="0"/>
                <a:lumOff val="0"/>
                <a:alphaOff val="0"/>
                <a:tint val="80000"/>
                <a:shade val="100000"/>
                <a:satMod val="150000"/>
              </a:schemeClr>
            </a:gs>
            <a:gs pos="100000">
              <a:schemeClr val="lt1">
                <a:hueOff val="0"/>
                <a:satOff val="0"/>
                <a:lumOff val="0"/>
                <a:alphaOff val="0"/>
                <a:tint val="50000"/>
                <a:shade val="100000"/>
                <a:satMod val="150000"/>
              </a:schemeClr>
            </a:gs>
          </a:gsLst>
          <a:path path="circle">
            <a:fillToRect l="100000" t="100000" r="100000" b="100000"/>
          </a:path>
        </a:gradFill>
        <a:ln>
          <a:noFill/>
        </a:ln>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Helvetica" charset="0"/>
              <a:ea typeface="Helvetica" charset="0"/>
              <a:cs typeface="Helvetica" charset="0"/>
            </a:rPr>
            <a:t>呈色快速準確</a:t>
          </a:r>
        </a:p>
      </dsp:txBody>
      <dsp:txXfrm>
        <a:off x="2638381" y="13725"/>
        <a:ext cx="1084970" cy="430878"/>
      </dsp:txXfrm>
    </dsp:sp>
    <dsp:sp modelId="{D3F3A918-034A-47DD-B5F6-24BA2492C689}">
      <dsp:nvSpPr>
        <dsp:cNvPr id="0" name=""/>
        <dsp:cNvSpPr/>
      </dsp:nvSpPr>
      <dsp:spPr>
        <a:xfrm>
          <a:off x="2736154" y="458008"/>
          <a:ext cx="111123" cy="343266"/>
        </a:xfrm>
        <a:custGeom>
          <a:avLst/>
          <a:gdLst/>
          <a:ahLst/>
          <a:cxnLst/>
          <a:rect l="0" t="0" r="0" b="0"/>
          <a:pathLst>
            <a:path>
              <a:moveTo>
                <a:pt x="0" y="0"/>
              </a:moveTo>
              <a:lnTo>
                <a:pt x="0" y="343266"/>
              </a:lnTo>
              <a:lnTo>
                <a:pt x="111123" y="343266"/>
              </a:lnTo>
            </a:path>
          </a:pathLst>
        </a:custGeom>
        <a:noFill/>
        <a:ln w="25400" cap="flat" cmpd="dbl"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DF6E99-F9B2-4260-BCF7-F5DBACDCF82A}">
      <dsp:nvSpPr>
        <dsp:cNvPr id="0" name=""/>
        <dsp:cNvSpPr/>
      </dsp:nvSpPr>
      <dsp:spPr>
        <a:xfrm>
          <a:off x="2847277" y="572430"/>
          <a:ext cx="705455" cy="457688"/>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a:outerShdw blurRad="63500" dist="25400" dir="5400000" sx="101000" sy="101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altLang="zh-TW" sz="1100" kern="1200" dirty="0">
              <a:latin typeface="Helvetica" charset="0"/>
              <a:ea typeface="Helvetica" charset="0"/>
              <a:cs typeface="Helvetica" charset="0"/>
            </a:rPr>
            <a:t>1</a:t>
          </a:r>
          <a:r>
            <a:rPr lang="zh-TW" altLang="en-US" sz="1100" kern="1200" dirty="0">
              <a:latin typeface="Helvetica" charset="0"/>
              <a:ea typeface="Helvetica" charset="0"/>
              <a:cs typeface="Helvetica" charset="0"/>
            </a:rPr>
            <a:t>分鐘即可呈色判讀</a:t>
          </a:r>
        </a:p>
      </dsp:txBody>
      <dsp:txXfrm>
        <a:off x="2860682" y="585835"/>
        <a:ext cx="678645" cy="430878"/>
      </dsp:txXfrm>
    </dsp:sp>
    <dsp:sp modelId="{C8AF322A-6F43-4196-A820-AAEA1F991F07}">
      <dsp:nvSpPr>
        <dsp:cNvPr id="0" name=""/>
        <dsp:cNvSpPr/>
      </dsp:nvSpPr>
      <dsp:spPr>
        <a:xfrm>
          <a:off x="2736154" y="458008"/>
          <a:ext cx="111123" cy="915376"/>
        </a:xfrm>
        <a:custGeom>
          <a:avLst/>
          <a:gdLst/>
          <a:ahLst/>
          <a:cxnLst/>
          <a:rect l="0" t="0" r="0" b="0"/>
          <a:pathLst>
            <a:path>
              <a:moveTo>
                <a:pt x="0" y="0"/>
              </a:moveTo>
              <a:lnTo>
                <a:pt x="0" y="915376"/>
              </a:lnTo>
              <a:lnTo>
                <a:pt x="111123" y="915376"/>
              </a:lnTo>
            </a:path>
          </a:pathLst>
        </a:custGeom>
        <a:noFill/>
        <a:ln w="25400" cap="flat" cmpd="dbl"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C3B414-1DDE-4620-AB44-D89C27F11830}">
      <dsp:nvSpPr>
        <dsp:cNvPr id="0" name=""/>
        <dsp:cNvSpPr/>
      </dsp:nvSpPr>
      <dsp:spPr>
        <a:xfrm>
          <a:off x="2847277" y="1144541"/>
          <a:ext cx="732301" cy="457688"/>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ln>
        <a:effectLst>
          <a:outerShdw blurRad="63500" dist="25400" dir="5400000" sx="101000" sy="101000" rotWithShape="0">
            <a:srgbClr val="000000">
              <a:alpha val="40000"/>
            </a:srgbClr>
          </a:outerShdw>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zh-TW" altLang="en-US" sz="1100" kern="1200" dirty="0">
              <a:latin typeface="Helvetica" charset="0"/>
              <a:ea typeface="Helvetica" charset="0"/>
              <a:cs typeface="Helvetica" charset="0"/>
            </a:rPr>
            <a:t>臨床診斷準確度達</a:t>
          </a:r>
          <a:r>
            <a:rPr lang="en-US" altLang="zh-TW" sz="1100" kern="1200" dirty="0">
              <a:latin typeface="Helvetica" charset="0"/>
              <a:ea typeface="Helvetica" charset="0"/>
              <a:cs typeface="Helvetica" charset="0"/>
            </a:rPr>
            <a:t>90%</a:t>
          </a:r>
          <a:endParaRPr lang="zh-TW" altLang="en-US" sz="1100" kern="1200" dirty="0">
            <a:latin typeface="Helvetica" charset="0"/>
            <a:ea typeface="Helvetica" charset="0"/>
            <a:cs typeface="Helvetica" charset="0"/>
          </a:endParaRPr>
        </a:p>
      </dsp:txBody>
      <dsp:txXfrm>
        <a:off x="2860682" y="1157946"/>
        <a:ext cx="705491" cy="43087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3.emf"/><Relationship Id="rId7" Type="http://schemas.openxmlformats.org/officeDocument/2006/relationships/image" Target="../media/image267.emf"/><Relationship Id="rId2" Type="http://schemas.openxmlformats.org/officeDocument/2006/relationships/image" Target="../media/image262.emf"/><Relationship Id="rId1" Type="http://schemas.openxmlformats.org/officeDocument/2006/relationships/image" Target="../media/image261.emf"/><Relationship Id="rId6" Type="http://schemas.openxmlformats.org/officeDocument/2006/relationships/image" Target="../media/image266.emf"/><Relationship Id="rId5" Type="http://schemas.openxmlformats.org/officeDocument/2006/relationships/image" Target="../media/image265.emf"/><Relationship Id="rId4" Type="http://schemas.openxmlformats.org/officeDocument/2006/relationships/image" Target="../media/image2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D9908-3BC1-443B-9BFD-39B1A450EDD6}" type="datetimeFigureOut">
              <a:rPr lang="zh-TW" altLang="en-US" smtClean="0"/>
              <a:t>2020/5/5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96CD9-E301-4E93-8FBD-C16DD609AEAB}" type="slidenum">
              <a:rPr lang="zh-TW" altLang="en-US" smtClean="0"/>
              <a:t>‹#›</a:t>
            </a:fld>
            <a:endParaRPr lang="zh-TW" altLang="en-US"/>
          </a:p>
        </p:txBody>
      </p:sp>
    </p:spTree>
    <p:extLst>
      <p:ext uri="{BB962C8B-B14F-4D97-AF65-F5344CB8AC3E}">
        <p14:creationId xmlns:p14="http://schemas.microsoft.com/office/powerpoint/2010/main" val="1284158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07950" y="739775"/>
            <a:ext cx="6581775" cy="370363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2FD681-4B33-1849-841A-D219B1928B81}" type="slidenum">
              <a:rPr kumimoji="1" 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1" lang="en-US"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818201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300">
                <a:solidFill>
                  <a:schemeClr val="tx1"/>
                </a:solidFill>
                <a:latin typeface="Arial" charset="0"/>
                <a:ea typeface="新細明體" charset="0"/>
                <a:cs typeface="新細明體" charset="0"/>
              </a:defRPr>
            </a:lvl1pPr>
            <a:lvl2pPr marL="714346" indent="-274749">
              <a:defRPr kumimoji="1" sz="2300">
                <a:solidFill>
                  <a:schemeClr val="tx1"/>
                </a:solidFill>
                <a:latin typeface="Arial" charset="0"/>
                <a:ea typeface="新細明體" charset="0"/>
              </a:defRPr>
            </a:lvl2pPr>
            <a:lvl3pPr marL="1098995" indent="-219799">
              <a:defRPr kumimoji="1" sz="2300">
                <a:solidFill>
                  <a:schemeClr val="tx1"/>
                </a:solidFill>
                <a:latin typeface="Arial" charset="0"/>
                <a:ea typeface="新細明體" charset="0"/>
              </a:defRPr>
            </a:lvl3pPr>
            <a:lvl4pPr marL="1538592" indent="-219799">
              <a:defRPr kumimoji="1" sz="2300">
                <a:solidFill>
                  <a:schemeClr val="tx1"/>
                </a:solidFill>
                <a:latin typeface="Arial" charset="0"/>
                <a:ea typeface="新細明體" charset="0"/>
              </a:defRPr>
            </a:lvl4pPr>
            <a:lvl5pPr marL="1978190" indent="-219799">
              <a:defRPr kumimoji="1" sz="2300">
                <a:solidFill>
                  <a:schemeClr val="tx1"/>
                </a:solidFill>
                <a:latin typeface="Arial" charset="0"/>
                <a:ea typeface="新細明體" charset="0"/>
              </a:defRPr>
            </a:lvl5pPr>
            <a:lvl6pPr marL="2417788" indent="-219799" fontAlgn="base">
              <a:spcBef>
                <a:spcPct val="0"/>
              </a:spcBef>
              <a:spcAft>
                <a:spcPct val="0"/>
              </a:spcAft>
              <a:defRPr kumimoji="1" sz="2300">
                <a:solidFill>
                  <a:schemeClr val="tx1"/>
                </a:solidFill>
                <a:latin typeface="Arial" charset="0"/>
                <a:ea typeface="新細明體" charset="0"/>
              </a:defRPr>
            </a:lvl6pPr>
            <a:lvl7pPr marL="2857386" indent="-219799" fontAlgn="base">
              <a:spcBef>
                <a:spcPct val="0"/>
              </a:spcBef>
              <a:spcAft>
                <a:spcPct val="0"/>
              </a:spcAft>
              <a:defRPr kumimoji="1" sz="2300">
                <a:solidFill>
                  <a:schemeClr val="tx1"/>
                </a:solidFill>
                <a:latin typeface="Arial" charset="0"/>
                <a:ea typeface="新細明體" charset="0"/>
              </a:defRPr>
            </a:lvl7pPr>
            <a:lvl8pPr marL="3296984" indent="-219799" fontAlgn="base">
              <a:spcBef>
                <a:spcPct val="0"/>
              </a:spcBef>
              <a:spcAft>
                <a:spcPct val="0"/>
              </a:spcAft>
              <a:defRPr kumimoji="1" sz="2300">
                <a:solidFill>
                  <a:schemeClr val="tx1"/>
                </a:solidFill>
                <a:latin typeface="Arial" charset="0"/>
                <a:ea typeface="新細明體" charset="0"/>
              </a:defRPr>
            </a:lvl8pPr>
            <a:lvl9pPr marL="3736581" indent="-219799" fontAlgn="base">
              <a:spcBef>
                <a:spcPct val="0"/>
              </a:spcBef>
              <a:spcAft>
                <a:spcPct val="0"/>
              </a:spcAft>
              <a:defRPr kumimoji="1" sz="2300">
                <a:solidFill>
                  <a:schemeClr val="tx1"/>
                </a:solidFill>
                <a:latin typeface="Arial" charset="0"/>
                <a:ea typeface="新細明體"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28EF86-A3DE-B24A-8733-726CD0F7D9DA}" type="slidenum">
              <a:rPr kumimoji="1" lang="en-US" altLang="zh-TW" sz="1200" b="0" i="0" u="none" strike="noStrike" kern="1200" cap="none" spc="0" normalizeH="0" baseline="0" noProof="0">
                <a:ln>
                  <a:noFill/>
                </a:ln>
                <a:solidFill>
                  <a:prstClr val="black"/>
                </a:solidFill>
                <a:effectLst/>
                <a:uLnTx/>
                <a:uFillTx/>
                <a:latin typeface="Arial" charset="0"/>
                <a:ea typeface="華康儷中黑" charset="0"/>
                <a:cs typeface="華康儷中黑"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1" lang="en-US" altLang="zh-TW" sz="1200" b="0" i="0" u="none" strike="noStrike" kern="1200" cap="none" spc="0" normalizeH="0" baseline="0" noProof="0">
              <a:ln>
                <a:noFill/>
              </a:ln>
              <a:solidFill>
                <a:prstClr val="black"/>
              </a:solidFill>
              <a:effectLst/>
              <a:uLnTx/>
              <a:uFillTx/>
              <a:latin typeface="Arial" charset="0"/>
              <a:ea typeface="華康儷中黑" charset="0"/>
              <a:cs typeface="華康儷中黑" charset="0"/>
            </a:endParaRPr>
          </a:p>
        </p:txBody>
      </p:sp>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3971" name="Rectangle 3"/>
          <p:cNvSpPr>
            <a:spLocks noGrp="1" noChangeArrowheads="1"/>
          </p:cNvSpPr>
          <p:nvPr>
            <p:ph type="body" idx="1"/>
          </p:nvPr>
        </p:nvSpPr>
        <p:spPr>
          <a:xfrm>
            <a:off x="680527" y="4689771"/>
            <a:ext cx="5436621" cy="444471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kumimoji="0" lang="zh-TW" altLang="en-US">
                <a:latin typeface="Calibri" charset="0"/>
                <a:ea typeface="新細明體" charset="0"/>
              </a:rPr>
              <a:t>以民眾為中心</a:t>
            </a:r>
          </a:p>
          <a:p>
            <a:r>
              <a:rPr kumimoji="0" lang="zh-TW" altLang="en-US">
                <a:latin typeface="Calibri" charset="0"/>
                <a:ea typeface="新細明體" charset="0"/>
              </a:rPr>
              <a:t>左邊是說民眾拿著存有</a:t>
            </a:r>
            <a:r>
              <a:rPr kumimoji="0" lang="en-US" altLang="zh-TW">
                <a:latin typeface="Calibri" charset="0"/>
                <a:ea typeface="新細明體" charset="0"/>
              </a:rPr>
              <a:t>PHR</a:t>
            </a:r>
            <a:r>
              <a:rPr kumimoji="0" lang="zh-TW" altLang="en-US">
                <a:latin typeface="Calibri" charset="0"/>
                <a:ea typeface="新細明體" charset="0"/>
              </a:rPr>
              <a:t>之媒體載具</a:t>
            </a:r>
            <a:r>
              <a:rPr kumimoji="0" lang="en-US" altLang="zh-TW">
                <a:latin typeface="Calibri" charset="0"/>
                <a:ea typeface="新細明體" charset="0"/>
              </a:rPr>
              <a:t>(</a:t>
            </a:r>
            <a:r>
              <a:rPr kumimoji="0" lang="zh-TW" altLang="en-US">
                <a:latin typeface="Calibri" charset="0"/>
                <a:ea typeface="新細明體" charset="0"/>
              </a:rPr>
              <a:t>隨身碟或光碟片</a:t>
            </a:r>
            <a:r>
              <a:rPr kumimoji="0" lang="en-US" altLang="zh-TW">
                <a:latin typeface="Calibri" charset="0"/>
                <a:ea typeface="新細明體" charset="0"/>
              </a:rPr>
              <a:t>)</a:t>
            </a:r>
            <a:r>
              <a:rPr kumimoji="0" lang="zh-TW" altLang="en-US">
                <a:latin typeface="Calibri" charset="0"/>
                <a:ea typeface="新細明體" charset="0"/>
              </a:rPr>
              <a:t>到健檢中心檢查或者到醫院就醫</a:t>
            </a:r>
            <a:r>
              <a:rPr kumimoji="0" lang="en-US" altLang="zh-TW">
                <a:latin typeface="Calibri" charset="0"/>
                <a:ea typeface="新細明體" charset="0"/>
              </a:rPr>
              <a:t>,</a:t>
            </a:r>
            <a:r>
              <a:rPr kumimoji="0" lang="zh-TW" altLang="en-US">
                <a:latin typeface="Calibri" charset="0"/>
                <a:ea typeface="新細明體" charset="0"/>
              </a:rPr>
              <a:t>結束後再把資料存回</a:t>
            </a:r>
          </a:p>
          <a:p>
            <a:r>
              <a:rPr kumimoji="0" lang="zh-TW" altLang="en-US">
                <a:latin typeface="Calibri" charset="0"/>
                <a:ea typeface="新細明體" charset="0"/>
              </a:rPr>
              <a:t>右邊是說資料存回後可進行個人之健康管理</a:t>
            </a:r>
            <a:r>
              <a:rPr kumimoji="0" lang="en-US" altLang="zh-TW">
                <a:latin typeface="Calibri" charset="0"/>
                <a:ea typeface="新細明體" charset="0"/>
              </a:rPr>
              <a:t>(</a:t>
            </a:r>
            <a:r>
              <a:rPr kumimoji="0" lang="zh-TW" altLang="en-US">
                <a:latin typeface="Calibri" charset="0"/>
                <a:ea typeface="新細明體" charset="0"/>
              </a:rPr>
              <a:t>可透過健檢中心、健康管理機構之健康管理諮詢服務，醫院之健康管理門診或由養護機構協助健康管理</a:t>
            </a:r>
            <a:r>
              <a:rPr kumimoji="0" lang="en-US" altLang="zh-TW">
                <a:latin typeface="Calibri" charset="0"/>
                <a:ea typeface="新細明體" charset="0"/>
              </a:rPr>
              <a:t>)</a:t>
            </a:r>
          </a:p>
          <a:p>
            <a:r>
              <a:rPr kumimoji="0" lang="zh-TW" altLang="en-US">
                <a:latin typeface="Calibri" charset="0"/>
                <a:ea typeface="新細明體" charset="0"/>
              </a:rPr>
              <a:t>除了媒體之外可透過網路個人健康資訊儲存空間如個人健康</a:t>
            </a:r>
            <a:r>
              <a:rPr kumimoji="0" lang="en-US" altLang="zh-TW">
                <a:latin typeface="Calibri" charset="0"/>
                <a:ea typeface="新細明體" charset="0"/>
              </a:rPr>
              <a:t>Data Bank</a:t>
            </a:r>
            <a:r>
              <a:rPr kumimoji="0" lang="zh-TW" altLang="en-US">
                <a:latin typeface="Calibri" charset="0"/>
                <a:ea typeface="新細明體" charset="0"/>
              </a:rPr>
              <a:t>來存取個人之</a:t>
            </a:r>
            <a:r>
              <a:rPr kumimoji="0" lang="en-US" altLang="zh-TW">
                <a:latin typeface="Calibri" charset="0"/>
                <a:ea typeface="新細明體" charset="0"/>
              </a:rPr>
              <a:t>PHR</a:t>
            </a:r>
          </a:p>
          <a:p>
            <a:r>
              <a:rPr kumimoji="0" lang="en-US" altLang="zh-TW">
                <a:latin typeface="Calibri" charset="0"/>
                <a:ea typeface="新細明體" charset="0"/>
              </a:rPr>
              <a:t>PHR</a:t>
            </a:r>
            <a:r>
              <a:rPr kumimoji="0" lang="zh-TW" altLang="en-US">
                <a:latin typeface="Calibri" charset="0"/>
                <a:ea typeface="新細明體" charset="0"/>
              </a:rPr>
              <a:t>除了病歷資料以外還包括了個人之飲食紀錄、運動紀錄等資料（此部分由個人自行提供）</a:t>
            </a:r>
          </a:p>
          <a:p>
            <a:r>
              <a:rPr kumimoji="0" lang="zh-TW" altLang="en-US">
                <a:latin typeface="Calibri" charset="0"/>
                <a:ea typeface="新細明體" charset="0"/>
              </a:rPr>
              <a:t>由於用光碟儲存資料無法整合</a:t>
            </a:r>
            <a:r>
              <a:rPr kumimoji="0" lang="en-US" altLang="zh-TW">
                <a:latin typeface="Calibri" charset="0"/>
                <a:ea typeface="新細明體" charset="0"/>
              </a:rPr>
              <a:t>,</a:t>
            </a:r>
            <a:r>
              <a:rPr kumimoji="0" lang="zh-TW" altLang="en-US">
                <a:latin typeface="Calibri" charset="0"/>
                <a:ea typeface="新細明體" charset="0"/>
              </a:rPr>
              <a:t>所以有透過網路個人健康資訊儲存空間如個人健康</a:t>
            </a:r>
            <a:r>
              <a:rPr kumimoji="0" lang="en-US" altLang="zh-TW">
                <a:latin typeface="Calibri" charset="0"/>
                <a:ea typeface="新細明體" charset="0"/>
              </a:rPr>
              <a:t>Data Bank</a:t>
            </a:r>
            <a:r>
              <a:rPr kumimoji="0" lang="zh-TW" altLang="en-US">
                <a:latin typeface="Calibri" charset="0"/>
                <a:ea typeface="新細明體" charset="0"/>
              </a:rPr>
              <a:t>或</a:t>
            </a:r>
            <a:r>
              <a:rPr kumimoji="0" lang="en-US" altLang="zh-TW">
                <a:latin typeface="Calibri" charset="0"/>
                <a:ea typeface="新細明體" charset="0"/>
              </a:rPr>
              <a:t>ISP</a:t>
            </a:r>
          </a:p>
        </p:txBody>
      </p:sp>
    </p:spTree>
    <p:extLst>
      <p:ext uri="{BB962C8B-B14F-4D97-AF65-F5344CB8AC3E}">
        <p14:creationId xmlns:p14="http://schemas.microsoft.com/office/powerpoint/2010/main" val="3066957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2FD681-4B33-1849-841A-D219B1928B81}" type="slidenum">
              <a:rPr kumimoji="1" 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en-US"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306307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7950" y="739775"/>
            <a:ext cx="6581775" cy="3703638"/>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1DB181-ACAA-4735-8A42-0912F969A8ED}" type="slidenum">
              <a:rPr kumimoji="1" lang="zh-TW" alt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1" lang="zh-TW" altLang="en-US"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424986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7950" y="739775"/>
            <a:ext cx="6581775" cy="370363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1DB181-ACAA-4735-8A42-0912F969A8ED}" type="slidenum">
              <a:rPr kumimoji="1" lang="zh-TW" alt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1" lang="zh-TW" altLang="en-US"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229849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7950" y="739775"/>
            <a:ext cx="6581775" cy="3703638"/>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1DB181-ACAA-4735-8A42-0912F969A8ED}" type="slidenum">
              <a:rPr kumimoji="1" lang="zh-TW" alt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1" lang="zh-TW" altLang="en-US"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2120273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7950" y="739775"/>
            <a:ext cx="6581775" cy="3703638"/>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1DB181-ACAA-4735-8A42-0912F969A8ED}" type="slidenum">
              <a:rPr kumimoji="1" lang="zh-TW" alt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zh-TW" altLang="en-US"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783878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7950" y="739775"/>
            <a:ext cx="6581775" cy="3703638"/>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1DB181-ACAA-4735-8A42-0912F969A8ED}" type="slidenum">
              <a:rPr kumimoji="1" lang="zh-TW" alt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1" lang="zh-TW" altLang="en-US"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3964180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7950" y="739775"/>
            <a:ext cx="6581775" cy="370363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2FD681-4B33-1849-841A-D219B1928B81}" type="slidenum">
              <a:rPr kumimoji="1" 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340263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投影片圖像版面配置區 1"/>
          <p:cNvSpPr>
            <a:spLocks noGrp="1" noRot="1" noChangeAspect="1" noTextEdit="1"/>
          </p:cNvSpPr>
          <p:nvPr>
            <p:ph type="sldImg"/>
          </p:nvPr>
        </p:nvSpPr>
        <p:spPr>
          <a:xfrm>
            <a:off x="107950" y="739775"/>
            <a:ext cx="6581775" cy="3703638"/>
          </a:xfrm>
        </p:spPr>
      </p:sp>
      <p:sp>
        <p:nvSpPr>
          <p:cNvPr id="221187"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p>
        </p:txBody>
      </p:sp>
      <p:sp>
        <p:nvSpPr>
          <p:cNvPr id="221188"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2A1AA-29E7-4F60-8845-53827738A725}" type="slidenum">
              <a:rPr kumimoji="1" lang="zh-CN" alt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altLang="zh-TW"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4248037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投影片圖像版面配置區 1"/>
          <p:cNvSpPr>
            <a:spLocks noGrp="1" noRot="1" noChangeAspect="1" noTextEdit="1"/>
          </p:cNvSpPr>
          <p:nvPr>
            <p:ph type="sldImg"/>
          </p:nvPr>
        </p:nvSpPr>
        <p:spPr>
          <a:xfrm>
            <a:off x="107950" y="739775"/>
            <a:ext cx="6581775" cy="3703638"/>
          </a:xfrm>
        </p:spPr>
      </p:sp>
      <p:sp>
        <p:nvSpPr>
          <p:cNvPr id="221187"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p>
        </p:txBody>
      </p:sp>
      <p:sp>
        <p:nvSpPr>
          <p:cNvPr id="221188"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2A1AA-29E7-4F60-8845-53827738A725}" type="slidenum">
              <a:rPr kumimoji="1" lang="zh-CN" alt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altLang="zh-TW"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3855309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投影片圖像版面配置區 1"/>
          <p:cNvSpPr>
            <a:spLocks noGrp="1" noRot="1" noChangeAspect="1" noTextEdit="1"/>
          </p:cNvSpPr>
          <p:nvPr>
            <p:ph type="sldImg"/>
          </p:nvPr>
        </p:nvSpPr>
        <p:spPr>
          <a:xfrm>
            <a:off x="107950" y="739775"/>
            <a:ext cx="6581775" cy="3703638"/>
          </a:xfrm>
        </p:spPr>
      </p:sp>
      <p:sp>
        <p:nvSpPr>
          <p:cNvPr id="221187"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p>
        </p:txBody>
      </p:sp>
      <p:sp>
        <p:nvSpPr>
          <p:cNvPr id="221188"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2A1AA-29E7-4F60-8845-53827738A725}" type="slidenum">
              <a:rPr kumimoji="1" lang="zh-CN" alt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en-US" altLang="zh-TW"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1338995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投影片圖像版面配置區 1"/>
          <p:cNvSpPr>
            <a:spLocks noGrp="1" noRot="1" noChangeAspect="1" noTextEdit="1"/>
          </p:cNvSpPr>
          <p:nvPr>
            <p:ph type="sldImg"/>
          </p:nvPr>
        </p:nvSpPr>
        <p:spPr>
          <a:xfrm>
            <a:off x="107950" y="739775"/>
            <a:ext cx="6581775" cy="3703638"/>
          </a:xfrm>
        </p:spPr>
      </p:sp>
      <p:sp>
        <p:nvSpPr>
          <p:cNvPr id="221187"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p>
        </p:txBody>
      </p:sp>
      <p:sp>
        <p:nvSpPr>
          <p:cNvPr id="221188"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2A1AA-29E7-4F60-8845-53827738A725}" type="slidenum">
              <a:rPr kumimoji="1" lang="zh-CN" alt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en-US" altLang="zh-TW"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306668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投影片圖像版面配置區 1"/>
          <p:cNvSpPr>
            <a:spLocks noGrp="1" noRot="1" noChangeAspect="1" noTextEdit="1"/>
          </p:cNvSpPr>
          <p:nvPr>
            <p:ph type="sldImg"/>
          </p:nvPr>
        </p:nvSpPr>
        <p:spPr>
          <a:xfrm>
            <a:off x="107950" y="739775"/>
            <a:ext cx="6581775" cy="3703638"/>
          </a:xfrm>
        </p:spPr>
      </p:sp>
      <p:sp>
        <p:nvSpPr>
          <p:cNvPr id="221187"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p>
        </p:txBody>
      </p:sp>
      <p:sp>
        <p:nvSpPr>
          <p:cNvPr id="221188"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2A1AA-29E7-4F60-8845-53827738A725}" type="slidenum">
              <a:rPr kumimoji="1" lang="zh-CN" alt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zh-TW"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3525531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投影片圖像版面配置區 1"/>
          <p:cNvSpPr>
            <a:spLocks noGrp="1" noRot="1" noChangeAspect="1" noTextEdit="1"/>
          </p:cNvSpPr>
          <p:nvPr>
            <p:ph type="sldImg"/>
          </p:nvPr>
        </p:nvSpPr>
        <p:spPr>
          <a:xfrm>
            <a:off x="107950" y="739775"/>
            <a:ext cx="6581775" cy="3703638"/>
          </a:xfrm>
        </p:spPr>
      </p:sp>
      <p:sp>
        <p:nvSpPr>
          <p:cNvPr id="221187"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TW" altLang="en-US" dirty="0"/>
          </a:p>
        </p:txBody>
      </p:sp>
      <p:sp>
        <p:nvSpPr>
          <p:cNvPr id="221188"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82A1AA-29E7-4F60-8845-53827738A725}" type="slidenum">
              <a:rPr kumimoji="1" lang="zh-CN" altLang="en-US"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en-US" altLang="zh-TW"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339032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p:cNvSpPr>
            <a:spLocks noGrp="1" noRot="1" noChangeAspect="1" noTextEdit="1"/>
          </p:cNvSpPr>
          <p:nvPr>
            <p:ph type="sldImg"/>
          </p:nvPr>
        </p:nvSpPr>
        <p:spPr>
          <a:xfrm>
            <a:off x="107950" y="739775"/>
            <a:ext cx="6581775" cy="3703638"/>
          </a:xfrm>
          <a:ln/>
        </p:spPr>
      </p:sp>
      <p:sp>
        <p:nvSpPr>
          <p:cNvPr id="38915" name="備忘稿版面配置區 2"/>
          <p:cNvSpPr>
            <a:spLocks noGrp="1"/>
          </p:cNvSpPr>
          <p:nvPr>
            <p:ph type="body" idx="1"/>
          </p:nvPr>
        </p:nvSpPr>
        <p:spPr>
          <a:noFill/>
          <a:ln/>
        </p:spPr>
        <p:txBody>
          <a:bodyPr/>
          <a:lstStyle/>
          <a:p>
            <a:endParaRPr lang="zh-TW" altLang="en-US"/>
          </a:p>
        </p:txBody>
      </p:sp>
      <p:sp>
        <p:nvSpPr>
          <p:cNvPr id="38916" name="投影片編號版面配置區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7B24A5-B7A5-4E6F-AD41-3D3A24C7E217}" type="slidenum">
              <a:rPr kumimoji="1" lang="en-US" altLang="zh-TW" sz="1200" b="0" i="0" u="none" strike="noStrike" kern="1200" cap="none" spc="0" normalizeH="0" baseline="0" noProof="0" smtClean="0">
                <a:ln>
                  <a:noFill/>
                </a:ln>
                <a:solidFill>
                  <a:prstClr val="black"/>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en-US" altLang="zh-TW" sz="1200" b="0" i="0" u="none" strike="noStrike" kern="1200" cap="none" spc="0" normalizeH="0" baseline="0" noProof="0">
              <a:ln>
                <a:noFill/>
              </a:ln>
              <a:solidFill>
                <a:prstClr val="black"/>
              </a:solidFill>
              <a:effectLst/>
              <a:uLnTx/>
              <a:uFillTx/>
              <a:latin typeface="Times New Roman" charset="0"/>
              <a:ea typeface="新細明體" charset="0"/>
            </a:endParaRPr>
          </a:p>
        </p:txBody>
      </p:sp>
    </p:spTree>
    <p:extLst>
      <p:ext uri="{BB962C8B-B14F-4D97-AF65-F5344CB8AC3E}">
        <p14:creationId xmlns:p14="http://schemas.microsoft.com/office/powerpoint/2010/main" val="141378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021C2E-7638-46A4-978D-9F6AF230B32C}"/>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97B328E6-0752-45C3-9652-99A6FA5AF5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26A7768B-65EE-4E69-BFF3-F8B2E8EF133C}"/>
              </a:ext>
            </a:extLst>
          </p:cNvPr>
          <p:cNvSpPr>
            <a:spLocks noGrp="1"/>
          </p:cNvSpPr>
          <p:nvPr>
            <p:ph type="dt" sz="half" idx="10"/>
          </p:nvPr>
        </p:nvSpPr>
        <p:spPr/>
        <p:txBody>
          <a:bodyPr/>
          <a:lstStyle/>
          <a:p>
            <a:fld id="{BF5F1EBB-E04B-4DA9-BC86-0A754F4C8818}" type="datetimeFigureOut">
              <a:rPr lang="zh-TW" altLang="en-US" smtClean="0"/>
              <a:t>2020/5/5</a:t>
            </a:fld>
            <a:endParaRPr lang="zh-TW" altLang="en-US"/>
          </a:p>
        </p:txBody>
      </p:sp>
      <p:sp>
        <p:nvSpPr>
          <p:cNvPr id="5" name="頁尾版面配置區 4">
            <a:extLst>
              <a:ext uri="{FF2B5EF4-FFF2-40B4-BE49-F238E27FC236}">
                <a16:creationId xmlns:a16="http://schemas.microsoft.com/office/drawing/2014/main" id="{09E49FAA-86FB-4698-89B4-673793A0A48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DDDB590-E2FB-4837-8EFE-AEC0FD23514C}"/>
              </a:ext>
            </a:extLst>
          </p:cNvPr>
          <p:cNvSpPr>
            <a:spLocks noGrp="1"/>
          </p:cNvSpPr>
          <p:nvPr>
            <p:ph type="sldNum" sz="quarter" idx="12"/>
          </p:nvPr>
        </p:nvSpPr>
        <p:spPr/>
        <p:txBody>
          <a:bodyPr/>
          <a:lstStyle/>
          <a:p>
            <a:fld id="{0EC33C66-F71D-4282-9745-61355BD10F9E}" type="slidenum">
              <a:rPr lang="zh-TW" altLang="en-US" smtClean="0"/>
              <a:t>‹#›</a:t>
            </a:fld>
            <a:endParaRPr lang="zh-TW" altLang="en-US"/>
          </a:p>
        </p:txBody>
      </p:sp>
    </p:spTree>
    <p:extLst>
      <p:ext uri="{BB962C8B-B14F-4D97-AF65-F5344CB8AC3E}">
        <p14:creationId xmlns:p14="http://schemas.microsoft.com/office/powerpoint/2010/main" val="227241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0BDC09-3F02-4B6E-90B4-3499481598EC}"/>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A2157ADA-1D4D-4C70-B26C-DE7BFA80FFAC}"/>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13AFE97-F80A-45ED-B954-76BF0B3C3978}"/>
              </a:ext>
            </a:extLst>
          </p:cNvPr>
          <p:cNvSpPr>
            <a:spLocks noGrp="1"/>
          </p:cNvSpPr>
          <p:nvPr>
            <p:ph type="dt" sz="half" idx="10"/>
          </p:nvPr>
        </p:nvSpPr>
        <p:spPr/>
        <p:txBody>
          <a:bodyPr/>
          <a:lstStyle/>
          <a:p>
            <a:fld id="{BF5F1EBB-E04B-4DA9-BC86-0A754F4C8818}" type="datetimeFigureOut">
              <a:rPr lang="zh-TW" altLang="en-US" smtClean="0"/>
              <a:t>2020/5/5</a:t>
            </a:fld>
            <a:endParaRPr lang="zh-TW" altLang="en-US"/>
          </a:p>
        </p:txBody>
      </p:sp>
      <p:sp>
        <p:nvSpPr>
          <p:cNvPr id="5" name="頁尾版面配置區 4">
            <a:extLst>
              <a:ext uri="{FF2B5EF4-FFF2-40B4-BE49-F238E27FC236}">
                <a16:creationId xmlns:a16="http://schemas.microsoft.com/office/drawing/2014/main" id="{F6E71D0A-AA76-4046-907B-272D16E54B2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048E2AF-29FE-4964-8383-C9FFAAC44A42}"/>
              </a:ext>
            </a:extLst>
          </p:cNvPr>
          <p:cNvSpPr>
            <a:spLocks noGrp="1"/>
          </p:cNvSpPr>
          <p:nvPr>
            <p:ph type="sldNum" sz="quarter" idx="12"/>
          </p:nvPr>
        </p:nvSpPr>
        <p:spPr/>
        <p:txBody>
          <a:bodyPr/>
          <a:lstStyle/>
          <a:p>
            <a:fld id="{0EC33C66-F71D-4282-9745-61355BD10F9E}" type="slidenum">
              <a:rPr lang="zh-TW" altLang="en-US" smtClean="0"/>
              <a:t>‹#›</a:t>
            </a:fld>
            <a:endParaRPr lang="zh-TW" altLang="en-US"/>
          </a:p>
        </p:txBody>
      </p:sp>
    </p:spTree>
    <p:extLst>
      <p:ext uri="{BB962C8B-B14F-4D97-AF65-F5344CB8AC3E}">
        <p14:creationId xmlns:p14="http://schemas.microsoft.com/office/powerpoint/2010/main" val="14233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E864E4D7-0D41-4F3B-A51F-509A955A11A7}"/>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4F8BD0DD-FBE8-4E94-95A6-055865920D45}"/>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206A1FD-3F17-4AA0-B61F-2F91D72E974F}"/>
              </a:ext>
            </a:extLst>
          </p:cNvPr>
          <p:cNvSpPr>
            <a:spLocks noGrp="1"/>
          </p:cNvSpPr>
          <p:nvPr>
            <p:ph type="dt" sz="half" idx="10"/>
          </p:nvPr>
        </p:nvSpPr>
        <p:spPr/>
        <p:txBody>
          <a:bodyPr/>
          <a:lstStyle/>
          <a:p>
            <a:fld id="{BF5F1EBB-E04B-4DA9-BC86-0A754F4C8818}" type="datetimeFigureOut">
              <a:rPr lang="zh-TW" altLang="en-US" smtClean="0"/>
              <a:t>2020/5/5</a:t>
            </a:fld>
            <a:endParaRPr lang="zh-TW" altLang="en-US"/>
          </a:p>
        </p:txBody>
      </p:sp>
      <p:sp>
        <p:nvSpPr>
          <p:cNvPr id="5" name="頁尾版面配置區 4">
            <a:extLst>
              <a:ext uri="{FF2B5EF4-FFF2-40B4-BE49-F238E27FC236}">
                <a16:creationId xmlns:a16="http://schemas.microsoft.com/office/drawing/2014/main" id="{DB1EF29D-8DB8-4969-8620-DAD3E631F9E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3CCF43F-CA51-4237-A034-4ECA62BBCA72}"/>
              </a:ext>
            </a:extLst>
          </p:cNvPr>
          <p:cNvSpPr>
            <a:spLocks noGrp="1"/>
          </p:cNvSpPr>
          <p:nvPr>
            <p:ph type="sldNum" sz="quarter" idx="12"/>
          </p:nvPr>
        </p:nvSpPr>
        <p:spPr/>
        <p:txBody>
          <a:bodyPr/>
          <a:lstStyle/>
          <a:p>
            <a:fld id="{0EC33C66-F71D-4282-9745-61355BD10F9E}" type="slidenum">
              <a:rPr lang="zh-TW" altLang="en-US" smtClean="0"/>
              <a:t>‹#›</a:t>
            </a:fld>
            <a:endParaRPr lang="zh-TW" altLang="en-US"/>
          </a:p>
        </p:txBody>
      </p:sp>
    </p:spTree>
    <p:extLst>
      <p:ext uri="{BB962C8B-B14F-4D97-AF65-F5344CB8AC3E}">
        <p14:creationId xmlns:p14="http://schemas.microsoft.com/office/powerpoint/2010/main" val="353808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 name="Rectangle 6"/>
          <p:cNvSpPr/>
          <p:nvPr/>
        </p:nvSpPr>
        <p:spPr>
          <a:xfrm>
            <a:off x="1770889" y="1295402"/>
            <a:ext cx="8650224"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763896" y="1524001"/>
            <a:ext cx="8664210"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zh-TW" altLang="en-US"/>
              <a:t>按一下以編輯母片標題樣式</a:t>
            </a:r>
            <a:endParaRPr/>
          </a:p>
        </p:txBody>
      </p:sp>
      <p:sp>
        <p:nvSpPr>
          <p:cNvPr id="3" name="Subtitle 2"/>
          <p:cNvSpPr>
            <a:spLocks noGrp="1"/>
          </p:cNvSpPr>
          <p:nvPr>
            <p:ph type="subTitle" idx="1"/>
          </p:nvPr>
        </p:nvSpPr>
        <p:spPr>
          <a:xfrm>
            <a:off x="1763895" y="3299014"/>
            <a:ext cx="8664212"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 按一下以編輯母片子標題樣式</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2005142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idx="1"/>
          </p:nvPr>
        </p:nvSpPr>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723CA902-C290-5A49-A0AE-BF07D8820A1F}" type="slidenum">
              <a:rPr lang="en-US" altLang="zh-TW" smtClean="0"/>
              <a:pPr>
                <a:defRPr/>
              </a:pPr>
              <a:t>‹#›</a:t>
            </a:fld>
            <a:endParaRPr lang="en-US" altLang="zh-TW"/>
          </a:p>
        </p:txBody>
      </p:sp>
    </p:spTree>
    <p:extLst>
      <p:ext uri="{BB962C8B-B14F-4D97-AF65-F5344CB8AC3E}">
        <p14:creationId xmlns:p14="http://schemas.microsoft.com/office/powerpoint/2010/main" val="886201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標題投影片含圖片">
    <p:spTree>
      <p:nvGrpSpPr>
        <p:cNvPr id="1" name=""/>
        <p:cNvGrpSpPr/>
        <p:nvPr/>
      </p:nvGrpSpPr>
      <p:grpSpPr>
        <a:xfrm>
          <a:off x="0" y="0"/>
          <a:ext cx="0" cy="0"/>
          <a:chOff x="0" y="0"/>
          <a:chExt cx="0" cy="0"/>
        </a:xfrm>
      </p:grpSpPr>
      <p:sp>
        <p:nvSpPr>
          <p:cNvPr id="2" name="Title 1"/>
          <p:cNvSpPr>
            <a:spLocks noGrp="1"/>
          </p:cNvSpPr>
          <p:nvPr>
            <p:ph type="ctrTitle"/>
          </p:nvPr>
        </p:nvSpPr>
        <p:spPr>
          <a:xfrm>
            <a:off x="484719" y="3352803"/>
            <a:ext cx="11222566" cy="1470025"/>
          </a:xfrm>
        </p:spPr>
        <p:txBody>
          <a:bodyPr/>
          <a:lstStyle/>
          <a:p>
            <a:r>
              <a:rPr lang="zh-TW" altLang="en-US"/>
              <a:t>按一下以編輯母片標題樣式</a:t>
            </a:r>
            <a:endParaRPr dirty="0"/>
          </a:p>
        </p:txBody>
      </p:sp>
      <p:sp>
        <p:nvSpPr>
          <p:cNvPr id="3" name="Subtitle 2"/>
          <p:cNvSpPr>
            <a:spLocks noGrp="1"/>
          </p:cNvSpPr>
          <p:nvPr>
            <p:ph type="subTitle" idx="1"/>
          </p:nvPr>
        </p:nvSpPr>
        <p:spPr>
          <a:xfrm>
            <a:off x="484719" y="4771031"/>
            <a:ext cx="11222566"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 按一下以編輯母片子標題樣式</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494640" y="363538"/>
            <a:ext cx="1120272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Tree>
    <p:extLst>
      <p:ext uri="{BB962C8B-B14F-4D97-AF65-F5344CB8AC3E}">
        <p14:creationId xmlns:p14="http://schemas.microsoft.com/office/powerpoint/2010/main" val="1565607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732368" y="2403146"/>
            <a:ext cx="10742084" cy="1362075"/>
          </a:xfrm>
        </p:spPr>
        <p:txBody>
          <a:bodyPr anchor="b" anchorCtr="0"/>
          <a:lstStyle>
            <a:lvl1pPr algn="ctr">
              <a:defRPr sz="4600" b="0" cap="none" baseline="0"/>
            </a:lvl1pPr>
          </a:lstStyle>
          <a:p>
            <a:r>
              <a:rPr lang="zh-TW" altLang="en-US"/>
              <a:t>按一下以編輯母片標題樣式</a:t>
            </a:r>
            <a:endParaRPr/>
          </a:p>
        </p:txBody>
      </p:sp>
      <p:sp>
        <p:nvSpPr>
          <p:cNvPr id="3" name="Text Placeholder 2"/>
          <p:cNvSpPr>
            <a:spLocks noGrp="1"/>
          </p:cNvSpPr>
          <p:nvPr>
            <p:ph type="body" idx="1"/>
          </p:nvPr>
        </p:nvSpPr>
        <p:spPr>
          <a:xfrm>
            <a:off x="732368" y="3736007"/>
            <a:ext cx="10742084"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a:p>
        </p:txBody>
      </p:sp>
    </p:spTree>
    <p:extLst>
      <p:ext uri="{BB962C8B-B14F-4D97-AF65-F5344CB8AC3E}">
        <p14:creationId xmlns:p14="http://schemas.microsoft.com/office/powerpoint/2010/main" val="2697278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732367" y="107576"/>
            <a:ext cx="10723035" cy="1336956"/>
          </a:xfrm>
        </p:spPr>
        <p:txBody>
          <a:bodyPr/>
          <a:lstStyle/>
          <a:p>
            <a:r>
              <a:rPr lang="zh-TW" altLang="en-US"/>
              <a:t>按一下以編輯母片標題樣式</a:t>
            </a:r>
            <a:endParaRPr/>
          </a:p>
        </p:txBody>
      </p:sp>
      <p:sp>
        <p:nvSpPr>
          <p:cNvPr id="3" name="Content Placeholder 2"/>
          <p:cNvSpPr>
            <a:spLocks noGrp="1"/>
          </p:cNvSpPr>
          <p:nvPr>
            <p:ph sz="half" idx="1"/>
          </p:nvPr>
        </p:nvSpPr>
        <p:spPr>
          <a:xfrm>
            <a:off x="732367"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Content Placeholder 3"/>
          <p:cNvSpPr>
            <a:spLocks noGrp="1"/>
          </p:cNvSpPr>
          <p:nvPr>
            <p:ph sz="half" idx="2"/>
          </p:nvPr>
        </p:nvSpPr>
        <p:spPr>
          <a:xfrm>
            <a:off x="6334762"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a:p>
        </p:txBody>
      </p:sp>
    </p:spTree>
    <p:extLst>
      <p:ext uri="{BB962C8B-B14F-4D97-AF65-F5344CB8AC3E}">
        <p14:creationId xmlns:p14="http://schemas.microsoft.com/office/powerpoint/2010/main" val="1882642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2366" y="107576"/>
            <a:ext cx="10723035" cy="1336956"/>
          </a:xfrm>
        </p:spPr>
        <p:txBody>
          <a:bodyPr/>
          <a:lstStyle>
            <a:lvl1pPr>
              <a:defRPr/>
            </a:lvl1pPr>
          </a:lstStyle>
          <a:p>
            <a:r>
              <a:rPr lang="zh-TW" altLang="en-US"/>
              <a:t>按一下以編輯母片標題樣式</a:t>
            </a:r>
            <a:endParaRPr/>
          </a:p>
        </p:txBody>
      </p:sp>
      <p:sp>
        <p:nvSpPr>
          <p:cNvPr id="3" name="Text Placeholder 2"/>
          <p:cNvSpPr>
            <a:spLocks noGrp="1"/>
          </p:cNvSpPr>
          <p:nvPr>
            <p:ph type="body" idx="1"/>
          </p:nvPr>
        </p:nvSpPr>
        <p:spPr>
          <a:xfrm>
            <a:off x="732366"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732366" y="2347417"/>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Text Placeholder 4"/>
          <p:cNvSpPr>
            <a:spLocks noGrp="1"/>
          </p:cNvSpPr>
          <p:nvPr>
            <p:ph type="body" sz="quarter" idx="3"/>
          </p:nvPr>
        </p:nvSpPr>
        <p:spPr>
          <a:xfrm>
            <a:off x="6334761"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334761" y="2347417"/>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7" name="Date Placeholder 6"/>
          <p:cNvSpPr>
            <a:spLocks noGrp="1"/>
          </p:cNvSpPr>
          <p:nvPr>
            <p:ph type="dt" sz="half" idx="10"/>
          </p:nvPr>
        </p:nvSpPr>
        <p:spPr/>
        <p:txBody>
          <a:bodyPr/>
          <a:lstStyle/>
          <a:p>
            <a:pPr>
              <a:defRPr/>
            </a:pPr>
            <a:endParaRPr lang="en-US" altLang="zh-TW"/>
          </a:p>
        </p:txBody>
      </p:sp>
      <p:sp>
        <p:nvSpPr>
          <p:cNvPr id="8" name="Footer Placeholder 7"/>
          <p:cNvSpPr>
            <a:spLocks noGrp="1"/>
          </p:cNvSpPr>
          <p:nvPr>
            <p:ph type="ftr" sz="quarter" idx="11"/>
          </p:nvPr>
        </p:nvSpPr>
        <p:spPr/>
        <p:txBody>
          <a:bodyPr/>
          <a:lstStyle/>
          <a:p>
            <a:pPr>
              <a:defRPr/>
            </a:pPr>
            <a:endParaRPr lang="en-US" altLang="zh-TW"/>
          </a:p>
        </p:txBody>
      </p:sp>
      <p:sp>
        <p:nvSpPr>
          <p:cNvPr id="9" name="Slide Number Placeholder 8"/>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a:p>
        </p:txBody>
      </p:sp>
    </p:spTree>
    <p:extLst>
      <p:ext uri="{BB962C8B-B14F-4D97-AF65-F5344CB8AC3E}">
        <p14:creationId xmlns:p14="http://schemas.microsoft.com/office/powerpoint/2010/main" val="1891621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a:p>
        </p:txBody>
      </p:sp>
      <p:sp>
        <p:nvSpPr>
          <p:cNvPr id="3" name="Date Placeholder 2"/>
          <p:cNvSpPr>
            <a:spLocks noGrp="1"/>
          </p:cNvSpPr>
          <p:nvPr>
            <p:ph type="dt" sz="half" idx="10"/>
          </p:nvPr>
        </p:nvSpPr>
        <p:spPr/>
        <p:txBody>
          <a:bodyPr/>
          <a:lstStyle/>
          <a:p>
            <a:pPr>
              <a:defRPr/>
            </a:pPr>
            <a:endParaRPr lang="en-US" altLang="zh-TW"/>
          </a:p>
        </p:txBody>
      </p:sp>
      <p:sp>
        <p:nvSpPr>
          <p:cNvPr id="4" name="Footer Placeholder 3"/>
          <p:cNvSpPr>
            <a:spLocks noGrp="1"/>
          </p:cNvSpPr>
          <p:nvPr>
            <p:ph type="ftr" sz="quarter" idx="11"/>
          </p:nvPr>
        </p:nvSpPr>
        <p:spPr/>
        <p:txBody>
          <a:bodyPr/>
          <a:lstStyle/>
          <a:p>
            <a:pPr>
              <a:defRPr/>
            </a:pPr>
            <a:endParaRPr lang="en-US" altLang="zh-TW"/>
          </a:p>
        </p:txBody>
      </p:sp>
      <p:sp>
        <p:nvSpPr>
          <p:cNvPr id="5" name="Slide Number Placeholder 4"/>
          <p:cNvSpPr>
            <a:spLocks noGrp="1"/>
          </p:cNvSpPr>
          <p:nvPr>
            <p:ph type="sldNum" sz="quarter" idx="12"/>
          </p:nvPr>
        </p:nvSpPr>
        <p:spPr/>
        <p:txBody>
          <a:bodyPr/>
          <a:lstStyle/>
          <a:p>
            <a:pPr>
              <a:defRPr/>
            </a:pPr>
            <a:fld id="{A6E2788C-254A-2F45-B1A4-EC2C677C61EC}" type="slidenum">
              <a:rPr lang="en-US" altLang="zh-TW" smtClean="0"/>
              <a:pPr>
                <a:defRPr/>
              </a:pPr>
              <a:t>‹#›</a:t>
            </a:fld>
            <a:endParaRPr lang="en-US" altLang="zh-TW"/>
          </a:p>
        </p:txBody>
      </p:sp>
    </p:spTree>
    <p:extLst>
      <p:ext uri="{BB962C8B-B14F-4D97-AF65-F5344CB8AC3E}">
        <p14:creationId xmlns:p14="http://schemas.microsoft.com/office/powerpoint/2010/main" val="3086469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TW"/>
          </a:p>
        </p:txBody>
      </p:sp>
      <p:sp>
        <p:nvSpPr>
          <p:cNvPr id="3" name="Footer Placeholder 2"/>
          <p:cNvSpPr>
            <a:spLocks noGrp="1"/>
          </p:cNvSpPr>
          <p:nvPr>
            <p:ph type="ftr" sz="quarter" idx="11"/>
          </p:nvPr>
        </p:nvSpPr>
        <p:spPr/>
        <p:txBody>
          <a:bodyPr/>
          <a:lstStyle/>
          <a:p>
            <a:pPr>
              <a:defRPr/>
            </a:pPr>
            <a:endParaRPr lang="en-US" altLang="zh-TW"/>
          </a:p>
        </p:txBody>
      </p:sp>
      <p:sp>
        <p:nvSpPr>
          <p:cNvPr id="4" name="Slide Number Placeholder 3"/>
          <p:cNvSpPr>
            <a:spLocks noGrp="1"/>
          </p:cNvSpPr>
          <p:nvPr>
            <p:ph type="sldNum" sz="quarter" idx="12"/>
          </p:nvPr>
        </p:nvSpPr>
        <p:spPr/>
        <p:txBody>
          <a:bodyPr/>
          <a:lstStyle/>
          <a:p>
            <a:pPr>
              <a:defRPr/>
            </a:pPr>
            <a:fld id="{EDA1701C-0977-A64B-8643-A4E1CC7C5128}" type="slidenum">
              <a:rPr lang="en-US" altLang="zh-TW" smtClean="0"/>
              <a:pPr>
                <a:defRPr/>
              </a:pPr>
              <a:t>‹#›</a:t>
            </a:fld>
            <a:endParaRPr lang="en-US" altLang="zh-TW"/>
          </a:p>
        </p:txBody>
      </p:sp>
    </p:spTree>
    <p:extLst>
      <p:ext uri="{BB962C8B-B14F-4D97-AF65-F5344CB8AC3E}">
        <p14:creationId xmlns:p14="http://schemas.microsoft.com/office/powerpoint/2010/main" val="4013399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2A4A85-2B60-47A7-8C07-75A3EF97032D}"/>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9D77CF2-9306-4774-B3B9-2C51A35CF5DE}"/>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1917C3E-DEF3-444C-87CC-1785BCD3CA1D}"/>
              </a:ext>
            </a:extLst>
          </p:cNvPr>
          <p:cNvSpPr>
            <a:spLocks noGrp="1"/>
          </p:cNvSpPr>
          <p:nvPr>
            <p:ph type="dt" sz="half" idx="10"/>
          </p:nvPr>
        </p:nvSpPr>
        <p:spPr/>
        <p:txBody>
          <a:bodyPr/>
          <a:lstStyle/>
          <a:p>
            <a:fld id="{BF5F1EBB-E04B-4DA9-BC86-0A754F4C8818}" type="datetimeFigureOut">
              <a:rPr lang="zh-TW" altLang="en-US" smtClean="0"/>
              <a:t>2020/5/5</a:t>
            </a:fld>
            <a:endParaRPr lang="zh-TW" altLang="en-US"/>
          </a:p>
        </p:txBody>
      </p:sp>
      <p:sp>
        <p:nvSpPr>
          <p:cNvPr id="5" name="頁尾版面配置區 4">
            <a:extLst>
              <a:ext uri="{FF2B5EF4-FFF2-40B4-BE49-F238E27FC236}">
                <a16:creationId xmlns:a16="http://schemas.microsoft.com/office/drawing/2014/main" id="{A6EEB341-BFBC-4DCC-9D7B-21C53CEF058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5D1984E-8F02-4052-BBC0-26CF7CD1D68C}"/>
              </a:ext>
            </a:extLst>
          </p:cNvPr>
          <p:cNvSpPr>
            <a:spLocks noGrp="1"/>
          </p:cNvSpPr>
          <p:nvPr>
            <p:ph type="sldNum" sz="quarter" idx="12"/>
          </p:nvPr>
        </p:nvSpPr>
        <p:spPr/>
        <p:txBody>
          <a:bodyPr/>
          <a:lstStyle/>
          <a:p>
            <a:fld id="{0EC33C66-F71D-4282-9745-61355BD10F9E}" type="slidenum">
              <a:rPr lang="zh-TW" altLang="en-US" smtClean="0"/>
              <a:t>‹#›</a:t>
            </a:fld>
            <a:endParaRPr lang="zh-TW" altLang="en-US"/>
          </a:p>
        </p:txBody>
      </p:sp>
    </p:spTree>
    <p:extLst>
      <p:ext uri="{BB962C8B-B14F-4D97-AF65-F5344CB8AC3E}">
        <p14:creationId xmlns:p14="http://schemas.microsoft.com/office/powerpoint/2010/main" val="797432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711199" y="611872"/>
            <a:ext cx="5120640" cy="1162050"/>
          </a:xfrm>
        </p:spPr>
        <p:txBody>
          <a:bodyPr anchor="b"/>
          <a:lstStyle>
            <a:lvl1pPr algn="ctr">
              <a:defRPr sz="3600" b="0"/>
            </a:lvl1pPr>
          </a:lstStyle>
          <a:p>
            <a:r>
              <a:rPr lang="zh-TW" altLang="en-US"/>
              <a:t>按一下以編輯母片標題樣式</a:t>
            </a:r>
            <a:endParaRPr/>
          </a:p>
        </p:txBody>
      </p:sp>
      <p:sp>
        <p:nvSpPr>
          <p:cNvPr id="3" name="Content Placeholder 2"/>
          <p:cNvSpPr>
            <a:spLocks noGrp="1"/>
          </p:cNvSpPr>
          <p:nvPr>
            <p:ph idx="1"/>
          </p:nvPr>
        </p:nvSpPr>
        <p:spPr>
          <a:xfrm>
            <a:off x="6323765" y="368300"/>
            <a:ext cx="512064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Text Placeholder 3"/>
          <p:cNvSpPr>
            <a:spLocks noGrp="1"/>
          </p:cNvSpPr>
          <p:nvPr>
            <p:ph type="body" sz="half" idx="2"/>
          </p:nvPr>
        </p:nvSpPr>
        <p:spPr>
          <a:xfrm>
            <a:off x="711199" y="1787856"/>
            <a:ext cx="512064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a:p>
        </p:txBody>
      </p:sp>
    </p:spTree>
    <p:extLst>
      <p:ext uri="{BB962C8B-B14F-4D97-AF65-F5344CB8AC3E}">
        <p14:creationId xmlns:p14="http://schemas.microsoft.com/office/powerpoint/2010/main" val="4213738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711198" y="611872"/>
            <a:ext cx="5439393" cy="1162050"/>
          </a:xfrm>
        </p:spPr>
        <p:txBody>
          <a:bodyPr anchor="b"/>
          <a:lstStyle>
            <a:lvl1pPr algn="ctr">
              <a:defRPr sz="3600" b="0"/>
            </a:lvl1pPr>
          </a:lstStyle>
          <a:p>
            <a:r>
              <a:rPr lang="zh-TW" altLang="en-US"/>
              <a:t>按一下以編輯母片標題樣式</a:t>
            </a:r>
            <a:endParaRPr/>
          </a:p>
        </p:txBody>
      </p:sp>
      <p:sp>
        <p:nvSpPr>
          <p:cNvPr id="4" name="Text Placeholder 3"/>
          <p:cNvSpPr>
            <a:spLocks noGrp="1"/>
          </p:cNvSpPr>
          <p:nvPr>
            <p:ph type="body" sz="half" idx="2"/>
          </p:nvPr>
        </p:nvSpPr>
        <p:spPr>
          <a:xfrm>
            <a:off x="711198" y="1787856"/>
            <a:ext cx="5439393"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a:p>
        </p:txBody>
      </p:sp>
      <p:sp>
        <p:nvSpPr>
          <p:cNvPr id="8" name="Picture Placeholder 2"/>
          <p:cNvSpPr>
            <a:spLocks noGrp="1"/>
          </p:cNvSpPr>
          <p:nvPr>
            <p:ph type="pic" idx="1"/>
          </p:nvPr>
        </p:nvSpPr>
        <p:spPr>
          <a:xfrm>
            <a:off x="6787489" y="359394"/>
            <a:ext cx="48768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將圖片拖曳至版面配置區或按一下圖示以新增</a:t>
            </a:r>
            <a:endParaRPr/>
          </a:p>
        </p:txBody>
      </p:sp>
    </p:spTree>
    <p:extLst>
      <p:ext uri="{BB962C8B-B14F-4D97-AF65-F5344CB8AC3E}">
        <p14:creationId xmlns:p14="http://schemas.microsoft.com/office/powerpoint/2010/main" val="1813867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a:p>
        </p:txBody>
      </p:sp>
      <p:sp>
        <p:nvSpPr>
          <p:cNvPr id="3" name="Vertical Text Placeholder 2"/>
          <p:cNvSpPr>
            <a:spLocks noGrp="1"/>
          </p:cNvSpPr>
          <p:nvPr>
            <p:ph type="body" orient="vert" idx="1"/>
          </p:nvPr>
        </p:nvSpPr>
        <p:spPr/>
        <p:txBody>
          <a:bodyPr vert="eaVert"/>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a:p>
        </p:txBody>
      </p:sp>
    </p:spTree>
    <p:extLst>
      <p:ext uri="{BB962C8B-B14F-4D97-AF65-F5344CB8AC3E}">
        <p14:creationId xmlns:p14="http://schemas.microsoft.com/office/powerpoint/2010/main" val="1575036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6389" y="368301"/>
            <a:ext cx="2032000" cy="5575300"/>
          </a:xfrm>
        </p:spPr>
        <p:txBody>
          <a:bodyPr vert="eaVert"/>
          <a:lstStyle/>
          <a:p>
            <a:r>
              <a:rPr lang="zh-TW" altLang="en-US"/>
              <a:t>按一下以編輯母片標題樣式</a:t>
            </a:r>
            <a:endParaRPr/>
          </a:p>
        </p:txBody>
      </p:sp>
      <p:sp>
        <p:nvSpPr>
          <p:cNvPr id="3" name="Vertical Text Placeholder 2"/>
          <p:cNvSpPr>
            <a:spLocks noGrp="1"/>
          </p:cNvSpPr>
          <p:nvPr>
            <p:ph type="body" orient="vert" idx="1"/>
          </p:nvPr>
        </p:nvSpPr>
        <p:spPr>
          <a:xfrm>
            <a:off x="732366" y="368301"/>
            <a:ext cx="8919634" cy="5575300"/>
          </a:xfrm>
        </p:spPr>
        <p:txBody>
          <a:bodyPr vert="eaVert"/>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a:p>
        </p:txBody>
      </p:sp>
    </p:spTree>
    <p:extLst>
      <p:ext uri="{BB962C8B-B14F-4D97-AF65-F5344CB8AC3E}">
        <p14:creationId xmlns:p14="http://schemas.microsoft.com/office/powerpoint/2010/main" val="14073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Noto Sans Mono CJK JP Regular"/>
                <a:cs typeface="Noto Sans Mono CJK JP Regular"/>
              </a:defRPr>
            </a:lvl1pPr>
          </a:lstStyle>
          <a:p>
            <a:endParaRPr dirty="0"/>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5/5/2020</a:t>
            </a:fld>
            <a:endParaRPr lang="en-US"/>
          </a:p>
        </p:txBody>
      </p:sp>
      <p:sp>
        <p:nvSpPr>
          <p:cNvPr id="7" name="Holder 7"/>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12700">
              <a:lnSpc>
                <a:spcPts val="1435"/>
              </a:lnSpc>
            </a:pPr>
            <a:r>
              <a:rPr lang="en-US" spc="-95"/>
              <a:t>page</a:t>
            </a:r>
            <a:r>
              <a:rPr lang="en-US" spc="-120"/>
              <a:t> </a:t>
            </a:r>
            <a:fld id="{81D60167-4931-47E6-BA6A-407CBD079E47}" type="slidenum">
              <a:rPr spc="-70" smtClean="0"/>
              <a:pPr marL="12700">
                <a:lnSpc>
                  <a:spcPts val="1435"/>
                </a:lnSpc>
              </a:pPr>
              <a:t>‹#›</a:t>
            </a:fld>
            <a:endParaRPr spc="-70" dirty="0"/>
          </a:p>
        </p:txBody>
      </p:sp>
    </p:spTree>
    <p:extLst>
      <p:ext uri="{BB962C8B-B14F-4D97-AF65-F5344CB8AC3E}">
        <p14:creationId xmlns:p14="http://schemas.microsoft.com/office/powerpoint/2010/main" val="1122831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Noto Sans Mono CJK JP Regular"/>
                <a:cs typeface="Noto Sans Mono CJK JP Regula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5/5/2020</a:t>
            </a:fld>
            <a:endParaRPr lang="en-US"/>
          </a:p>
        </p:txBody>
      </p:sp>
      <p:sp>
        <p:nvSpPr>
          <p:cNvPr id="5" name="Holder 5"/>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12700">
              <a:lnSpc>
                <a:spcPts val="1435"/>
              </a:lnSpc>
            </a:pPr>
            <a:r>
              <a:rPr lang="en-US" spc="-95"/>
              <a:t>page</a:t>
            </a:r>
            <a:r>
              <a:rPr lang="en-US" spc="-120"/>
              <a:t> </a:t>
            </a:r>
            <a:fld id="{81D60167-4931-47E6-BA6A-407CBD079E47}" type="slidenum">
              <a:rPr spc="-70" smtClean="0"/>
              <a:pPr marL="12700">
                <a:lnSpc>
                  <a:spcPts val="1435"/>
                </a:lnSpc>
              </a:pPr>
              <a:t>‹#›</a:t>
            </a:fld>
            <a:endParaRPr spc="-70" dirty="0"/>
          </a:p>
        </p:txBody>
      </p:sp>
    </p:spTree>
    <p:extLst>
      <p:ext uri="{BB962C8B-B14F-4D97-AF65-F5344CB8AC3E}">
        <p14:creationId xmlns:p14="http://schemas.microsoft.com/office/powerpoint/2010/main" val="2012470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標題及物件">
    <p:spTree>
      <p:nvGrpSpPr>
        <p:cNvPr id="1" name=""/>
        <p:cNvGrpSpPr/>
        <p:nvPr/>
      </p:nvGrpSpPr>
      <p:grpSpPr>
        <a:xfrm>
          <a:off x="0" y="0"/>
          <a:ext cx="0" cy="0"/>
          <a:chOff x="0" y="0"/>
          <a:chExt cx="0" cy="0"/>
        </a:xfrm>
      </p:grpSpPr>
      <p:sp>
        <p:nvSpPr>
          <p:cNvPr id="20" name="標題 1"/>
          <p:cNvSpPr>
            <a:spLocks noGrp="1"/>
          </p:cNvSpPr>
          <p:nvPr>
            <p:ph type="title"/>
          </p:nvPr>
        </p:nvSpPr>
        <p:spPr>
          <a:xfrm>
            <a:off x="3215682" y="80628"/>
            <a:ext cx="6840759" cy="576064"/>
          </a:xfrm>
          <a:prstGeom prst="rect">
            <a:avLst/>
          </a:prstGeom>
        </p:spPr>
        <p:txBody>
          <a:bodyPr/>
          <a:lstStyle>
            <a:lvl1pPr algn="l">
              <a:defRPr sz="2800" b="1">
                <a:solidFill>
                  <a:srgbClr val="272D74"/>
                </a:solidFill>
                <a:effectLst>
                  <a:outerShdw blurRad="50800" dist="38100" algn="l" rotWithShape="0">
                    <a:prstClr val="black">
                      <a:alpha val="40000"/>
                    </a:prstClr>
                  </a:outerShdw>
                </a:effectLst>
              </a:defRPr>
            </a:lvl1pPr>
          </a:lstStyle>
          <a:p>
            <a:r>
              <a:rPr lang="zh-TW" altLang="en-US" dirty="0"/>
              <a:t>按一下以編輯母片標題樣式</a:t>
            </a:r>
          </a:p>
        </p:txBody>
      </p:sp>
      <p:sp>
        <p:nvSpPr>
          <p:cNvPr id="3" name="內容版面配置區 2"/>
          <p:cNvSpPr>
            <a:spLocks noGrp="1"/>
          </p:cNvSpPr>
          <p:nvPr>
            <p:ph idx="1"/>
          </p:nvPr>
        </p:nvSpPr>
        <p:spPr>
          <a:xfrm>
            <a:off x="119337" y="1019889"/>
            <a:ext cx="11951937" cy="5838113"/>
          </a:xfrm>
          <a:prstGeom prst="rect">
            <a:avLst/>
          </a:prstGeom>
        </p:spPr>
        <p:txBody>
          <a:bodyPr/>
          <a:lstStyle>
            <a:lvl1pPr>
              <a:defRPr sz="2400">
                <a:solidFill>
                  <a:srgbClr val="272D74"/>
                </a:solidFill>
                <a:latin typeface="Meiryo UI" panose="020B0604030504040204" pitchFamily="34" charset="-128"/>
                <a:ea typeface="Meiryo UI" panose="020B0604030504040204" pitchFamily="34" charset="-128"/>
              </a:defRPr>
            </a:lvl1pPr>
            <a:lvl2pPr>
              <a:defRPr sz="2000">
                <a:solidFill>
                  <a:srgbClr val="272D74"/>
                </a:solidFill>
                <a:latin typeface="Meiryo UI" panose="020B0604030504040204" pitchFamily="34" charset="-128"/>
                <a:ea typeface="Meiryo UI" panose="020B0604030504040204" pitchFamily="34" charset="-128"/>
              </a:defRPr>
            </a:lvl2pPr>
            <a:lvl3pPr>
              <a:defRPr sz="1800">
                <a:solidFill>
                  <a:srgbClr val="272D74"/>
                </a:solidFill>
                <a:latin typeface="Meiryo UI" panose="020B0604030504040204" pitchFamily="34" charset="-128"/>
                <a:ea typeface="Meiryo UI" panose="020B0604030504040204" pitchFamily="34" charset="-128"/>
              </a:defRPr>
            </a:lvl3pPr>
            <a:lvl4pPr>
              <a:defRPr sz="1600">
                <a:solidFill>
                  <a:srgbClr val="272D74"/>
                </a:solidFill>
                <a:latin typeface="Meiryo UI" panose="020B0604030504040204" pitchFamily="34" charset="-128"/>
                <a:ea typeface="Meiryo UI" panose="020B0604030504040204" pitchFamily="34" charset="-128"/>
              </a:defRPr>
            </a:lvl4pPr>
            <a:lvl5pPr>
              <a:defRPr sz="1600">
                <a:solidFill>
                  <a:srgbClr val="272D74"/>
                </a:solidFill>
                <a:latin typeface="Meiryo UI" panose="020B0604030504040204" pitchFamily="34" charset="-128"/>
                <a:ea typeface="Meiryo UI" panose="020B0604030504040204" pitchFamily="34" charset="-128"/>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4" name="頁尾版面配置區 4"/>
          <p:cNvSpPr>
            <a:spLocks noGrp="1"/>
          </p:cNvSpPr>
          <p:nvPr>
            <p:ph type="ftr" sz="quarter" idx="11"/>
          </p:nvPr>
        </p:nvSpPr>
        <p:spPr>
          <a:xfrm>
            <a:off x="9696400" y="690595"/>
            <a:ext cx="2376264" cy="326139"/>
          </a:xfrm>
          <a:prstGeom prst="rect">
            <a:avLst/>
          </a:prstGeom>
        </p:spPr>
        <p:txBody>
          <a:bodyPr anchor="ctr"/>
          <a:lstStyle>
            <a:lvl1pPr algn="r" fontAlgn="auto">
              <a:spcBef>
                <a:spcPts val="0"/>
              </a:spcBef>
              <a:spcAft>
                <a:spcPts val="0"/>
              </a:spcAft>
              <a:defRPr kumimoji="0" sz="1200" b="1">
                <a:solidFill>
                  <a:srgbClr val="757EBD"/>
                </a:solidFill>
                <a:latin typeface="+mj-ea"/>
                <a:ea typeface="+mj-ea"/>
              </a:defRPr>
            </a:lvl1pPr>
          </a:lstStyle>
          <a:p>
            <a:pPr>
              <a:defRPr/>
            </a:pPr>
            <a:endParaRPr lang="zh-TW" altLang="en-US" dirty="0"/>
          </a:p>
        </p:txBody>
      </p:sp>
    </p:spTree>
    <p:extLst>
      <p:ext uri="{BB962C8B-B14F-4D97-AF65-F5344CB8AC3E}">
        <p14:creationId xmlns:p14="http://schemas.microsoft.com/office/powerpoint/2010/main" val="1303235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比對">
    <p:spTree>
      <p:nvGrpSpPr>
        <p:cNvPr id="1" name=""/>
        <p:cNvGrpSpPr/>
        <p:nvPr/>
      </p:nvGrpSpPr>
      <p:grpSpPr>
        <a:xfrm>
          <a:off x="0" y="0"/>
          <a:ext cx="0" cy="0"/>
          <a:chOff x="0" y="0"/>
          <a:chExt cx="0" cy="0"/>
        </a:xfrm>
      </p:grpSpPr>
      <p:sp>
        <p:nvSpPr>
          <p:cNvPr id="6" name="圖片版面配置區 5"/>
          <p:cNvSpPr>
            <a:spLocks noGrp="1" noChangeAspect="1"/>
          </p:cNvSpPr>
          <p:nvPr>
            <p:ph type="pic" sz="quarter" idx="13"/>
          </p:nvPr>
        </p:nvSpPr>
        <p:spPr>
          <a:xfrm>
            <a:off x="11324" y="1014630"/>
            <a:ext cx="12180676" cy="5843370"/>
          </a:xfrm>
          <a:prstGeom prst="rect">
            <a:avLst/>
          </a:prstGeom>
          <a:ln w="12700">
            <a:solidFill>
              <a:srgbClr val="52568B"/>
            </a:solidFill>
          </a:ln>
        </p:spPr>
        <p:txBody>
          <a:bodyPr/>
          <a:lstStyle/>
          <a:p>
            <a:endParaRPr lang="zh-TW" altLang="en-US" dirty="0"/>
          </a:p>
        </p:txBody>
      </p:sp>
      <p:sp>
        <p:nvSpPr>
          <p:cNvPr id="28" name="矩形 14">
            <a:extLst>
              <a:ext uri="{FF2B5EF4-FFF2-40B4-BE49-F238E27FC236}">
                <a16:creationId xmlns:a16="http://schemas.microsoft.com/office/drawing/2014/main" id="{20D9A126-70D8-4C5E-A4AA-8968DDDC2B17}"/>
              </a:ext>
            </a:extLst>
          </p:cNvPr>
          <p:cNvSpPr/>
          <p:nvPr userDrawn="1"/>
        </p:nvSpPr>
        <p:spPr>
          <a:xfrm>
            <a:off x="-10967" y="183458"/>
            <a:ext cx="2900290" cy="419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1">
            <a:extLst>
              <a:ext uri="{FF2B5EF4-FFF2-40B4-BE49-F238E27FC236}">
                <a16:creationId xmlns:a16="http://schemas.microsoft.com/office/drawing/2014/main" id="{C20DED6E-DC99-4CB6-87DE-803ECB6B1230}"/>
              </a:ext>
            </a:extLst>
          </p:cNvPr>
          <p:cNvSpPr/>
          <p:nvPr userDrawn="1"/>
        </p:nvSpPr>
        <p:spPr>
          <a:xfrm>
            <a:off x="-8646" y="597413"/>
            <a:ext cx="2900290" cy="419319"/>
          </a:xfrm>
          <a:prstGeom prst="rect">
            <a:avLst/>
          </a:prstGeom>
          <a:solidFill>
            <a:srgbClr val="525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p>
        </p:txBody>
      </p:sp>
      <p:sp>
        <p:nvSpPr>
          <p:cNvPr id="30" name="文字版面配置區 4">
            <a:extLst>
              <a:ext uri="{FF2B5EF4-FFF2-40B4-BE49-F238E27FC236}">
                <a16:creationId xmlns:a16="http://schemas.microsoft.com/office/drawing/2014/main" id="{A57EF3D0-302A-4AE3-B9A7-0EA395A61198}"/>
              </a:ext>
            </a:extLst>
          </p:cNvPr>
          <p:cNvSpPr>
            <a:spLocks noGrp="1"/>
          </p:cNvSpPr>
          <p:nvPr>
            <p:ph type="body" sz="quarter" idx="3"/>
          </p:nvPr>
        </p:nvSpPr>
        <p:spPr>
          <a:xfrm>
            <a:off x="25037" y="183458"/>
            <a:ext cx="2795772" cy="384376"/>
          </a:xfrm>
          <a:prstGeom prst="rect">
            <a:avLst/>
          </a:prstGeom>
        </p:spPr>
        <p:txBody>
          <a:bodyPr anchor="ctr"/>
          <a:lstStyle>
            <a:lvl1pPr marL="0" indent="0" algn="ctr">
              <a:buNone/>
              <a:defRPr sz="1600" b="0">
                <a:solidFill>
                  <a:srgbClr val="52568B"/>
                </a:solidFill>
                <a:effectLst/>
                <a:latin typeface="Adobe 繁黑體 Std B" panose="020B0700000000000000" pitchFamily="34" charset="-120"/>
                <a:ea typeface="Adobe 繁黑體 Std B" panose="020B0700000000000000"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按一下以編輯母片文字樣式</a:t>
            </a:r>
          </a:p>
        </p:txBody>
      </p:sp>
      <p:sp>
        <p:nvSpPr>
          <p:cNvPr id="31" name="標題 1">
            <a:extLst>
              <a:ext uri="{FF2B5EF4-FFF2-40B4-BE49-F238E27FC236}">
                <a16:creationId xmlns:a16="http://schemas.microsoft.com/office/drawing/2014/main" id="{270EA41C-0A47-4334-963E-1CE6F72A670E}"/>
              </a:ext>
            </a:extLst>
          </p:cNvPr>
          <p:cNvSpPr>
            <a:spLocks noGrp="1"/>
          </p:cNvSpPr>
          <p:nvPr>
            <p:ph type="title" hasCustomPrompt="1"/>
          </p:nvPr>
        </p:nvSpPr>
        <p:spPr>
          <a:xfrm>
            <a:off x="27358" y="615077"/>
            <a:ext cx="2795462" cy="384376"/>
          </a:xfrm>
          <a:prstGeom prst="rect">
            <a:avLst/>
          </a:prstGeom>
        </p:spPr>
        <p:txBody>
          <a:bodyPr anchor="ctr"/>
          <a:lstStyle>
            <a:lvl1pPr algn="ctr">
              <a:defRPr sz="1600" b="1">
                <a:solidFill>
                  <a:schemeClr val="accent4">
                    <a:lumMod val="20000"/>
                    <a:lumOff val="80000"/>
                  </a:schemeClr>
                </a:solidFill>
                <a:effectLst/>
                <a:latin typeface="+mj-lt"/>
              </a:defRPr>
            </a:lvl1pPr>
          </a:lstStyle>
          <a:p>
            <a:r>
              <a:rPr lang="zh-TW" altLang="en-US" dirty="0"/>
              <a:t>按一下以編輯片標題樣式</a:t>
            </a:r>
          </a:p>
        </p:txBody>
      </p:sp>
      <p:sp>
        <p:nvSpPr>
          <p:cNvPr id="11" name="投影片編號版面配置區 4">
            <a:extLst>
              <a:ext uri="{FF2B5EF4-FFF2-40B4-BE49-F238E27FC236}">
                <a16:creationId xmlns:a16="http://schemas.microsoft.com/office/drawing/2014/main" id="{BF3AFECF-6C12-493E-A600-7A8AB05BD52E}"/>
              </a:ext>
            </a:extLst>
          </p:cNvPr>
          <p:cNvSpPr txBox="1">
            <a:spLocks/>
          </p:cNvSpPr>
          <p:nvPr userDrawn="1"/>
        </p:nvSpPr>
        <p:spPr>
          <a:xfrm>
            <a:off x="10092444" y="114528"/>
            <a:ext cx="938420" cy="326140"/>
          </a:xfrm>
          <a:prstGeom prst="rect">
            <a:avLst/>
          </a:prstGeom>
        </p:spPr>
        <p:txBody>
          <a:bodyPr anchor="ctr"/>
          <a:lstStyle>
            <a:defPPr>
              <a:defRPr lang="zh-TW"/>
            </a:defPPr>
            <a:lvl1pPr algn="ctr" rtl="0" fontAlgn="auto">
              <a:spcBef>
                <a:spcPts val="0"/>
              </a:spcBef>
              <a:spcAft>
                <a:spcPts val="0"/>
              </a:spcAft>
              <a:defRPr kumimoji="0" sz="8000" b="1" kern="1200"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r">
              <a:defRPr/>
            </a:pPr>
            <a:fld id="{9C1297F5-1FF9-43D4-ADE3-5815C330D049}" type="slidenum">
              <a:rPr lang="zh-TW" altLang="en-US" sz="2400" smtClean="0"/>
              <a:pPr algn="r">
                <a:defRPr/>
              </a:pPr>
              <a:t>‹#›</a:t>
            </a:fld>
            <a:endParaRPr lang="zh-TW" altLang="en-US" sz="2800" dirty="0"/>
          </a:p>
        </p:txBody>
      </p:sp>
      <p:sp>
        <p:nvSpPr>
          <p:cNvPr id="12" name="頁尾版面配置區 4">
            <a:extLst>
              <a:ext uri="{FF2B5EF4-FFF2-40B4-BE49-F238E27FC236}">
                <a16:creationId xmlns:a16="http://schemas.microsoft.com/office/drawing/2014/main" id="{823C5DFA-D6C5-4836-9617-1998F4D9335E}"/>
              </a:ext>
            </a:extLst>
          </p:cNvPr>
          <p:cNvSpPr>
            <a:spLocks noGrp="1"/>
          </p:cNvSpPr>
          <p:nvPr>
            <p:ph type="ftr" sz="quarter" idx="11"/>
          </p:nvPr>
        </p:nvSpPr>
        <p:spPr>
          <a:xfrm>
            <a:off x="9696400" y="690593"/>
            <a:ext cx="2376264" cy="326139"/>
          </a:xfrm>
          <a:prstGeom prst="rect">
            <a:avLst/>
          </a:prstGeom>
        </p:spPr>
        <p:txBody>
          <a:bodyPr anchor="ctr"/>
          <a:lstStyle>
            <a:lvl1pPr algn="r" fontAlgn="auto">
              <a:spcBef>
                <a:spcPts val="0"/>
              </a:spcBef>
              <a:spcAft>
                <a:spcPts val="0"/>
              </a:spcAft>
              <a:defRPr kumimoji="0" sz="1200" b="1">
                <a:solidFill>
                  <a:srgbClr val="757EBD"/>
                </a:solidFill>
                <a:latin typeface="+mj-ea"/>
                <a:ea typeface="+mj-ea"/>
              </a:defRPr>
            </a:lvl1pPr>
          </a:lstStyle>
          <a:p>
            <a:pPr>
              <a:defRPr/>
            </a:pPr>
            <a:endParaRPr lang="zh-TW" altLang="en-US" dirty="0"/>
          </a:p>
        </p:txBody>
      </p:sp>
      <p:sp>
        <p:nvSpPr>
          <p:cNvPr id="13" name="日期版面配置區 2">
            <a:extLst>
              <a:ext uri="{FF2B5EF4-FFF2-40B4-BE49-F238E27FC236}">
                <a16:creationId xmlns:a16="http://schemas.microsoft.com/office/drawing/2014/main" id="{0FD09F4F-9157-47F8-B103-5662FFF56BF3}"/>
              </a:ext>
            </a:extLst>
          </p:cNvPr>
          <p:cNvSpPr>
            <a:spLocks noGrp="1"/>
          </p:cNvSpPr>
          <p:nvPr>
            <p:ph type="dt" sz="half" idx="2"/>
          </p:nvPr>
        </p:nvSpPr>
        <p:spPr>
          <a:xfrm>
            <a:off x="11100556" y="112425"/>
            <a:ext cx="972108" cy="326139"/>
          </a:xfrm>
          <a:prstGeom prst="rect">
            <a:avLst/>
          </a:prstGeom>
          <a:effectLst>
            <a:outerShdw blurRad="50800" dist="38100" dir="5400000" algn="t" rotWithShape="0">
              <a:prstClr val="black">
                <a:alpha val="40000"/>
              </a:prstClr>
            </a:outerShdw>
          </a:effectLst>
        </p:spPr>
        <p:txBody>
          <a:bodyPr anchor="ctr"/>
          <a:lstStyle>
            <a:lvl1pPr algn="l" fontAlgn="auto">
              <a:spcBef>
                <a:spcPts val="0"/>
              </a:spcBef>
              <a:spcAft>
                <a:spcPts val="0"/>
              </a:spcAft>
              <a:defRPr kumimoji="0" sz="1200">
                <a:solidFill>
                  <a:srgbClr val="272D74"/>
                </a:solidFill>
                <a:latin typeface="+mn-lt"/>
                <a:ea typeface="+mn-ea"/>
              </a:defRPr>
            </a:lvl1pPr>
          </a:lstStyle>
          <a:p>
            <a:pPr>
              <a:defRPr/>
            </a:pPr>
            <a:fld id="{F09FC3CC-0CFC-49C2-AF54-60ED38C6CB71}" type="datetime5">
              <a:rPr lang="ja-JP" altLang="en-US" smtClean="0"/>
              <a:pPr>
                <a:defRPr/>
              </a:pPr>
              <a:t>2020/05/05</a:t>
            </a:fld>
            <a:endParaRPr lang="zh-TW" altLang="en-US" dirty="0"/>
          </a:p>
        </p:txBody>
      </p:sp>
      <p:sp>
        <p:nvSpPr>
          <p:cNvPr id="14" name="文字版面配置區 4">
            <a:extLst>
              <a:ext uri="{FF2B5EF4-FFF2-40B4-BE49-F238E27FC236}">
                <a16:creationId xmlns:a16="http://schemas.microsoft.com/office/drawing/2014/main" id="{169623E9-7BB2-4C99-9094-6AA336261F6F}"/>
              </a:ext>
            </a:extLst>
          </p:cNvPr>
          <p:cNvSpPr>
            <a:spLocks noGrp="1"/>
          </p:cNvSpPr>
          <p:nvPr>
            <p:ph type="body" sz="quarter" idx="14"/>
          </p:nvPr>
        </p:nvSpPr>
        <p:spPr>
          <a:xfrm>
            <a:off x="3035031" y="112425"/>
            <a:ext cx="6121938" cy="507668"/>
          </a:xfrm>
          <a:prstGeom prst="rect">
            <a:avLst/>
          </a:prstGeom>
        </p:spPr>
        <p:txBody>
          <a:bodyPr anchor="ctr"/>
          <a:lstStyle>
            <a:lvl1pPr marL="0" indent="0" algn="l">
              <a:buNone/>
              <a:defRPr sz="2400" b="0">
                <a:solidFill>
                  <a:srgbClr val="52568B"/>
                </a:solidFill>
                <a:effectLst/>
                <a:latin typeface="Adobe 繁黑體 Std B" panose="020B0700000000000000" pitchFamily="34" charset="-120"/>
                <a:ea typeface="Adobe 繁黑體 Std B" panose="020B0700000000000000"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按一下以編輯母片文字樣式</a:t>
            </a:r>
          </a:p>
        </p:txBody>
      </p:sp>
    </p:spTree>
    <p:extLst>
      <p:ext uri="{BB962C8B-B14F-4D97-AF65-F5344CB8AC3E}">
        <p14:creationId xmlns:p14="http://schemas.microsoft.com/office/powerpoint/2010/main" val="7772347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兩項物件">
    <p:spTree>
      <p:nvGrpSpPr>
        <p:cNvPr id="1" name=""/>
        <p:cNvGrpSpPr/>
        <p:nvPr/>
      </p:nvGrpSpPr>
      <p:grpSpPr>
        <a:xfrm>
          <a:off x="0" y="0"/>
          <a:ext cx="0" cy="0"/>
          <a:chOff x="0" y="0"/>
          <a:chExt cx="0" cy="0"/>
        </a:xfrm>
      </p:grpSpPr>
      <p:sp>
        <p:nvSpPr>
          <p:cNvPr id="4" name="內容版面配置區 3"/>
          <p:cNvSpPr>
            <a:spLocks noGrp="1"/>
          </p:cNvSpPr>
          <p:nvPr>
            <p:ph sz="half" idx="2"/>
          </p:nvPr>
        </p:nvSpPr>
        <p:spPr>
          <a:xfrm>
            <a:off x="6096000" y="981781"/>
            <a:ext cx="5975274" cy="5876221"/>
          </a:xfrm>
          <a:prstGeom prst="rect">
            <a:avLst/>
          </a:prstGeom>
        </p:spPr>
        <p:txBody>
          <a:bodyPr/>
          <a:lstStyle>
            <a:lvl1pPr>
              <a:defRPr lang="zh-TW" altLang="en-US" sz="2400" dirty="0" smtClean="0">
                <a:solidFill>
                  <a:srgbClr val="272D74"/>
                </a:solidFill>
                <a:latin typeface="Meiryo UI" panose="020B0604030504040204" pitchFamily="34" charset="-128"/>
                <a:ea typeface="Meiryo UI" panose="020B0604030504040204" pitchFamily="34" charset="-128"/>
              </a:defRPr>
            </a:lvl1pPr>
            <a:lvl2pPr>
              <a:defRPr lang="zh-TW" altLang="en-US" sz="2000" dirty="0" smtClean="0">
                <a:solidFill>
                  <a:srgbClr val="272D74"/>
                </a:solidFill>
                <a:latin typeface="Meiryo UI" panose="020B0604030504040204" pitchFamily="34" charset="-128"/>
                <a:ea typeface="Meiryo UI" panose="020B0604030504040204" pitchFamily="34" charset="-128"/>
              </a:defRPr>
            </a:lvl2pPr>
            <a:lvl3pPr>
              <a:defRPr lang="zh-TW" altLang="en-US" sz="1800" dirty="0" smtClean="0">
                <a:solidFill>
                  <a:srgbClr val="272D74"/>
                </a:solidFill>
                <a:latin typeface="Meiryo UI" panose="020B0604030504040204" pitchFamily="34" charset="-128"/>
                <a:ea typeface="Meiryo UI" panose="020B0604030504040204" pitchFamily="34" charset="-128"/>
              </a:defRPr>
            </a:lvl3pPr>
            <a:lvl4pPr>
              <a:defRPr lang="zh-TW" altLang="en-US" sz="1600" dirty="0" smtClean="0">
                <a:solidFill>
                  <a:srgbClr val="272D74"/>
                </a:solidFill>
                <a:latin typeface="Meiryo UI" panose="020B0604030504040204" pitchFamily="34" charset="-128"/>
                <a:ea typeface="Meiryo UI" panose="020B0604030504040204" pitchFamily="34" charset="-128"/>
              </a:defRPr>
            </a:lvl4pPr>
            <a:lvl5pPr>
              <a:defRPr lang="zh-TW" altLang="en-US" sz="1600" dirty="0">
                <a:solidFill>
                  <a:srgbClr val="272D74"/>
                </a:solidFill>
                <a:latin typeface="Meiryo UI" panose="020B0604030504040204" pitchFamily="34" charset="-128"/>
                <a:ea typeface="Meiryo UI" panose="020B0604030504040204" pitchFamily="34" charset="-128"/>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3" name="內容版面配置區 2"/>
          <p:cNvSpPr>
            <a:spLocks noGrp="1"/>
          </p:cNvSpPr>
          <p:nvPr>
            <p:ph sz="half" idx="1"/>
          </p:nvPr>
        </p:nvSpPr>
        <p:spPr>
          <a:xfrm>
            <a:off x="119337" y="981780"/>
            <a:ext cx="5868651" cy="5876220"/>
          </a:xfrm>
          <a:prstGeom prst="rect">
            <a:avLst/>
          </a:prstGeom>
        </p:spPr>
        <p:txBody>
          <a:bodyPr/>
          <a:lstStyle>
            <a:lvl1pPr>
              <a:defRPr lang="zh-TW" altLang="en-US" sz="2400" smtClean="0">
                <a:solidFill>
                  <a:srgbClr val="272D74"/>
                </a:solidFill>
                <a:latin typeface="Meiryo UI" panose="020B0604030504040204" pitchFamily="34" charset="-128"/>
                <a:ea typeface="Meiryo UI" panose="020B0604030504040204" pitchFamily="34" charset="-128"/>
              </a:defRPr>
            </a:lvl1pPr>
            <a:lvl2pPr>
              <a:defRPr lang="zh-TW" altLang="en-US" sz="2000" smtClean="0">
                <a:solidFill>
                  <a:srgbClr val="272D74"/>
                </a:solidFill>
                <a:latin typeface="Meiryo UI" panose="020B0604030504040204" pitchFamily="34" charset="-128"/>
                <a:ea typeface="Meiryo UI" panose="020B0604030504040204" pitchFamily="34" charset="-128"/>
              </a:defRPr>
            </a:lvl2pPr>
            <a:lvl3pPr>
              <a:defRPr lang="zh-TW" altLang="en-US" sz="1800" smtClean="0">
                <a:solidFill>
                  <a:srgbClr val="272D74"/>
                </a:solidFill>
                <a:latin typeface="Meiryo UI" panose="020B0604030504040204" pitchFamily="34" charset="-128"/>
                <a:ea typeface="Meiryo UI" panose="020B0604030504040204" pitchFamily="34" charset="-128"/>
              </a:defRPr>
            </a:lvl3pPr>
            <a:lvl4pPr>
              <a:defRPr lang="zh-TW" altLang="en-US" sz="1600" smtClean="0">
                <a:solidFill>
                  <a:srgbClr val="272D74"/>
                </a:solidFill>
                <a:latin typeface="Meiryo UI" panose="020B0604030504040204" pitchFamily="34" charset="-128"/>
                <a:ea typeface="Meiryo UI" panose="020B0604030504040204" pitchFamily="34" charset="-128"/>
              </a:defRPr>
            </a:lvl4pPr>
            <a:lvl5pPr>
              <a:defRPr lang="zh-TW" altLang="en-US" sz="1600">
                <a:solidFill>
                  <a:srgbClr val="272D74"/>
                </a:solidFill>
                <a:latin typeface="Meiryo UI" panose="020B0604030504040204" pitchFamily="34" charset="-128"/>
                <a:ea typeface="Meiryo UI" panose="020B0604030504040204" pitchFamily="34" charset="-128"/>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2" name="投影片編號版面配置區 4">
            <a:extLst>
              <a:ext uri="{FF2B5EF4-FFF2-40B4-BE49-F238E27FC236}">
                <a16:creationId xmlns:a16="http://schemas.microsoft.com/office/drawing/2014/main" id="{D4BC6535-2B41-4FF6-8817-5B735F0D206A}"/>
              </a:ext>
            </a:extLst>
          </p:cNvPr>
          <p:cNvSpPr txBox="1">
            <a:spLocks/>
          </p:cNvSpPr>
          <p:nvPr userDrawn="1"/>
        </p:nvSpPr>
        <p:spPr>
          <a:xfrm>
            <a:off x="10092444" y="114528"/>
            <a:ext cx="938420" cy="326140"/>
          </a:xfrm>
          <a:prstGeom prst="rect">
            <a:avLst/>
          </a:prstGeom>
        </p:spPr>
        <p:txBody>
          <a:bodyPr anchor="ctr"/>
          <a:lstStyle>
            <a:defPPr>
              <a:defRPr lang="zh-TW"/>
            </a:defPPr>
            <a:lvl1pPr algn="ctr" rtl="0" fontAlgn="auto">
              <a:spcBef>
                <a:spcPts val="0"/>
              </a:spcBef>
              <a:spcAft>
                <a:spcPts val="0"/>
              </a:spcAft>
              <a:defRPr kumimoji="0" sz="8000" b="1" kern="1200"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lgn="r">
              <a:defRPr/>
            </a:pPr>
            <a:fld id="{9C1297F5-1FF9-43D4-ADE3-5815C330D049}" type="slidenum">
              <a:rPr lang="zh-TW" altLang="en-US" sz="2400" smtClean="0"/>
              <a:pPr algn="r">
                <a:defRPr/>
              </a:pPr>
              <a:t>‹#›</a:t>
            </a:fld>
            <a:endParaRPr lang="zh-TW" altLang="en-US" sz="2800" dirty="0"/>
          </a:p>
        </p:txBody>
      </p:sp>
      <p:sp>
        <p:nvSpPr>
          <p:cNvPr id="13" name="頁尾版面配置區 4">
            <a:extLst>
              <a:ext uri="{FF2B5EF4-FFF2-40B4-BE49-F238E27FC236}">
                <a16:creationId xmlns:a16="http://schemas.microsoft.com/office/drawing/2014/main" id="{3D95E7B5-BE0E-4073-A020-ED4F55E992E0}"/>
              </a:ext>
            </a:extLst>
          </p:cNvPr>
          <p:cNvSpPr>
            <a:spLocks noGrp="1"/>
          </p:cNvSpPr>
          <p:nvPr>
            <p:ph type="ftr" sz="quarter" idx="11"/>
          </p:nvPr>
        </p:nvSpPr>
        <p:spPr>
          <a:xfrm>
            <a:off x="9696400" y="690593"/>
            <a:ext cx="2376264" cy="326139"/>
          </a:xfrm>
          <a:prstGeom prst="rect">
            <a:avLst/>
          </a:prstGeom>
        </p:spPr>
        <p:txBody>
          <a:bodyPr anchor="ctr"/>
          <a:lstStyle>
            <a:lvl1pPr algn="r" fontAlgn="auto">
              <a:spcBef>
                <a:spcPts val="0"/>
              </a:spcBef>
              <a:spcAft>
                <a:spcPts val="0"/>
              </a:spcAft>
              <a:defRPr kumimoji="0" sz="1200" b="1">
                <a:solidFill>
                  <a:srgbClr val="757EBD"/>
                </a:solidFill>
                <a:latin typeface="+mj-ea"/>
                <a:ea typeface="+mj-ea"/>
              </a:defRPr>
            </a:lvl1pPr>
          </a:lstStyle>
          <a:p>
            <a:pPr>
              <a:defRPr/>
            </a:pPr>
            <a:endParaRPr lang="zh-TW" altLang="en-US" dirty="0"/>
          </a:p>
        </p:txBody>
      </p:sp>
      <p:sp>
        <p:nvSpPr>
          <p:cNvPr id="14" name="日期版面配置區 2">
            <a:extLst>
              <a:ext uri="{FF2B5EF4-FFF2-40B4-BE49-F238E27FC236}">
                <a16:creationId xmlns:a16="http://schemas.microsoft.com/office/drawing/2014/main" id="{584E00A8-BB7B-4DAF-96DF-C3243AC938FF}"/>
              </a:ext>
            </a:extLst>
          </p:cNvPr>
          <p:cNvSpPr>
            <a:spLocks noGrp="1"/>
          </p:cNvSpPr>
          <p:nvPr>
            <p:ph type="dt" sz="half" idx="12"/>
          </p:nvPr>
        </p:nvSpPr>
        <p:spPr>
          <a:xfrm>
            <a:off x="11100556" y="112425"/>
            <a:ext cx="972108" cy="326139"/>
          </a:xfrm>
          <a:prstGeom prst="rect">
            <a:avLst/>
          </a:prstGeom>
          <a:effectLst>
            <a:outerShdw blurRad="50800" dist="38100" dir="5400000" algn="t" rotWithShape="0">
              <a:prstClr val="black">
                <a:alpha val="40000"/>
              </a:prstClr>
            </a:outerShdw>
          </a:effectLst>
        </p:spPr>
        <p:txBody>
          <a:bodyPr anchor="ctr"/>
          <a:lstStyle>
            <a:lvl1pPr algn="l" fontAlgn="auto">
              <a:spcBef>
                <a:spcPts val="0"/>
              </a:spcBef>
              <a:spcAft>
                <a:spcPts val="0"/>
              </a:spcAft>
              <a:defRPr kumimoji="0" sz="1200">
                <a:solidFill>
                  <a:srgbClr val="272D74"/>
                </a:solidFill>
                <a:latin typeface="+mn-lt"/>
                <a:ea typeface="+mn-ea"/>
              </a:defRPr>
            </a:lvl1pPr>
          </a:lstStyle>
          <a:p>
            <a:pPr>
              <a:defRPr/>
            </a:pPr>
            <a:fld id="{F09FC3CC-0CFC-49C2-AF54-60ED38C6CB71}" type="datetime5">
              <a:rPr lang="ja-JP" altLang="en-US" smtClean="0"/>
              <a:pPr>
                <a:defRPr/>
              </a:pPr>
              <a:t>2020/05/05</a:t>
            </a:fld>
            <a:endParaRPr lang="zh-TW" altLang="en-US" dirty="0"/>
          </a:p>
        </p:txBody>
      </p:sp>
      <p:sp>
        <p:nvSpPr>
          <p:cNvPr id="15" name="標題 1">
            <a:extLst>
              <a:ext uri="{FF2B5EF4-FFF2-40B4-BE49-F238E27FC236}">
                <a16:creationId xmlns:a16="http://schemas.microsoft.com/office/drawing/2014/main" id="{165B42B9-F8F2-4C21-9110-13656D274E07}"/>
              </a:ext>
            </a:extLst>
          </p:cNvPr>
          <p:cNvSpPr>
            <a:spLocks noGrp="1"/>
          </p:cNvSpPr>
          <p:nvPr>
            <p:ph type="title"/>
          </p:nvPr>
        </p:nvSpPr>
        <p:spPr>
          <a:xfrm>
            <a:off x="3215680" y="80628"/>
            <a:ext cx="6840759" cy="576064"/>
          </a:xfrm>
          <a:prstGeom prst="rect">
            <a:avLst/>
          </a:prstGeom>
        </p:spPr>
        <p:txBody>
          <a:bodyPr/>
          <a:lstStyle>
            <a:lvl1pPr algn="l">
              <a:defRPr sz="2800" b="1">
                <a:solidFill>
                  <a:srgbClr val="272D74"/>
                </a:solidFill>
                <a:effectLst>
                  <a:outerShdw blurRad="50800" dist="38100" algn="l" rotWithShape="0">
                    <a:prstClr val="black">
                      <a:alpha val="40000"/>
                    </a:prstClr>
                  </a:outerShdw>
                </a:effectLst>
              </a:defRPr>
            </a:lvl1pPr>
          </a:lstStyle>
          <a:p>
            <a:r>
              <a:rPr lang="zh-TW" altLang="en-US" dirty="0"/>
              <a:t>按一下以編輯母片標題樣式</a:t>
            </a:r>
          </a:p>
        </p:txBody>
      </p:sp>
      <p:sp>
        <p:nvSpPr>
          <p:cNvPr id="18" name="文字版面配置區 4">
            <a:extLst>
              <a:ext uri="{FF2B5EF4-FFF2-40B4-BE49-F238E27FC236}">
                <a16:creationId xmlns:a16="http://schemas.microsoft.com/office/drawing/2014/main" id="{0440AF76-D2A2-4E8A-AA27-13B9237238C6}"/>
              </a:ext>
            </a:extLst>
          </p:cNvPr>
          <p:cNvSpPr>
            <a:spLocks noGrp="1"/>
          </p:cNvSpPr>
          <p:nvPr>
            <p:ph type="body" sz="quarter" idx="3"/>
          </p:nvPr>
        </p:nvSpPr>
        <p:spPr>
          <a:xfrm>
            <a:off x="203884" y="656692"/>
            <a:ext cx="2795772" cy="326139"/>
          </a:xfrm>
          <a:prstGeom prst="rect">
            <a:avLst/>
          </a:prstGeom>
        </p:spPr>
        <p:txBody>
          <a:bodyPr anchor="ctr"/>
          <a:lstStyle>
            <a:lvl1pPr marL="0" indent="0" algn="l">
              <a:buNone/>
              <a:defRPr sz="1400" b="0">
                <a:solidFill>
                  <a:srgbClr val="52568B"/>
                </a:solidFill>
                <a:effectLst/>
                <a:latin typeface="Adobe 繁黑體 Std B" panose="020B0700000000000000" pitchFamily="34" charset="-120"/>
                <a:ea typeface="Adobe 繁黑體 Std B" panose="020B0700000000000000" pitchFamily="34"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按一下以編輯母片文字樣式</a:t>
            </a:r>
          </a:p>
        </p:txBody>
      </p:sp>
    </p:spTree>
    <p:extLst>
      <p:ext uri="{BB962C8B-B14F-4D97-AF65-F5344CB8AC3E}">
        <p14:creationId xmlns:p14="http://schemas.microsoft.com/office/powerpoint/2010/main" val="1731283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4ECB45-8312-49B1-8FFD-98921A2B1AEF}"/>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14449A5-9BD7-494E-88F1-A299F36CEC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0F73358D-6993-4864-B9B6-4FB42C48ADAC}"/>
              </a:ext>
            </a:extLst>
          </p:cNvPr>
          <p:cNvSpPr>
            <a:spLocks noGrp="1"/>
          </p:cNvSpPr>
          <p:nvPr>
            <p:ph type="dt" sz="half" idx="10"/>
          </p:nvPr>
        </p:nvSpPr>
        <p:spPr/>
        <p:txBody>
          <a:bodyPr/>
          <a:lstStyle/>
          <a:p>
            <a:fld id="{BF5F1EBB-E04B-4DA9-BC86-0A754F4C8818}" type="datetimeFigureOut">
              <a:rPr lang="zh-TW" altLang="en-US" smtClean="0"/>
              <a:t>2020/5/5</a:t>
            </a:fld>
            <a:endParaRPr lang="zh-TW" altLang="en-US"/>
          </a:p>
        </p:txBody>
      </p:sp>
      <p:sp>
        <p:nvSpPr>
          <p:cNvPr id="5" name="頁尾版面配置區 4">
            <a:extLst>
              <a:ext uri="{FF2B5EF4-FFF2-40B4-BE49-F238E27FC236}">
                <a16:creationId xmlns:a16="http://schemas.microsoft.com/office/drawing/2014/main" id="{7BEFD7D7-932E-4B35-BD4C-12FF1C593FF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A3F2C98-782F-481C-8204-7BB4EB9F0453}"/>
              </a:ext>
            </a:extLst>
          </p:cNvPr>
          <p:cNvSpPr>
            <a:spLocks noGrp="1"/>
          </p:cNvSpPr>
          <p:nvPr>
            <p:ph type="sldNum" sz="quarter" idx="12"/>
          </p:nvPr>
        </p:nvSpPr>
        <p:spPr/>
        <p:txBody>
          <a:bodyPr/>
          <a:lstStyle/>
          <a:p>
            <a:fld id="{0EC33C66-F71D-4282-9745-61355BD10F9E}" type="slidenum">
              <a:rPr lang="zh-TW" altLang="en-US" smtClean="0"/>
              <a:t>‹#›</a:t>
            </a:fld>
            <a:endParaRPr lang="zh-TW" altLang="en-US"/>
          </a:p>
        </p:txBody>
      </p:sp>
    </p:spTree>
    <p:extLst>
      <p:ext uri="{BB962C8B-B14F-4D97-AF65-F5344CB8AC3E}">
        <p14:creationId xmlns:p14="http://schemas.microsoft.com/office/powerpoint/2010/main" val="290147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8B2B96-74E9-4AD5-B739-D7C13E13C0E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2DDB37DA-9303-45FE-BF31-48837C61AD02}"/>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FF51740C-552D-43BE-903B-FC59DC0711D4}"/>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85C76232-0E20-49A4-8E27-50ED6C0F40BE}"/>
              </a:ext>
            </a:extLst>
          </p:cNvPr>
          <p:cNvSpPr>
            <a:spLocks noGrp="1"/>
          </p:cNvSpPr>
          <p:nvPr>
            <p:ph type="dt" sz="half" idx="10"/>
          </p:nvPr>
        </p:nvSpPr>
        <p:spPr/>
        <p:txBody>
          <a:bodyPr/>
          <a:lstStyle/>
          <a:p>
            <a:fld id="{BF5F1EBB-E04B-4DA9-BC86-0A754F4C8818}" type="datetimeFigureOut">
              <a:rPr lang="zh-TW" altLang="en-US" smtClean="0"/>
              <a:t>2020/5/5</a:t>
            </a:fld>
            <a:endParaRPr lang="zh-TW" altLang="en-US"/>
          </a:p>
        </p:txBody>
      </p:sp>
      <p:sp>
        <p:nvSpPr>
          <p:cNvPr id="6" name="頁尾版面配置區 5">
            <a:extLst>
              <a:ext uri="{FF2B5EF4-FFF2-40B4-BE49-F238E27FC236}">
                <a16:creationId xmlns:a16="http://schemas.microsoft.com/office/drawing/2014/main" id="{822FE58C-251F-44E0-98F2-F562BA87ED4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235C06C-EB99-4892-BDB7-663BC6D6A78B}"/>
              </a:ext>
            </a:extLst>
          </p:cNvPr>
          <p:cNvSpPr>
            <a:spLocks noGrp="1"/>
          </p:cNvSpPr>
          <p:nvPr>
            <p:ph type="sldNum" sz="quarter" idx="12"/>
          </p:nvPr>
        </p:nvSpPr>
        <p:spPr/>
        <p:txBody>
          <a:bodyPr/>
          <a:lstStyle/>
          <a:p>
            <a:fld id="{0EC33C66-F71D-4282-9745-61355BD10F9E}" type="slidenum">
              <a:rPr lang="zh-TW" altLang="en-US" smtClean="0"/>
              <a:t>‹#›</a:t>
            </a:fld>
            <a:endParaRPr lang="zh-TW" altLang="en-US"/>
          </a:p>
        </p:txBody>
      </p:sp>
    </p:spTree>
    <p:extLst>
      <p:ext uri="{BB962C8B-B14F-4D97-AF65-F5344CB8AC3E}">
        <p14:creationId xmlns:p14="http://schemas.microsoft.com/office/powerpoint/2010/main" val="27319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9FE262-D4AE-416F-A248-00ABCE7D0EDE}"/>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33ED55A-6D3F-4BF2-8451-698E95C5D4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87616FBA-26FD-458E-A521-CAC51321397B}"/>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D3D50EEE-A179-431C-82E3-C9D181105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1195F31B-7615-46A5-BC8D-8E63CFAFD4F1}"/>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5A090A7B-8A84-429E-9ADD-E635CEF82BD8}"/>
              </a:ext>
            </a:extLst>
          </p:cNvPr>
          <p:cNvSpPr>
            <a:spLocks noGrp="1"/>
          </p:cNvSpPr>
          <p:nvPr>
            <p:ph type="dt" sz="half" idx="10"/>
          </p:nvPr>
        </p:nvSpPr>
        <p:spPr/>
        <p:txBody>
          <a:bodyPr/>
          <a:lstStyle/>
          <a:p>
            <a:fld id="{BF5F1EBB-E04B-4DA9-BC86-0A754F4C8818}" type="datetimeFigureOut">
              <a:rPr lang="zh-TW" altLang="en-US" smtClean="0"/>
              <a:t>2020/5/5</a:t>
            </a:fld>
            <a:endParaRPr lang="zh-TW" altLang="en-US"/>
          </a:p>
        </p:txBody>
      </p:sp>
      <p:sp>
        <p:nvSpPr>
          <p:cNvPr id="8" name="頁尾版面配置區 7">
            <a:extLst>
              <a:ext uri="{FF2B5EF4-FFF2-40B4-BE49-F238E27FC236}">
                <a16:creationId xmlns:a16="http://schemas.microsoft.com/office/drawing/2014/main" id="{E29D389B-6361-478B-A852-1AEB259AAC8E}"/>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82EEB0EE-00B2-4C32-8EFE-9814054219D8}"/>
              </a:ext>
            </a:extLst>
          </p:cNvPr>
          <p:cNvSpPr>
            <a:spLocks noGrp="1"/>
          </p:cNvSpPr>
          <p:nvPr>
            <p:ph type="sldNum" sz="quarter" idx="12"/>
          </p:nvPr>
        </p:nvSpPr>
        <p:spPr/>
        <p:txBody>
          <a:bodyPr/>
          <a:lstStyle/>
          <a:p>
            <a:fld id="{0EC33C66-F71D-4282-9745-61355BD10F9E}" type="slidenum">
              <a:rPr lang="zh-TW" altLang="en-US" smtClean="0"/>
              <a:t>‹#›</a:t>
            </a:fld>
            <a:endParaRPr lang="zh-TW" altLang="en-US"/>
          </a:p>
        </p:txBody>
      </p:sp>
    </p:spTree>
    <p:extLst>
      <p:ext uri="{BB962C8B-B14F-4D97-AF65-F5344CB8AC3E}">
        <p14:creationId xmlns:p14="http://schemas.microsoft.com/office/powerpoint/2010/main" val="225034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116A98-2379-47B3-AF9A-04F3CCB1B1EA}"/>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DA355E72-6D00-4C03-8872-910B7F2581D1}"/>
              </a:ext>
            </a:extLst>
          </p:cNvPr>
          <p:cNvSpPr>
            <a:spLocks noGrp="1"/>
          </p:cNvSpPr>
          <p:nvPr>
            <p:ph type="dt" sz="half" idx="10"/>
          </p:nvPr>
        </p:nvSpPr>
        <p:spPr/>
        <p:txBody>
          <a:bodyPr/>
          <a:lstStyle/>
          <a:p>
            <a:fld id="{BF5F1EBB-E04B-4DA9-BC86-0A754F4C8818}" type="datetimeFigureOut">
              <a:rPr lang="zh-TW" altLang="en-US" smtClean="0"/>
              <a:t>2020/5/5</a:t>
            </a:fld>
            <a:endParaRPr lang="zh-TW" altLang="en-US"/>
          </a:p>
        </p:txBody>
      </p:sp>
      <p:sp>
        <p:nvSpPr>
          <p:cNvPr id="4" name="頁尾版面配置區 3">
            <a:extLst>
              <a:ext uri="{FF2B5EF4-FFF2-40B4-BE49-F238E27FC236}">
                <a16:creationId xmlns:a16="http://schemas.microsoft.com/office/drawing/2014/main" id="{84D671D3-C575-4CD5-8EB2-74E661D5BCE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9D65F488-C14E-4022-849D-052B542F77CA}"/>
              </a:ext>
            </a:extLst>
          </p:cNvPr>
          <p:cNvSpPr>
            <a:spLocks noGrp="1"/>
          </p:cNvSpPr>
          <p:nvPr>
            <p:ph type="sldNum" sz="quarter" idx="12"/>
          </p:nvPr>
        </p:nvSpPr>
        <p:spPr/>
        <p:txBody>
          <a:bodyPr/>
          <a:lstStyle/>
          <a:p>
            <a:fld id="{0EC33C66-F71D-4282-9745-61355BD10F9E}" type="slidenum">
              <a:rPr lang="zh-TW" altLang="en-US" smtClean="0"/>
              <a:t>‹#›</a:t>
            </a:fld>
            <a:endParaRPr lang="zh-TW" altLang="en-US"/>
          </a:p>
        </p:txBody>
      </p:sp>
    </p:spTree>
    <p:extLst>
      <p:ext uri="{BB962C8B-B14F-4D97-AF65-F5344CB8AC3E}">
        <p14:creationId xmlns:p14="http://schemas.microsoft.com/office/powerpoint/2010/main" val="3485108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8F3A9EE3-152A-42D7-AF82-6DE4A5A1A3A9}"/>
              </a:ext>
            </a:extLst>
          </p:cNvPr>
          <p:cNvSpPr>
            <a:spLocks noGrp="1"/>
          </p:cNvSpPr>
          <p:nvPr>
            <p:ph type="dt" sz="half" idx="10"/>
          </p:nvPr>
        </p:nvSpPr>
        <p:spPr/>
        <p:txBody>
          <a:bodyPr/>
          <a:lstStyle/>
          <a:p>
            <a:fld id="{BF5F1EBB-E04B-4DA9-BC86-0A754F4C8818}" type="datetimeFigureOut">
              <a:rPr lang="zh-TW" altLang="en-US" smtClean="0"/>
              <a:t>2020/5/5</a:t>
            </a:fld>
            <a:endParaRPr lang="zh-TW" altLang="en-US"/>
          </a:p>
        </p:txBody>
      </p:sp>
      <p:sp>
        <p:nvSpPr>
          <p:cNvPr id="3" name="頁尾版面配置區 2">
            <a:extLst>
              <a:ext uri="{FF2B5EF4-FFF2-40B4-BE49-F238E27FC236}">
                <a16:creationId xmlns:a16="http://schemas.microsoft.com/office/drawing/2014/main" id="{53E1E4D7-599C-496F-B009-E901B75D4A4D}"/>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7C19BBC4-EB26-4949-ACD5-60A3382C2BDD}"/>
              </a:ext>
            </a:extLst>
          </p:cNvPr>
          <p:cNvSpPr>
            <a:spLocks noGrp="1"/>
          </p:cNvSpPr>
          <p:nvPr>
            <p:ph type="sldNum" sz="quarter" idx="12"/>
          </p:nvPr>
        </p:nvSpPr>
        <p:spPr/>
        <p:txBody>
          <a:bodyPr/>
          <a:lstStyle/>
          <a:p>
            <a:fld id="{0EC33C66-F71D-4282-9745-61355BD10F9E}" type="slidenum">
              <a:rPr lang="zh-TW" altLang="en-US" smtClean="0"/>
              <a:t>‹#›</a:t>
            </a:fld>
            <a:endParaRPr lang="zh-TW" altLang="en-US"/>
          </a:p>
        </p:txBody>
      </p:sp>
    </p:spTree>
    <p:extLst>
      <p:ext uri="{BB962C8B-B14F-4D97-AF65-F5344CB8AC3E}">
        <p14:creationId xmlns:p14="http://schemas.microsoft.com/office/powerpoint/2010/main" val="2145784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A192D5-9DC4-43CC-A02F-2F23E7D8EE3A}"/>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1557A3A-83C7-4384-8BC6-76D6D6861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A5ADB8BD-A4A1-42E0-B93A-A4461932C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42C7DA37-AF14-48D7-BF62-4769CDFFCC1C}"/>
              </a:ext>
            </a:extLst>
          </p:cNvPr>
          <p:cNvSpPr>
            <a:spLocks noGrp="1"/>
          </p:cNvSpPr>
          <p:nvPr>
            <p:ph type="dt" sz="half" idx="10"/>
          </p:nvPr>
        </p:nvSpPr>
        <p:spPr/>
        <p:txBody>
          <a:bodyPr/>
          <a:lstStyle/>
          <a:p>
            <a:fld id="{BF5F1EBB-E04B-4DA9-BC86-0A754F4C8818}" type="datetimeFigureOut">
              <a:rPr lang="zh-TW" altLang="en-US" smtClean="0"/>
              <a:t>2020/5/5</a:t>
            </a:fld>
            <a:endParaRPr lang="zh-TW" altLang="en-US"/>
          </a:p>
        </p:txBody>
      </p:sp>
      <p:sp>
        <p:nvSpPr>
          <p:cNvPr id="6" name="頁尾版面配置區 5">
            <a:extLst>
              <a:ext uri="{FF2B5EF4-FFF2-40B4-BE49-F238E27FC236}">
                <a16:creationId xmlns:a16="http://schemas.microsoft.com/office/drawing/2014/main" id="{FA82D78A-61B8-4F3F-8AF7-C5465D5B6B4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74589CD1-D4E9-4A09-8035-2244E7C6988B}"/>
              </a:ext>
            </a:extLst>
          </p:cNvPr>
          <p:cNvSpPr>
            <a:spLocks noGrp="1"/>
          </p:cNvSpPr>
          <p:nvPr>
            <p:ph type="sldNum" sz="quarter" idx="12"/>
          </p:nvPr>
        </p:nvSpPr>
        <p:spPr/>
        <p:txBody>
          <a:bodyPr/>
          <a:lstStyle/>
          <a:p>
            <a:fld id="{0EC33C66-F71D-4282-9745-61355BD10F9E}" type="slidenum">
              <a:rPr lang="zh-TW" altLang="en-US" smtClean="0"/>
              <a:t>‹#›</a:t>
            </a:fld>
            <a:endParaRPr lang="zh-TW" altLang="en-US"/>
          </a:p>
        </p:txBody>
      </p:sp>
    </p:spTree>
    <p:extLst>
      <p:ext uri="{BB962C8B-B14F-4D97-AF65-F5344CB8AC3E}">
        <p14:creationId xmlns:p14="http://schemas.microsoft.com/office/powerpoint/2010/main" val="1952648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787DFD-9DC0-42AA-89BE-95D108A524F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CD875F44-1F12-4729-BB0C-EEE6C06FD0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C11B1538-D15F-43B2-BF09-538F6F340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66D30F05-ABE2-4CD8-A5A2-D9500440E409}"/>
              </a:ext>
            </a:extLst>
          </p:cNvPr>
          <p:cNvSpPr>
            <a:spLocks noGrp="1"/>
          </p:cNvSpPr>
          <p:nvPr>
            <p:ph type="dt" sz="half" idx="10"/>
          </p:nvPr>
        </p:nvSpPr>
        <p:spPr/>
        <p:txBody>
          <a:bodyPr/>
          <a:lstStyle/>
          <a:p>
            <a:fld id="{BF5F1EBB-E04B-4DA9-BC86-0A754F4C8818}" type="datetimeFigureOut">
              <a:rPr lang="zh-TW" altLang="en-US" smtClean="0"/>
              <a:t>2020/5/5</a:t>
            </a:fld>
            <a:endParaRPr lang="zh-TW" altLang="en-US"/>
          </a:p>
        </p:txBody>
      </p:sp>
      <p:sp>
        <p:nvSpPr>
          <p:cNvPr id="6" name="頁尾版面配置區 5">
            <a:extLst>
              <a:ext uri="{FF2B5EF4-FFF2-40B4-BE49-F238E27FC236}">
                <a16:creationId xmlns:a16="http://schemas.microsoft.com/office/drawing/2014/main" id="{2527AE83-DD92-44AE-A38C-B622C284006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35122967-61CB-4067-BC38-D9E21277C10B}"/>
              </a:ext>
            </a:extLst>
          </p:cNvPr>
          <p:cNvSpPr>
            <a:spLocks noGrp="1"/>
          </p:cNvSpPr>
          <p:nvPr>
            <p:ph type="sldNum" sz="quarter" idx="12"/>
          </p:nvPr>
        </p:nvSpPr>
        <p:spPr/>
        <p:txBody>
          <a:bodyPr/>
          <a:lstStyle/>
          <a:p>
            <a:fld id="{0EC33C66-F71D-4282-9745-61355BD10F9E}" type="slidenum">
              <a:rPr lang="zh-TW" altLang="en-US" smtClean="0"/>
              <a:t>‹#›</a:t>
            </a:fld>
            <a:endParaRPr lang="zh-TW" altLang="en-US"/>
          </a:p>
        </p:txBody>
      </p:sp>
    </p:spTree>
    <p:extLst>
      <p:ext uri="{BB962C8B-B14F-4D97-AF65-F5344CB8AC3E}">
        <p14:creationId xmlns:p14="http://schemas.microsoft.com/office/powerpoint/2010/main" val="2317925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E22F363D-6D06-4C22-9A01-482902E5C6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2808F115-140F-40A2-B0A3-41074738DD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A3BE715-4742-4135-9006-45EFAAEBD4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F1EBB-E04B-4DA9-BC86-0A754F4C8818}" type="datetimeFigureOut">
              <a:rPr lang="zh-TW" altLang="en-US" smtClean="0"/>
              <a:t>2020/5/5</a:t>
            </a:fld>
            <a:endParaRPr lang="zh-TW" altLang="en-US"/>
          </a:p>
        </p:txBody>
      </p:sp>
      <p:sp>
        <p:nvSpPr>
          <p:cNvPr id="5" name="頁尾版面配置區 4">
            <a:extLst>
              <a:ext uri="{FF2B5EF4-FFF2-40B4-BE49-F238E27FC236}">
                <a16:creationId xmlns:a16="http://schemas.microsoft.com/office/drawing/2014/main" id="{6DB5CC81-53AE-4669-8894-8954ADABE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FF35C0EB-807E-4DCD-BBB6-73907892F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33C66-F71D-4282-9745-61355BD10F9E}" type="slidenum">
              <a:rPr lang="zh-TW" altLang="en-US" smtClean="0"/>
              <a:t>‹#›</a:t>
            </a:fld>
            <a:endParaRPr lang="zh-TW" altLang="en-US"/>
          </a:p>
        </p:txBody>
      </p:sp>
    </p:spTree>
    <p:extLst>
      <p:ext uri="{BB962C8B-B14F-4D97-AF65-F5344CB8AC3E}">
        <p14:creationId xmlns:p14="http://schemas.microsoft.com/office/powerpoint/2010/main" val="3493469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367" y="107576"/>
            <a:ext cx="10723035" cy="1336956"/>
          </a:xfrm>
          <a:prstGeom prst="rect">
            <a:avLst/>
          </a:prstGeom>
        </p:spPr>
        <p:txBody>
          <a:bodyPr vert="horz" lIns="91440" tIns="45720" rIns="91440" bIns="45720" rtlCol="0" anchor="b" anchorCtr="0">
            <a:noAutofit/>
          </a:bodyPr>
          <a:lstStyle/>
          <a:p>
            <a:r>
              <a:rPr lang="zh-TW" altLang="en-US"/>
              <a:t>按一下以編輯母片標題樣式</a:t>
            </a:r>
            <a:endParaRPr/>
          </a:p>
        </p:txBody>
      </p:sp>
      <p:sp>
        <p:nvSpPr>
          <p:cNvPr id="3" name="Text Placeholder 2"/>
          <p:cNvSpPr>
            <a:spLocks noGrp="1"/>
          </p:cNvSpPr>
          <p:nvPr>
            <p:ph type="body" idx="1"/>
          </p:nvPr>
        </p:nvSpPr>
        <p:spPr>
          <a:xfrm>
            <a:off x="732367" y="1600201"/>
            <a:ext cx="10723035" cy="43434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2"/>
          </p:nvPr>
        </p:nvSpPr>
        <p:spPr>
          <a:xfrm>
            <a:off x="7506447" y="6275670"/>
            <a:ext cx="2844800" cy="365125"/>
          </a:xfrm>
          <a:prstGeom prst="rect">
            <a:avLst/>
          </a:prstGeom>
        </p:spPr>
        <p:txBody>
          <a:bodyPr vert="horz" lIns="91440" tIns="45720" rIns="91440" bIns="45720" rtlCol="0" anchor="ctr"/>
          <a:lstStyle>
            <a:lvl1pPr algn="r">
              <a:defRPr sz="1200">
                <a:solidFill>
                  <a:schemeClr val="bg1"/>
                </a:solidFill>
              </a:defRPr>
            </a:lvl1pPr>
          </a:lstStyle>
          <a:p>
            <a:pPr>
              <a:defRPr/>
            </a:pPr>
            <a:endParaRPr lang="en-US" altLang="zh-TW"/>
          </a:p>
        </p:txBody>
      </p:sp>
      <p:sp>
        <p:nvSpPr>
          <p:cNvPr id="5" name="Footer Placeholder 4"/>
          <p:cNvSpPr>
            <a:spLocks noGrp="1"/>
          </p:cNvSpPr>
          <p:nvPr>
            <p:ph type="ftr" sz="quarter" idx="3"/>
          </p:nvPr>
        </p:nvSpPr>
        <p:spPr>
          <a:xfrm>
            <a:off x="352612" y="6275670"/>
            <a:ext cx="6454588" cy="365125"/>
          </a:xfrm>
          <a:prstGeom prst="rect">
            <a:avLst/>
          </a:prstGeom>
        </p:spPr>
        <p:txBody>
          <a:bodyPr vert="horz" lIns="91440" tIns="45720" rIns="91440" bIns="45720" rtlCol="0" anchor="ctr"/>
          <a:lstStyle>
            <a:lvl1pPr algn="l">
              <a:defRPr sz="1200">
                <a:solidFill>
                  <a:schemeClr val="bg1"/>
                </a:solidFill>
              </a:defRPr>
            </a:lvl1pPr>
          </a:lstStyle>
          <a:p>
            <a:pPr>
              <a:defRPr/>
            </a:pPr>
            <a:endParaRPr lang="en-US" altLang="zh-TW"/>
          </a:p>
        </p:txBody>
      </p:sp>
      <p:sp>
        <p:nvSpPr>
          <p:cNvPr id="6" name="Slide Number Placeholder 5"/>
          <p:cNvSpPr>
            <a:spLocks noGrp="1"/>
          </p:cNvSpPr>
          <p:nvPr>
            <p:ph type="sldNum" sz="quarter" idx="4"/>
          </p:nvPr>
        </p:nvSpPr>
        <p:spPr>
          <a:xfrm>
            <a:off x="10530542" y="6275670"/>
            <a:ext cx="1320800" cy="365125"/>
          </a:xfrm>
          <a:prstGeom prst="rect">
            <a:avLst/>
          </a:prstGeom>
        </p:spPr>
        <p:txBody>
          <a:bodyPr vert="horz" lIns="91440" tIns="45720" rIns="91440" bIns="45720" rtlCol="0" anchor="ctr"/>
          <a:lstStyle>
            <a:lvl1pPr algn="r">
              <a:defRPr sz="3600">
                <a:solidFill>
                  <a:schemeClr val="bg1"/>
                </a:solidFill>
              </a:defRPr>
            </a:lvl1pPr>
          </a:lstStyle>
          <a:p>
            <a:pPr>
              <a:defRPr/>
            </a:pPr>
            <a:fld id="{4797DB9E-1D98-F240-BD8E-F9EB1C976D92}" type="slidenum">
              <a:rPr lang="en-US" altLang="zh-TW" smtClean="0"/>
              <a:pPr>
                <a:defRPr/>
              </a:pPr>
              <a:t>‹#›</a:t>
            </a:fld>
            <a:endParaRPr lang="en-US" altLang="zh-TW"/>
          </a:p>
        </p:txBody>
      </p:sp>
    </p:spTree>
    <p:extLst>
      <p:ext uri="{BB962C8B-B14F-4D97-AF65-F5344CB8AC3E}">
        <p14:creationId xmlns:p14="http://schemas.microsoft.com/office/powerpoint/2010/main" val="747821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2.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jpe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90.jpeg"/><Relationship Id="rId3" Type="http://schemas.openxmlformats.org/officeDocument/2006/relationships/image" Target="../media/image85.jpeg"/><Relationship Id="rId21" Type="http://schemas.openxmlformats.org/officeDocument/2006/relationships/image" Target="../media/image93.jpeg"/><Relationship Id="rId7" Type="http://schemas.openxmlformats.org/officeDocument/2006/relationships/image" Target="../media/image89.jpeg"/><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84.jpeg"/><Relationship Id="rId16" Type="http://schemas.openxmlformats.org/officeDocument/2006/relationships/diagramColors" Target="../diagrams/colors3.xml"/><Relationship Id="rId20" Type="http://schemas.openxmlformats.org/officeDocument/2006/relationships/image" Target="../media/image92.jpeg"/><Relationship Id="rId1" Type="http://schemas.openxmlformats.org/officeDocument/2006/relationships/slideLayout" Target="../slideLayouts/slideLayout12.xml"/><Relationship Id="rId6" Type="http://schemas.openxmlformats.org/officeDocument/2006/relationships/image" Target="../media/image88.jpeg"/><Relationship Id="rId11" Type="http://schemas.openxmlformats.org/officeDocument/2006/relationships/diagramColors" Target="../diagrams/colors2.xml"/><Relationship Id="rId5" Type="http://schemas.openxmlformats.org/officeDocument/2006/relationships/image" Target="../media/image87.jpeg"/><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image" Target="../media/image91.jpeg"/><Relationship Id="rId4" Type="http://schemas.openxmlformats.org/officeDocument/2006/relationships/image" Target="../media/image86.jpeg"/><Relationship Id="rId9" Type="http://schemas.openxmlformats.org/officeDocument/2006/relationships/diagramLayout" Target="../diagrams/layout2.xml"/><Relationship Id="rId14" Type="http://schemas.openxmlformats.org/officeDocument/2006/relationships/diagramLayout" Target="../diagrams/layout3.xml"/><Relationship Id="rId22" Type="http://schemas.openxmlformats.org/officeDocument/2006/relationships/image" Target="../media/image94.jpeg"/></Relationships>
</file>

<file path=ppt/slides/_rels/slide13.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jpeg"/><Relationship Id="rId2" Type="http://schemas.openxmlformats.org/officeDocument/2006/relationships/image" Target="../media/image95.jpeg"/><Relationship Id="rId1" Type="http://schemas.openxmlformats.org/officeDocument/2006/relationships/slideLayout" Target="../slideLayouts/slideLayout12.xml"/><Relationship Id="rId6" Type="http://schemas.openxmlformats.org/officeDocument/2006/relationships/image" Target="../media/image99.jpeg"/><Relationship Id="rId11" Type="http://schemas.openxmlformats.org/officeDocument/2006/relationships/image" Target="../media/image104.jpeg"/><Relationship Id="rId5" Type="http://schemas.openxmlformats.org/officeDocument/2006/relationships/image" Target="../media/image98.png"/><Relationship Id="rId10" Type="http://schemas.openxmlformats.org/officeDocument/2006/relationships/image" Target="../media/image103.jpeg"/><Relationship Id="rId4" Type="http://schemas.openxmlformats.org/officeDocument/2006/relationships/image" Target="../media/image97.jpeg"/><Relationship Id="rId9" Type="http://schemas.openxmlformats.org/officeDocument/2006/relationships/image" Target="../media/image102.jpeg"/><Relationship Id="rId14" Type="http://schemas.openxmlformats.org/officeDocument/2006/relationships/image" Target="../media/image107.jpeg"/></Relationships>
</file>

<file path=ppt/slides/_rels/slide14.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8.jpeg"/><Relationship Id="rId2" Type="http://schemas.openxmlformats.org/officeDocument/2006/relationships/image" Target="../media/image108.jpeg"/><Relationship Id="rId1" Type="http://schemas.openxmlformats.org/officeDocument/2006/relationships/slideLayout" Target="../slideLayouts/slideLayout19.xml"/><Relationship Id="rId6" Type="http://schemas.openxmlformats.org/officeDocument/2006/relationships/image" Target="../media/image112.jpeg"/><Relationship Id="rId11" Type="http://schemas.openxmlformats.org/officeDocument/2006/relationships/image" Target="../media/image117.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png"/></Relationships>
</file>

<file path=ppt/slides/_rels/slide15.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jpeg"/><Relationship Id="rId3" Type="http://schemas.openxmlformats.org/officeDocument/2006/relationships/image" Target="../media/image122.jpeg"/><Relationship Id="rId7" Type="http://schemas.openxmlformats.org/officeDocument/2006/relationships/image" Target="../media/image126.jpeg"/><Relationship Id="rId12" Type="http://schemas.openxmlformats.org/officeDocument/2006/relationships/image" Target="../media/image131.jpeg"/><Relationship Id="rId2" Type="http://schemas.openxmlformats.org/officeDocument/2006/relationships/image" Target="../media/image121.png"/><Relationship Id="rId1" Type="http://schemas.openxmlformats.org/officeDocument/2006/relationships/slideLayout" Target="../slideLayouts/slideLayout12.xml"/><Relationship Id="rId6" Type="http://schemas.openxmlformats.org/officeDocument/2006/relationships/image" Target="../media/image125.png"/><Relationship Id="rId11" Type="http://schemas.openxmlformats.org/officeDocument/2006/relationships/image" Target="../media/image130.jpeg"/><Relationship Id="rId5" Type="http://schemas.openxmlformats.org/officeDocument/2006/relationships/image" Target="../media/image124.jpeg"/><Relationship Id="rId10" Type="http://schemas.openxmlformats.org/officeDocument/2006/relationships/image" Target="../media/image129.pn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133.jpeg"/></Relationships>
</file>

<file path=ppt/slides/_rels/slide16.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5.jpeg"/><Relationship Id="rId3" Type="http://schemas.openxmlformats.org/officeDocument/2006/relationships/image" Target="../media/image135.png"/><Relationship Id="rId7" Type="http://schemas.openxmlformats.org/officeDocument/2006/relationships/image" Target="../media/image139.jpeg"/><Relationship Id="rId12" Type="http://schemas.openxmlformats.org/officeDocument/2006/relationships/image" Target="../media/image144.jpeg"/><Relationship Id="rId2" Type="http://schemas.openxmlformats.org/officeDocument/2006/relationships/image" Target="../media/image134.jpeg"/><Relationship Id="rId1" Type="http://schemas.openxmlformats.org/officeDocument/2006/relationships/slideLayout" Target="../slideLayouts/slideLayout12.xml"/><Relationship Id="rId6" Type="http://schemas.openxmlformats.org/officeDocument/2006/relationships/image" Target="../media/image138.png"/><Relationship Id="rId11" Type="http://schemas.openxmlformats.org/officeDocument/2006/relationships/image" Target="../media/image143.jpeg"/><Relationship Id="rId5" Type="http://schemas.openxmlformats.org/officeDocument/2006/relationships/image" Target="../media/image137.png"/><Relationship Id="rId10" Type="http://schemas.openxmlformats.org/officeDocument/2006/relationships/image" Target="../media/image142.jpeg"/><Relationship Id="rId4" Type="http://schemas.openxmlformats.org/officeDocument/2006/relationships/image" Target="../media/image136.jpeg"/><Relationship Id="rId9" Type="http://schemas.openxmlformats.org/officeDocument/2006/relationships/image" Target="../media/image141.jpeg"/></Relationships>
</file>

<file path=ppt/slides/_rels/slide17.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19.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wmf"/><Relationship Id="rId1" Type="http://schemas.openxmlformats.org/officeDocument/2006/relationships/slideLayout" Target="../slideLayouts/slideLayout13.xml"/><Relationship Id="rId6" Type="http://schemas.openxmlformats.org/officeDocument/2006/relationships/image" Target="../media/image156.wmf"/><Relationship Id="rId5" Type="http://schemas.openxmlformats.org/officeDocument/2006/relationships/image" Target="../media/image155.wmf"/><Relationship Id="rId4" Type="http://schemas.openxmlformats.org/officeDocument/2006/relationships/image" Target="../media/image154.wmf"/></Relationships>
</file>

<file path=ppt/slides/_rels/slide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2.xml"/><Relationship Id="rId5" Type="http://schemas.openxmlformats.org/officeDocument/2006/relationships/image" Target="../media/image160.png"/><Relationship Id="rId4" Type="http://schemas.openxmlformats.org/officeDocument/2006/relationships/image" Target="../media/image1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2.xml"/><Relationship Id="rId5" Type="http://schemas.openxmlformats.org/officeDocument/2006/relationships/image" Target="../media/image164.png"/><Relationship Id="rId4" Type="http://schemas.openxmlformats.org/officeDocument/2006/relationships/image" Target="../media/image163.png"/></Relationships>
</file>

<file path=ppt/slides/_rels/slide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9.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22.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jpeg"/><Relationship Id="rId1" Type="http://schemas.openxmlformats.org/officeDocument/2006/relationships/slideLayout" Target="../slideLayouts/slideLayout19.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2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www.sea.net.tw/"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hyperlink" Target="http://www.sea.net.tw/"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7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hyperlink" Target="http://www.sea.net.tw/"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79.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hyperlink" Target="http://www.sea.net.tw/"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hyperlink" Target="http://www.sea.net.tw/"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5.jpeg"/><Relationship Id="rId5" Type="http://schemas.openxmlformats.org/officeDocument/2006/relationships/diagramQuickStyle" Target="../diagrams/quickStyle1.xml"/><Relationship Id="rId15" Type="http://schemas.openxmlformats.org/officeDocument/2006/relationships/image" Target="../media/image9.jpeg"/><Relationship Id="rId10" Type="http://schemas.openxmlformats.org/officeDocument/2006/relationships/image" Target="../media/image4.jpeg"/><Relationship Id="rId4" Type="http://schemas.openxmlformats.org/officeDocument/2006/relationships/diagramLayout" Target="../diagrams/layout1.xml"/><Relationship Id="rId9" Type="http://schemas.openxmlformats.org/officeDocument/2006/relationships/image" Target="../media/image3.jpeg"/><Relationship Id="rId1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187.jpeg"/><Relationship Id="rId13" Type="http://schemas.openxmlformats.org/officeDocument/2006/relationships/image" Target="../media/image192.png"/><Relationship Id="rId3" Type="http://schemas.openxmlformats.org/officeDocument/2006/relationships/image" Target="../media/image182.jpeg"/><Relationship Id="rId7" Type="http://schemas.openxmlformats.org/officeDocument/2006/relationships/image" Target="../media/image186.jpeg"/><Relationship Id="rId12" Type="http://schemas.openxmlformats.org/officeDocument/2006/relationships/image" Target="../media/image191.jpeg"/><Relationship Id="rId2" Type="http://schemas.openxmlformats.org/officeDocument/2006/relationships/image" Target="../media/image181.png"/><Relationship Id="rId1" Type="http://schemas.openxmlformats.org/officeDocument/2006/relationships/slideLayout" Target="../slideLayouts/slideLayout13.xml"/><Relationship Id="rId6" Type="http://schemas.openxmlformats.org/officeDocument/2006/relationships/image" Target="../media/image185.png"/><Relationship Id="rId11" Type="http://schemas.openxmlformats.org/officeDocument/2006/relationships/image" Target="../media/image190.jpeg"/><Relationship Id="rId5" Type="http://schemas.openxmlformats.org/officeDocument/2006/relationships/image" Target="../media/image184.jpeg"/><Relationship Id="rId10" Type="http://schemas.openxmlformats.org/officeDocument/2006/relationships/image" Target="../media/image189.jpeg"/><Relationship Id="rId4" Type="http://schemas.openxmlformats.org/officeDocument/2006/relationships/image" Target="../media/image183.png"/><Relationship Id="rId9" Type="http://schemas.openxmlformats.org/officeDocument/2006/relationships/image" Target="../media/image188.jpeg"/><Relationship Id="rId14" Type="http://schemas.openxmlformats.org/officeDocument/2006/relationships/image" Target="../media/image193.png"/></Relationships>
</file>

<file path=ppt/slides/_rels/slide34.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209.jpeg"/><Relationship Id="rId13" Type="http://schemas.openxmlformats.org/officeDocument/2006/relationships/image" Target="../media/image214.jpeg"/><Relationship Id="rId18" Type="http://schemas.openxmlformats.org/officeDocument/2006/relationships/image" Target="../media/image219.jpeg"/><Relationship Id="rId3" Type="http://schemas.openxmlformats.org/officeDocument/2006/relationships/image" Target="../media/image204.png"/><Relationship Id="rId7" Type="http://schemas.openxmlformats.org/officeDocument/2006/relationships/image" Target="../media/image208.png"/><Relationship Id="rId12" Type="http://schemas.openxmlformats.org/officeDocument/2006/relationships/image" Target="../media/image213.png"/><Relationship Id="rId17" Type="http://schemas.openxmlformats.org/officeDocument/2006/relationships/image" Target="../media/image218.jpeg"/><Relationship Id="rId2" Type="http://schemas.openxmlformats.org/officeDocument/2006/relationships/image" Target="../media/image203.png"/><Relationship Id="rId16" Type="http://schemas.openxmlformats.org/officeDocument/2006/relationships/image" Target="../media/image217.png"/><Relationship Id="rId20" Type="http://schemas.openxmlformats.org/officeDocument/2006/relationships/image" Target="../media/image221.jpeg"/><Relationship Id="rId1" Type="http://schemas.openxmlformats.org/officeDocument/2006/relationships/slideLayout" Target="../slideLayouts/slideLayout13.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06.jpg"/><Relationship Id="rId15" Type="http://schemas.openxmlformats.org/officeDocument/2006/relationships/image" Target="../media/image216.png"/><Relationship Id="rId10" Type="http://schemas.openxmlformats.org/officeDocument/2006/relationships/image" Target="../media/image211.png"/><Relationship Id="rId19" Type="http://schemas.openxmlformats.org/officeDocument/2006/relationships/image" Target="../media/image220.jpeg"/><Relationship Id="rId4" Type="http://schemas.openxmlformats.org/officeDocument/2006/relationships/image" Target="../media/image205.png"/><Relationship Id="rId9" Type="http://schemas.openxmlformats.org/officeDocument/2006/relationships/image" Target="../media/image210.jpeg"/><Relationship Id="rId14" Type="http://schemas.openxmlformats.org/officeDocument/2006/relationships/image" Target="../media/image215.jpeg"/></Relationships>
</file>

<file path=ppt/slides/_rels/slide4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13.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48.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33.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emf"/></Relationships>
</file>

<file path=ppt/slides/_rels/slide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8" Type="http://schemas.openxmlformats.org/officeDocument/2006/relationships/image" Target="../media/image243.png"/><Relationship Id="rId13" Type="http://schemas.openxmlformats.org/officeDocument/2006/relationships/image" Target="../media/image248.jpeg"/><Relationship Id="rId3" Type="http://schemas.openxmlformats.org/officeDocument/2006/relationships/image" Target="../media/image238.png"/><Relationship Id="rId7" Type="http://schemas.openxmlformats.org/officeDocument/2006/relationships/image" Target="../media/image242.jpeg"/><Relationship Id="rId12" Type="http://schemas.openxmlformats.org/officeDocument/2006/relationships/image" Target="../media/image247.wmf"/><Relationship Id="rId2" Type="http://schemas.openxmlformats.org/officeDocument/2006/relationships/image" Target="../media/image237.png"/><Relationship Id="rId1" Type="http://schemas.openxmlformats.org/officeDocument/2006/relationships/slideLayout" Target="../slideLayouts/slideLayout12.xml"/><Relationship Id="rId6" Type="http://schemas.openxmlformats.org/officeDocument/2006/relationships/image" Target="../media/image241.jpeg"/><Relationship Id="rId11" Type="http://schemas.openxmlformats.org/officeDocument/2006/relationships/image" Target="../media/image246.jpeg"/><Relationship Id="rId5" Type="http://schemas.openxmlformats.org/officeDocument/2006/relationships/image" Target="../media/image240.wmf"/><Relationship Id="rId10" Type="http://schemas.openxmlformats.org/officeDocument/2006/relationships/image" Target="../media/image245.png"/><Relationship Id="rId4" Type="http://schemas.openxmlformats.org/officeDocument/2006/relationships/image" Target="../media/image239.png"/><Relationship Id="rId9" Type="http://schemas.openxmlformats.org/officeDocument/2006/relationships/image" Target="../media/image244.png"/></Relationships>
</file>

<file path=ppt/slides/_rels/slide53.xml.rels><?xml version="1.0" encoding="UTF-8" standalone="yes"?>
<Relationships xmlns="http://schemas.openxmlformats.org/package/2006/relationships"><Relationship Id="rId8" Type="http://schemas.openxmlformats.org/officeDocument/2006/relationships/image" Target="../media/image255.png"/><Relationship Id="rId13" Type="http://schemas.openxmlformats.org/officeDocument/2006/relationships/oleObject" Target="../embeddings/oleObject3.bin"/><Relationship Id="rId3" Type="http://schemas.openxmlformats.org/officeDocument/2006/relationships/image" Target="../media/image250.png"/><Relationship Id="rId7" Type="http://schemas.openxmlformats.org/officeDocument/2006/relationships/image" Target="../media/image254.jpeg"/><Relationship Id="rId12" Type="http://schemas.openxmlformats.org/officeDocument/2006/relationships/image" Target="../media/image259.jpeg"/><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53.jpeg"/><Relationship Id="rId11" Type="http://schemas.openxmlformats.org/officeDocument/2006/relationships/image" Target="../media/image258.png"/><Relationship Id="rId5" Type="http://schemas.openxmlformats.org/officeDocument/2006/relationships/image" Target="../media/image252.jpeg"/><Relationship Id="rId15" Type="http://schemas.openxmlformats.org/officeDocument/2006/relationships/image" Target="../media/image260.png"/><Relationship Id="rId10" Type="http://schemas.openxmlformats.org/officeDocument/2006/relationships/image" Target="../media/image257.jpeg"/><Relationship Id="rId4" Type="http://schemas.openxmlformats.org/officeDocument/2006/relationships/image" Target="../media/image251.jpeg"/><Relationship Id="rId9" Type="http://schemas.openxmlformats.org/officeDocument/2006/relationships/image" Target="../media/image256.jpeg"/><Relationship Id="rId14" Type="http://schemas.openxmlformats.org/officeDocument/2006/relationships/image" Target="../media/image249.emf"/></Relationships>
</file>

<file path=ppt/slides/_rels/slide54.xml.rels><?xml version="1.0" encoding="UTF-8" standalone="yes"?>
<Relationships xmlns="http://schemas.openxmlformats.org/package/2006/relationships"><Relationship Id="rId8" Type="http://schemas.openxmlformats.org/officeDocument/2006/relationships/image" Target="../media/image268.wmf"/><Relationship Id="rId13" Type="http://schemas.openxmlformats.org/officeDocument/2006/relationships/image" Target="../media/image264.emf"/><Relationship Id="rId18" Type="http://schemas.openxmlformats.org/officeDocument/2006/relationships/oleObject" Target="../embeddings/oleObject9.bin"/><Relationship Id="rId26" Type="http://schemas.openxmlformats.org/officeDocument/2006/relationships/oleObject" Target="../embeddings/oleObject12.bin"/><Relationship Id="rId3" Type="http://schemas.openxmlformats.org/officeDocument/2006/relationships/notesSlide" Target="../notesSlides/notesSlide10.xml"/><Relationship Id="rId21" Type="http://schemas.openxmlformats.org/officeDocument/2006/relationships/image" Target="../media/image273.wmf"/><Relationship Id="rId7" Type="http://schemas.openxmlformats.org/officeDocument/2006/relationships/image" Target="../media/image262.emf"/><Relationship Id="rId12" Type="http://schemas.openxmlformats.org/officeDocument/2006/relationships/oleObject" Target="../embeddings/oleObject7.bin"/><Relationship Id="rId17" Type="http://schemas.openxmlformats.org/officeDocument/2006/relationships/image" Target="../media/image271.wmf"/><Relationship Id="rId25" Type="http://schemas.openxmlformats.org/officeDocument/2006/relationships/oleObject" Target="../embeddings/oleObject11.bin"/><Relationship Id="rId2" Type="http://schemas.openxmlformats.org/officeDocument/2006/relationships/slideLayout" Target="../slideLayouts/slideLayout12.xml"/><Relationship Id="rId16" Type="http://schemas.openxmlformats.org/officeDocument/2006/relationships/image" Target="../media/image270.wmf"/><Relationship Id="rId20" Type="http://schemas.openxmlformats.org/officeDocument/2006/relationships/image" Target="../media/image272.wmf"/><Relationship Id="rId29" Type="http://schemas.openxmlformats.org/officeDocument/2006/relationships/image" Target="../media/image267.emf"/><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263.emf"/><Relationship Id="rId24" Type="http://schemas.openxmlformats.org/officeDocument/2006/relationships/image" Target="../media/image276.wmf"/><Relationship Id="rId5" Type="http://schemas.openxmlformats.org/officeDocument/2006/relationships/image" Target="../media/image261.emf"/><Relationship Id="rId15" Type="http://schemas.openxmlformats.org/officeDocument/2006/relationships/image" Target="../media/image265.emf"/><Relationship Id="rId23" Type="http://schemas.openxmlformats.org/officeDocument/2006/relationships/image" Target="../media/image275.wmf"/><Relationship Id="rId28" Type="http://schemas.openxmlformats.org/officeDocument/2006/relationships/oleObject" Target="../embeddings/oleObject13.bin"/><Relationship Id="rId10" Type="http://schemas.openxmlformats.org/officeDocument/2006/relationships/oleObject" Target="../embeddings/oleObject6.bin"/><Relationship Id="rId19" Type="http://schemas.openxmlformats.org/officeDocument/2006/relationships/oleObject" Target="../embeddings/oleObject10.bin"/><Relationship Id="rId31" Type="http://schemas.openxmlformats.org/officeDocument/2006/relationships/oleObject" Target="../embeddings/oleObject15.bin"/><Relationship Id="rId4" Type="http://schemas.openxmlformats.org/officeDocument/2006/relationships/oleObject" Target="../embeddings/oleObject4.bin"/><Relationship Id="rId9" Type="http://schemas.openxmlformats.org/officeDocument/2006/relationships/image" Target="../media/image269.jpeg"/><Relationship Id="rId14" Type="http://schemas.openxmlformats.org/officeDocument/2006/relationships/oleObject" Target="../embeddings/oleObject8.bin"/><Relationship Id="rId22" Type="http://schemas.openxmlformats.org/officeDocument/2006/relationships/image" Target="../media/image274.wmf"/><Relationship Id="rId27" Type="http://schemas.openxmlformats.org/officeDocument/2006/relationships/image" Target="../media/image266.emf"/><Relationship Id="rId30" Type="http://schemas.openxmlformats.org/officeDocument/2006/relationships/oleObject" Target="../embeddings/oleObject14.bin"/></Relationships>
</file>

<file path=ppt/slides/_rels/slide55.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279.jpeg"/><Relationship Id="rId4" Type="http://schemas.openxmlformats.org/officeDocument/2006/relationships/image" Target="../media/image278.jpeg"/></Relationships>
</file>

<file path=ppt/slides/_rels/slide56.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19.xml"/><Relationship Id="rId4" Type="http://schemas.openxmlformats.org/officeDocument/2006/relationships/image" Target="../media/image282.jpeg"/></Relationships>
</file>

<file path=ppt/slides/_rels/slide5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8" Type="http://schemas.openxmlformats.org/officeDocument/2006/relationships/image" Target="../media/image291.png"/><Relationship Id="rId3" Type="http://schemas.openxmlformats.org/officeDocument/2006/relationships/image" Target="../media/image286.png"/><Relationship Id="rId7" Type="http://schemas.openxmlformats.org/officeDocument/2006/relationships/image" Target="../media/image290.png"/><Relationship Id="rId2" Type="http://schemas.openxmlformats.org/officeDocument/2006/relationships/image" Target="../media/image285.png"/><Relationship Id="rId1" Type="http://schemas.openxmlformats.org/officeDocument/2006/relationships/slideLayout" Target="../slideLayouts/slideLayout19.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87.png"/><Relationship Id="rId9" Type="http://schemas.openxmlformats.org/officeDocument/2006/relationships/image" Target="../media/image292.png"/></Relationships>
</file>

<file path=ppt/slides/_rels/slide59.xml.rels><?xml version="1.0" encoding="UTF-8" standalone="yes"?>
<Relationships xmlns="http://schemas.openxmlformats.org/package/2006/relationships"><Relationship Id="rId8" Type="http://schemas.openxmlformats.org/officeDocument/2006/relationships/image" Target="../media/image299.jpeg"/><Relationship Id="rId3" Type="http://schemas.openxmlformats.org/officeDocument/2006/relationships/image" Target="../media/image294.png"/><Relationship Id="rId7" Type="http://schemas.openxmlformats.org/officeDocument/2006/relationships/image" Target="../media/image298.jpeg"/><Relationship Id="rId2" Type="http://schemas.openxmlformats.org/officeDocument/2006/relationships/image" Target="../media/image293.png"/><Relationship Id="rId1" Type="http://schemas.openxmlformats.org/officeDocument/2006/relationships/slideLayout" Target="../slideLayouts/slideLayout13.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hyperlink" Target="http://www.tba-taiwan.org/active_detail.php?serial=1" TargetMode="External"/><Relationship Id="rId18" Type="http://schemas.openxmlformats.org/officeDocument/2006/relationships/hyperlink" Target="http://tw.wrs.yahoo.com/_ylt=A8tUxhMqBENHHjQAAnRt1gt./SIG=1hn9iriq3/EXP=1195660714/**http:/tw.search.yahoo.com/search/images/view?back=http://tw.search.yahoo.com/search/images?fr=yfp&amp;ei=UTF-8&amp;p=%E9%99%B3%E5%85%B6%E5%8D%97&amp;w=150&amp;h=207&amp;imgurl=www.ey.gov.tw/public/Data/5112217331871.jpg&amp;rurl=http://www.ey.gov.tw/content.asp?CuItem=4208&amp;amp;mp=1&amp;size=3.5kB&amp;name=5112217331871.jpg&amp;p=%E9%99%B3%E5%85%B6%E5%8D%97&amp;type=jpeg&amp;no=5&amp;tt=121&amp;oid=2315ecfcc949f66e&amp;ei=UTF-8" TargetMode="External"/><Relationship Id="rId26" Type="http://schemas.openxmlformats.org/officeDocument/2006/relationships/image" Target="../media/image46.png"/><Relationship Id="rId3" Type="http://schemas.openxmlformats.org/officeDocument/2006/relationships/image" Target="../media/image28.jpeg"/><Relationship Id="rId21" Type="http://schemas.openxmlformats.org/officeDocument/2006/relationships/image" Target="../media/image43.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1.jpeg"/><Relationship Id="rId25" Type="http://schemas.openxmlformats.org/officeDocument/2006/relationships/image" Target="../media/image27.wmf"/><Relationship Id="rId2" Type="http://schemas.openxmlformats.org/officeDocument/2006/relationships/slideLayout" Target="../slideLayouts/slideLayout12.xml"/><Relationship Id="rId16" Type="http://schemas.openxmlformats.org/officeDocument/2006/relationships/image" Target="../media/image40.jpeg"/><Relationship Id="rId20" Type="http://schemas.openxmlformats.org/officeDocument/2006/relationships/hyperlink" Target="http://tw.wrs.yahoo.com/_ylt=A8tUxhR1BENHJmIBFUVt1gt./SIG=1i1o2ouqg/EXP=1195660789/**http:/tw.search.yahoo.com/search/images/view?back=http://tw.search.yahoo.com/search/images?p=%E5%82%85%E7%AB%8B%E8%91%89&amp;ei=UTF-8&amp;fr=yfp&amp;x=wrt&amp;w=1405&amp;h=2100&amp;imgurl=www.epochtimes.com.tw/i6/603250843471773.jpg&amp;rurl=http://www.epochtimes.com.tw/bt/6/3/25/n1266246.htm&amp;size=407.8kB&amp;name=603250843471773.jpg&amp;p=%E5%82%85%E7%AB%8B%E8%91%89&amp;type=jpeg&amp;no=3&amp;tt=48&amp;oid=a4ed08c7eaf5e248&amp;ei=UTF-8" TargetMode="External"/><Relationship Id="rId1" Type="http://schemas.openxmlformats.org/officeDocument/2006/relationships/vmlDrawing" Target="../drawings/vmlDrawing1.vml"/><Relationship Id="rId6" Type="http://schemas.openxmlformats.org/officeDocument/2006/relationships/image" Target="../media/image31.jpeg"/><Relationship Id="rId11" Type="http://schemas.openxmlformats.org/officeDocument/2006/relationships/image" Target="../media/image36.png"/><Relationship Id="rId24" Type="http://schemas.openxmlformats.org/officeDocument/2006/relationships/oleObject" Target="../embeddings/oleObject1.bin"/><Relationship Id="rId5" Type="http://schemas.openxmlformats.org/officeDocument/2006/relationships/image" Target="../media/image30.png"/><Relationship Id="rId15" Type="http://schemas.openxmlformats.org/officeDocument/2006/relationships/image" Target="../media/image39.png"/><Relationship Id="rId23" Type="http://schemas.openxmlformats.org/officeDocument/2006/relationships/image" Target="../media/image45.jpeg"/><Relationship Id="rId28" Type="http://schemas.openxmlformats.org/officeDocument/2006/relationships/image" Target="../media/image47.png"/><Relationship Id="rId10" Type="http://schemas.openxmlformats.org/officeDocument/2006/relationships/image" Target="../media/image35.jpeg"/><Relationship Id="rId19" Type="http://schemas.openxmlformats.org/officeDocument/2006/relationships/image" Target="../media/image42.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8.jpeg"/><Relationship Id="rId22" Type="http://schemas.openxmlformats.org/officeDocument/2006/relationships/image" Target="../media/image44.png"/><Relationship Id="rId27" Type="http://schemas.openxmlformats.org/officeDocument/2006/relationships/hyperlink" Target="http://www.sea.net.tw/"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02.png"/></Relationships>
</file>

<file path=ppt/slides/_rels/slide62.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301.jpe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diagramQuickStyle" Target="../diagrams/quickStyle9.xml"/><Relationship Id="rId3" Type="http://schemas.openxmlformats.org/officeDocument/2006/relationships/image" Target="../media/image305.jpeg"/><Relationship Id="rId7" Type="http://schemas.openxmlformats.org/officeDocument/2006/relationships/diagramQuickStyle" Target="../diagrams/quickStyle8.xml"/><Relationship Id="rId12" Type="http://schemas.openxmlformats.org/officeDocument/2006/relationships/diagramLayout" Target="../diagrams/layout9.xml"/><Relationship Id="rId2" Type="http://schemas.openxmlformats.org/officeDocument/2006/relationships/notesSlide" Target="../notesSlides/notesSlide14.xml"/><Relationship Id="rId16" Type="http://schemas.openxmlformats.org/officeDocument/2006/relationships/image" Target="../media/image301.jpeg"/><Relationship Id="rId1" Type="http://schemas.openxmlformats.org/officeDocument/2006/relationships/slideLayout" Target="../slideLayouts/slideLayout13.xml"/><Relationship Id="rId6" Type="http://schemas.openxmlformats.org/officeDocument/2006/relationships/diagramLayout" Target="../diagrams/layout8.xml"/><Relationship Id="rId11" Type="http://schemas.openxmlformats.org/officeDocument/2006/relationships/diagramData" Target="../diagrams/data9.xml"/><Relationship Id="rId5" Type="http://schemas.openxmlformats.org/officeDocument/2006/relationships/diagramData" Target="../diagrams/data8.xml"/><Relationship Id="rId15" Type="http://schemas.microsoft.com/office/2007/relationships/diagramDrawing" Target="../diagrams/drawing9.xml"/><Relationship Id="rId10" Type="http://schemas.openxmlformats.org/officeDocument/2006/relationships/image" Target="../media/image307.jpeg"/><Relationship Id="rId4" Type="http://schemas.openxmlformats.org/officeDocument/2006/relationships/image" Target="../media/image306.png"/><Relationship Id="rId9" Type="http://schemas.microsoft.com/office/2007/relationships/diagramDrawing" Target="../diagrams/drawing8.xml"/><Relationship Id="rId14" Type="http://schemas.openxmlformats.org/officeDocument/2006/relationships/diagramColors" Target="../diagrams/colors9.xml"/></Relationships>
</file>

<file path=ppt/slides/_rels/slide64.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Data" Target="../diagrams/data12.xml"/><Relationship Id="rId18" Type="http://schemas.openxmlformats.org/officeDocument/2006/relationships/image" Target="../media/image308.jpeg"/><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 Type="http://schemas.openxmlformats.org/officeDocument/2006/relationships/notesSlide" Target="../notesSlides/notesSlide15.xml"/><Relationship Id="rId16" Type="http://schemas.openxmlformats.org/officeDocument/2006/relationships/diagramColors" Target="../diagrams/colors12.xml"/><Relationship Id="rId1" Type="http://schemas.openxmlformats.org/officeDocument/2006/relationships/slideLayout" Target="../slideLayouts/slideLayout13.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10" Type="http://schemas.openxmlformats.org/officeDocument/2006/relationships/diagramQuickStyle" Target="../diagrams/quickStyle11.xml"/><Relationship Id="rId19" Type="http://schemas.openxmlformats.org/officeDocument/2006/relationships/image" Target="../media/image301.jpeg"/><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s>
</file>

<file path=ppt/slides/_rels/slide65.xml.rels><?xml version="1.0" encoding="UTF-8" standalone="yes"?>
<Relationships xmlns="http://schemas.openxmlformats.org/package/2006/relationships"><Relationship Id="rId8" Type="http://schemas.openxmlformats.org/officeDocument/2006/relationships/image" Target="../media/image301.jpeg"/><Relationship Id="rId3" Type="http://schemas.openxmlformats.org/officeDocument/2006/relationships/image" Target="../media/image309.png"/><Relationship Id="rId7" Type="http://schemas.openxmlformats.org/officeDocument/2006/relationships/image" Target="../media/image313.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12.png"/><Relationship Id="rId5" Type="http://schemas.openxmlformats.org/officeDocument/2006/relationships/image" Target="../media/image311.png"/><Relationship Id="rId4" Type="http://schemas.openxmlformats.org/officeDocument/2006/relationships/image" Target="../media/image310.png"/></Relationships>
</file>

<file path=ppt/slides/_rels/slide66.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jpeg"/><Relationship Id="rId1" Type="http://schemas.openxmlformats.org/officeDocument/2006/relationships/slideLayout" Target="../slideLayouts/slideLayout12.xml"/><Relationship Id="rId4" Type="http://schemas.openxmlformats.org/officeDocument/2006/relationships/image" Target="../media/image317.png"/></Relationships>
</file>

<file path=ppt/slides/_rels/slide68.xml.rels><?xml version="1.0" encoding="UTF-8" standalone="yes"?>
<Relationships xmlns="http://schemas.openxmlformats.org/package/2006/relationships"><Relationship Id="rId3" Type="http://schemas.openxmlformats.org/officeDocument/2006/relationships/image" Target="../media/image319.png"/><Relationship Id="rId7" Type="http://schemas.openxmlformats.org/officeDocument/2006/relationships/image" Target="../media/image323.png"/><Relationship Id="rId2" Type="http://schemas.openxmlformats.org/officeDocument/2006/relationships/image" Target="../media/image318.png"/><Relationship Id="rId1" Type="http://schemas.openxmlformats.org/officeDocument/2006/relationships/slideLayout" Target="../slideLayouts/slideLayout19.xml"/><Relationship Id="rId6" Type="http://schemas.openxmlformats.org/officeDocument/2006/relationships/image" Target="../media/image322.png"/><Relationship Id="rId5" Type="http://schemas.openxmlformats.org/officeDocument/2006/relationships/image" Target="../media/image321.png"/><Relationship Id="rId4" Type="http://schemas.openxmlformats.org/officeDocument/2006/relationships/image" Target="../media/image320.pn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hyperlink" Target="https://www.opendemocracy.net/author/adrian-pabst" TargetMode="External"/><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60.jpeg"/></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DDEAC-33AC-4216-84B1-682FBABCD583}"/>
              </a:ext>
            </a:extLst>
          </p:cNvPr>
          <p:cNvSpPr>
            <a:spLocks noGrp="1"/>
          </p:cNvSpPr>
          <p:nvPr>
            <p:ph type="ctrTitle"/>
          </p:nvPr>
        </p:nvSpPr>
        <p:spPr/>
        <p:txBody>
          <a:bodyPr/>
          <a:lstStyle/>
          <a:p>
            <a:endParaRPr lang="zh-TW" altLang="en-US"/>
          </a:p>
        </p:txBody>
      </p:sp>
      <p:sp>
        <p:nvSpPr>
          <p:cNvPr id="3" name="副標題 2">
            <a:extLst>
              <a:ext uri="{FF2B5EF4-FFF2-40B4-BE49-F238E27FC236}">
                <a16:creationId xmlns:a16="http://schemas.microsoft.com/office/drawing/2014/main" id="{B53D22DD-CD1E-4210-AF6C-4BB0DF9EF2BB}"/>
              </a:ext>
            </a:extLst>
          </p:cNvPr>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2473705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living lab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7648" y="2780928"/>
            <a:ext cx="2812822" cy="1944216"/>
          </a:xfrm>
          <a:prstGeom prst="rect">
            <a:avLst/>
          </a:prstGeom>
        </p:spPr>
      </p:pic>
      <p:pic>
        <p:nvPicPr>
          <p:cNvPr id="4" name="圖片 3" descr="living lab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18" y="0"/>
            <a:ext cx="5889104" cy="4077072"/>
          </a:xfrm>
          <a:prstGeom prst="rect">
            <a:avLst/>
          </a:prstGeom>
        </p:spPr>
      </p:pic>
      <p:pic>
        <p:nvPicPr>
          <p:cNvPr id="5" name="圖片 4" descr="living lab6.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84396" y="3898198"/>
            <a:ext cx="5064604" cy="3175826"/>
          </a:xfrm>
          <a:prstGeom prst="rect">
            <a:avLst/>
          </a:prstGeom>
        </p:spPr>
      </p:pic>
      <p:pic>
        <p:nvPicPr>
          <p:cNvPr id="6" name="圖片 5" descr="living lab3.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8009" y="4823956"/>
            <a:ext cx="2918885" cy="2016224"/>
          </a:xfrm>
          <a:prstGeom prst="rect">
            <a:avLst/>
          </a:prstGeom>
        </p:spPr>
      </p:pic>
      <p:pic>
        <p:nvPicPr>
          <p:cNvPr id="8" name="圖片 7" descr="living lab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0" y="1196752"/>
            <a:ext cx="2455142" cy="1700808"/>
          </a:xfrm>
          <a:prstGeom prst="rect">
            <a:avLst/>
          </a:prstGeom>
        </p:spPr>
      </p:pic>
      <p:pic>
        <p:nvPicPr>
          <p:cNvPr id="9" name="圖片 8" descr="living lab2.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71665" y="260649"/>
            <a:ext cx="2399243" cy="1656207"/>
          </a:xfrm>
          <a:prstGeom prst="rect">
            <a:avLst/>
          </a:prstGeom>
        </p:spPr>
      </p:pic>
    </p:spTree>
    <p:extLst>
      <p:ext uri="{BB962C8B-B14F-4D97-AF65-F5344CB8AC3E}">
        <p14:creationId xmlns:p14="http://schemas.microsoft.com/office/powerpoint/2010/main" val="2178252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1343026" y="333375"/>
            <a:ext cx="9320213" cy="647700"/>
          </a:xfrm>
        </p:spPr>
        <p:txBody>
          <a:bodyPr/>
          <a:lstStyle/>
          <a:p>
            <a:pPr>
              <a:defRPr/>
            </a:pPr>
            <a:r>
              <a:rPr lang="en-US" altLang="zh-TW" sz="3600" b="1" dirty="0">
                <a:solidFill>
                  <a:srgbClr val="000066"/>
                </a:solidFill>
                <a:effectLst>
                  <a:outerShdw blurRad="38100" dist="38100" dir="2700000" algn="tl">
                    <a:srgbClr val="000000">
                      <a:alpha val="43137"/>
                    </a:srgbClr>
                  </a:outerShdw>
                </a:effectLst>
                <a:latin typeface="微軟正黑體" pitchFamily="34" charset="-120"/>
                <a:ea typeface="微軟正黑體" pitchFamily="34" charset="-120"/>
                <a:cs typeface="+mn-cs"/>
              </a:rPr>
              <a:t>Main Tasks</a:t>
            </a:r>
            <a:endParaRPr lang="zh-TW" altLang="en-US" sz="3600" b="1" dirty="0">
              <a:solidFill>
                <a:srgbClr val="000066"/>
              </a:solidFill>
              <a:effectLst>
                <a:outerShdw blurRad="38100" dist="38100" dir="2700000" algn="tl">
                  <a:srgbClr val="000000">
                    <a:alpha val="43137"/>
                  </a:srgbClr>
                </a:outerShdw>
              </a:effectLst>
              <a:latin typeface="微軟正黑體" pitchFamily="34" charset="-120"/>
              <a:ea typeface="微軟正黑體" pitchFamily="34" charset="-120"/>
              <a:cs typeface="+mn-cs"/>
            </a:endParaRPr>
          </a:p>
        </p:txBody>
      </p:sp>
      <p:pic>
        <p:nvPicPr>
          <p:cNvPr id="16386" name="圖片 2" descr="IMG_682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441826" y="-28575"/>
            <a:ext cx="6640513"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內容版面配置區 2"/>
          <p:cNvSpPr txBox="1">
            <a:spLocks/>
          </p:cNvSpPr>
          <p:nvPr/>
        </p:nvSpPr>
        <p:spPr bwMode="auto">
          <a:xfrm>
            <a:off x="2279651" y="2276475"/>
            <a:ext cx="417671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tIns="0"/>
          <a:lstStyle>
            <a:lvl1pPr marL="26988">
              <a:defRPr kumimoji="1" sz="2400">
                <a:solidFill>
                  <a:schemeClr val="tx1"/>
                </a:solidFill>
                <a:latin typeface="Times New Roman" charset="0"/>
                <a:ea typeface="新細明體" charset="0"/>
                <a:cs typeface="新細明體" charset="0"/>
              </a:defRPr>
            </a:lvl1pPr>
            <a:lvl2pPr marL="742950" indent="-285750">
              <a:defRPr kumimoji="1" sz="2400">
                <a:solidFill>
                  <a:schemeClr val="tx1"/>
                </a:solidFill>
                <a:latin typeface="Times New Roman" charset="0"/>
                <a:ea typeface="新細明體" charset="0"/>
              </a:defRPr>
            </a:lvl2pPr>
            <a:lvl3pPr marL="1143000" indent="-228600">
              <a:defRPr kumimoji="1" sz="2400">
                <a:solidFill>
                  <a:schemeClr val="tx1"/>
                </a:solidFill>
                <a:latin typeface="Times New Roman" charset="0"/>
                <a:ea typeface="新細明體" charset="0"/>
              </a:defRPr>
            </a:lvl3pPr>
            <a:lvl4pPr marL="1600200" indent="-228600">
              <a:defRPr kumimoji="1" sz="2400">
                <a:solidFill>
                  <a:schemeClr val="tx1"/>
                </a:solidFill>
                <a:latin typeface="Times New Roman" charset="0"/>
                <a:ea typeface="新細明體" charset="0"/>
              </a:defRPr>
            </a:lvl4pPr>
            <a:lvl5pPr marL="2057400" indent="-228600">
              <a:defRPr kumimoji="1" sz="2400">
                <a:solidFill>
                  <a:schemeClr val="tx1"/>
                </a:solidFill>
                <a:latin typeface="Times New Roman" charset="0"/>
                <a:ea typeface="新細明體" charset="0"/>
              </a:defRPr>
            </a:lvl5pPr>
            <a:lvl6pPr marL="2514600" indent="-228600" fontAlgn="base">
              <a:spcBef>
                <a:spcPct val="0"/>
              </a:spcBef>
              <a:spcAft>
                <a:spcPct val="0"/>
              </a:spcAft>
              <a:defRPr kumimoji="1" sz="2400">
                <a:solidFill>
                  <a:schemeClr val="tx1"/>
                </a:solidFill>
                <a:latin typeface="Times New Roman" charset="0"/>
                <a:ea typeface="新細明體" charset="0"/>
              </a:defRPr>
            </a:lvl6pPr>
            <a:lvl7pPr marL="2971800" indent="-228600" fontAlgn="base">
              <a:spcBef>
                <a:spcPct val="0"/>
              </a:spcBef>
              <a:spcAft>
                <a:spcPct val="0"/>
              </a:spcAft>
              <a:defRPr kumimoji="1" sz="2400">
                <a:solidFill>
                  <a:schemeClr val="tx1"/>
                </a:solidFill>
                <a:latin typeface="Times New Roman" charset="0"/>
                <a:ea typeface="新細明體" charset="0"/>
              </a:defRPr>
            </a:lvl7pPr>
            <a:lvl8pPr marL="3429000" indent="-228600" fontAlgn="base">
              <a:spcBef>
                <a:spcPct val="0"/>
              </a:spcBef>
              <a:spcAft>
                <a:spcPct val="0"/>
              </a:spcAft>
              <a:defRPr kumimoji="1" sz="2400">
                <a:solidFill>
                  <a:schemeClr val="tx1"/>
                </a:solidFill>
                <a:latin typeface="Times New Roman" charset="0"/>
                <a:ea typeface="新細明體" charset="0"/>
              </a:defRPr>
            </a:lvl8pPr>
            <a:lvl9pPr marL="3886200" indent="-228600" fontAlgn="base">
              <a:spcBef>
                <a:spcPct val="0"/>
              </a:spcBef>
              <a:spcAft>
                <a:spcPct val="0"/>
              </a:spcAft>
              <a:defRPr kumimoji="1" sz="2400">
                <a:solidFill>
                  <a:schemeClr val="tx1"/>
                </a:solidFill>
                <a:latin typeface="Times New Roman" charset="0"/>
                <a:ea typeface="新細明體" charset="0"/>
              </a:defRPr>
            </a:lvl9pPr>
          </a:lstStyle>
          <a:p>
            <a:pPr marL="26988" marR="0" lvl="0" indent="0" algn="l" defTabSz="914400" rtl="0" eaLnBrk="1" fontAlgn="base" latinLnBrk="0" hangingPunct="1">
              <a:lnSpc>
                <a:spcPct val="100000"/>
              </a:lnSpc>
              <a:spcBef>
                <a:spcPts val="600"/>
              </a:spcBef>
              <a:spcAft>
                <a:spcPct val="0"/>
              </a:spcAft>
              <a:buClr>
                <a:srgbClr val="2C7C9F"/>
              </a:buClr>
              <a:buSzPct val="80000"/>
              <a:buFontTx/>
              <a:buNone/>
              <a:tabLst/>
              <a:defRPr/>
            </a:pPr>
            <a:r>
              <a:rPr kumimoji="1" lang="en-US" altLang="zh-TW" sz="1400" b="1" i="0" u="none" strike="noStrike" kern="1200" cap="none" spc="0" normalizeH="0" baseline="0" noProof="0">
                <a:ln>
                  <a:noFill/>
                </a:ln>
                <a:solidFill>
                  <a:srgbClr val="320E04"/>
                </a:solidFill>
                <a:effectLst/>
                <a:uLnTx/>
                <a:uFillTx/>
                <a:latin typeface="微軟正黑體" charset="0"/>
                <a:ea typeface="微軟正黑體" charset="0"/>
                <a:cs typeface="微軟正黑體" charset="0"/>
              </a:rPr>
              <a:t>South Vietnam—Nha Trang</a:t>
            </a:r>
          </a:p>
          <a:p>
            <a:pPr marL="26988" marR="0" lvl="0" indent="0" algn="l" defTabSz="914400" rtl="0" eaLnBrk="1" fontAlgn="base" latinLnBrk="0" hangingPunct="1">
              <a:lnSpc>
                <a:spcPct val="100000"/>
              </a:lnSpc>
              <a:spcBef>
                <a:spcPts val="600"/>
              </a:spcBef>
              <a:spcAft>
                <a:spcPct val="0"/>
              </a:spcAft>
              <a:buClr>
                <a:srgbClr val="2C7C9F"/>
              </a:buClr>
              <a:buSzPct val="80000"/>
              <a:buFontTx/>
              <a:buNone/>
              <a:tabLst/>
              <a:defRPr/>
            </a:pPr>
            <a:r>
              <a:rPr kumimoji="1" lang="zh-TW" altLang="en-US" sz="1400" b="0" i="0" u="none" strike="noStrike" kern="1200" cap="none" spc="0" normalizeH="0" baseline="0" noProof="0">
                <a:ln>
                  <a:noFill/>
                </a:ln>
                <a:solidFill>
                  <a:srgbClr val="320E04"/>
                </a:solidFill>
                <a:effectLst/>
                <a:uLnTx/>
                <a:uFillTx/>
                <a:latin typeface="微軟正黑體" charset="0"/>
                <a:ea typeface="微軟正黑體" charset="0"/>
                <a:cs typeface="微軟正黑體" charset="0"/>
              </a:rPr>
              <a:t>★</a:t>
            </a:r>
            <a:r>
              <a:rPr kumimoji="1" lang="en-US" altLang="zh-TW" sz="1400" b="0" i="0" u="none" strike="noStrike" kern="1200" cap="none" spc="0" normalizeH="0" baseline="0" noProof="0">
                <a:ln>
                  <a:noFill/>
                </a:ln>
                <a:solidFill>
                  <a:srgbClr val="320E04"/>
                </a:solidFill>
                <a:effectLst/>
                <a:uLnTx/>
                <a:uFillTx/>
                <a:latin typeface="微軟正黑體" charset="0"/>
                <a:ea typeface="微軟正黑體" charset="0"/>
                <a:cs typeface="微軟正黑體" charset="0"/>
              </a:rPr>
              <a:t>Psychiatric Hospital in Khanh Hoa Province</a:t>
            </a:r>
          </a:p>
          <a:p>
            <a:pPr marL="26988" marR="0" lvl="0" indent="0" algn="l" defTabSz="914400" rtl="0" eaLnBrk="1" fontAlgn="base" latinLnBrk="0" hangingPunct="1">
              <a:lnSpc>
                <a:spcPct val="100000"/>
              </a:lnSpc>
              <a:spcBef>
                <a:spcPts val="600"/>
              </a:spcBef>
              <a:spcAft>
                <a:spcPct val="0"/>
              </a:spcAft>
              <a:buClr>
                <a:srgbClr val="2C7C9F"/>
              </a:buClr>
              <a:buSzPct val="80000"/>
              <a:buFontTx/>
              <a:buNone/>
              <a:tabLst/>
              <a:defRPr/>
            </a:pPr>
            <a:r>
              <a:rPr kumimoji="1" lang="zh-TW" altLang="en-US" sz="1400" b="0" i="0" u="none" strike="noStrike" kern="1200" cap="none" spc="0" normalizeH="0" baseline="0" noProof="0">
                <a:ln>
                  <a:noFill/>
                </a:ln>
                <a:solidFill>
                  <a:srgbClr val="320E04"/>
                </a:solidFill>
                <a:effectLst/>
                <a:uLnTx/>
                <a:uFillTx/>
                <a:latin typeface="微軟正黑體" charset="0"/>
                <a:ea typeface="微軟正黑體" charset="0"/>
                <a:cs typeface="微軟正黑體" charset="0"/>
              </a:rPr>
              <a:t>★</a:t>
            </a:r>
            <a:r>
              <a:rPr kumimoji="1" lang="en-US" altLang="zh-TW" sz="1400" b="0" i="0" u="none" strike="noStrike" kern="1200" cap="none" spc="0" normalizeH="0" baseline="0" noProof="0">
                <a:ln>
                  <a:noFill/>
                </a:ln>
                <a:solidFill>
                  <a:srgbClr val="320E04"/>
                </a:solidFill>
                <a:effectLst/>
                <a:uLnTx/>
                <a:uFillTx/>
                <a:latin typeface="微軟正黑體" charset="0"/>
                <a:ea typeface="微軟正黑體" charset="0"/>
                <a:cs typeface="微軟正黑體" charset="0"/>
              </a:rPr>
              <a:t>Khanh Hoa Province General Hospital</a:t>
            </a:r>
          </a:p>
          <a:p>
            <a:pPr marL="26988" marR="0" lvl="0" indent="0" algn="l" defTabSz="914400" rtl="0" eaLnBrk="1" fontAlgn="base" latinLnBrk="0" hangingPunct="1">
              <a:lnSpc>
                <a:spcPct val="100000"/>
              </a:lnSpc>
              <a:spcBef>
                <a:spcPts val="600"/>
              </a:spcBef>
              <a:spcAft>
                <a:spcPct val="0"/>
              </a:spcAft>
              <a:buClr>
                <a:srgbClr val="2C7C9F"/>
              </a:buClr>
              <a:buSzPct val="80000"/>
              <a:buFontTx/>
              <a:buNone/>
              <a:tabLst/>
              <a:defRPr/>
            </a:pPr>
            <a:r>
              <a:rPr kumimoji="1" lang="en-US" altLang="zh-TW" sz="1400" b="1" i="0" u="none" strike="noStrike" kern="1200" cap="none" spc="0" normalizeH="0" baseline="0" noProof="0">
                <a:ln>
                  <a:noFill/>
                </a:ln>
                <a:solidFill>
                  <a:srgbClr val="320E04"/>
                </a:solidFill>
                <a:effectLst/>
                <a:uLnTx/>
                <a:uFillTx/>
                <a:latin typeface="微軟正黑體" charset="0"/>
                <a:ea typeface="微軟正黑體" charset="0"/>
                <a:cs typeface="微軟正黑體" charset="0"/>
              </a:rPr>
              <a:t>Central Vietnam—Da Nang</a:t>
            </a:r>
          </a:p>
          <a:p>
            <a:pPr marL="26988" marR="0" lvl="0" indent="0" algn="l" defTabSz="914400" rtl="0" eaLnBrk="1" fontAlgn="base" latinLnBrk="0" hangingPunct="1">
              <a:lnSpc>
                <a:spcPct val="100000"/>
              </a:lnSpc>
              <a:spcBef>
                <a:spcPts val="600"/>
              </a:spcBef>
              <a:spcAft>
                <a:spcPct val="0"/>
              </a:spcAft>
              <a:buClr>
                <a:srgbClr val="2C7C9F"/>
              </a:buClr>
              <a:buSzPct val="80000"/>
              <a:buFontTx/>
              <a:buNone/>
              <a:tabLst/>
              <a:defRPr/>
            </a:pPr>
            <a:r>
              <a:rPr kumimoji="1" lang="zh-TW" altLang="en-US" sz="1400" b="0" i="0" u="none" strike="noStrike" kern="1200" cap="none" spc="0" normalizeH="0" baseline="0" noProof="0">
                <a:ln>
                  <a:noFill/>
                </a:ln>
                <a:solidFill>
                  <a:srgbClr val="320E04"/>
                </a:solidFill>
                <a:effectLst/>
                <a:uLnTx/>
                <a:uFillTx/>
                <a:latin typeface="微軟正黑體" charset="0"/>
                <a:ea typeface="微軟正黑體" charset="0"/>
                <a:cs typeface="微軟正黑體" charset="0"/>
              </a:rPr>
              <a:t>★</a:t>
            </a:r>
            <a:r>
              <a:rPr kumimoji="1" lang="en-US" altLang="zh-TW" sz="1400" b="0" i="0" u="none" strike="noStrike" kern="1200" cap="none" spc="0" normalizeH="0" baseline="0" noProof="0">
                <a:ln>
                  <a:noFill/>
                </a:ln>
                <a:solidFill>
                  <a:srgbClr val="320E04"/>
                </a:solidFill>
                <a:effectLst/>
                <a:uLnTx/>
                <a:uFillTx/>
                <a:latin typeface="微軟正黑體" charset="0"/>
                <a:ea typeface="微軟正黑體" charset="0"/>
                <a:cs typeface="微軟正黑體" charset="0"/>
              </a:rPr>
              <a:t>DaNang Psychiatric Hospital</a:t>
            </a:r>
          </a:p>
          <a:p>
            <a:pPr marL="26988" marR="0" lvl="0" indent="0" algn="l" defTabSz="914400" rtl="0" eaLnBrk="0" fontAlgn="base" latinLnBrk="0" hangingPunct="0">
              <a:lnSpc>
                <a:spcPct val="100000"/>
              </a:lnSpc>
              <a:spcBef>
                <a:spcPts val="600"/>
              </a:spcBef>
              <a:spcAft>
                <a:spcPct val="0"/>
              </a:spcAft>
              <a:buClr>
                <a:srgbClr val="2C7C9F"/>
              </a:buClr>
              <a:buSzPct val="80000"/>
              <a:buFontTx/>
              <a:buNone/>
              <a:tabLst/>
              <a:defRPr/>
            </a:pPr>
            <a:r>
              <a:rPr kumimoji="1" lang="zh-TW" altLang="en-US" sz="1400" b="0" i="0" u="none" strike="noStrike" kern="1200" cap="none" spc="0" normalizeH="0" baseline="0" noProof="0">
                <a:ln>
                  <a:noFill/>
                </a:ln>
                <a:solidFill>
                  <a:srgbClr val="320E04"/>
                </a:solidFill>
                <a:effectLst/>
                <a:uLnTx/>
                <a:uFillTx/>
                <a:latin typeface="微軟正黑體" charset="0"/>
                <a:ea typeface="微軟正黑體" charset="0"/>
                <a:cs typeface="微軟正黑體" charset="0"/>
              </a:rPr>
              <a:t>★</a:t>
            </a:r>
            <a:r>
              <a:rPr kumimoji="1" lang="en-US" altLang="zh-TW" sz="1400" b="0" i="0" u="none" strike="noStrike" kern="1200" cap="none" spc="0" normalizeH="0" baseline="0" noProof="0">
                <a:ln>
                  <a:noFill/>
                </a:ln>
                <a:solidFill>
                  <a:srgbClr val="320E04"/>
                </a:solidFill>
                <a:effectLst/>
                <a:uLnTx/>
                <a:uFillTx/>
                <a:latin typeface="Arial" charset="0"/>
                <a:ea typeface="新細明體" charset="0"/>
              </a:rPr>
              <a:t>Central Vietnam Psychiatric Hospital collaborative platform and establishing information system</a:t>
            </a:r>
          </a:p>
        </p:txBody>
      </p:sp>
      <p:pic>
        <p:nvPicPr>
          <p:cNvPr id="16388" name="圖片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08664" y="2349500"/>
            <a:ext cx="5240337" cy="190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圖片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7575" y="4792663"/>
            <a:ext cx="6249988" cy="97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圖片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7575" y="5876925"/>
            <a:ext cx="612140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文字方塊 7"/>
          <p:cNvSpPr txBox="1"/>
          <p:nvPr/>
        </p:nvSpPr>
        <p:spPr>
          <a:xfrm>
            <a:off x="1271589" y="908051"/>
            <a:ext cx="3311525" cy="1477963"/>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srgbClr val="E2751D">
                    <a:lumMod val="75000"/>
                  </a:srgbClr>
                </a:solidFill>
                <a:effectLst/>
                <a:uLnTx/>
                <a:uFillTx/>
                <a:latin typeface="微軟正黑體" panose="020B0604030504040204" pitchFamily="34" charset="-120"/>
                <a:ea typeface="微軟正黑體" panose="020B0604030504040204" pitchFamily="34" charset="-120"/>
              </a:rPr>
              <a:t>Personnel take rounded rotated intensive training programs in Taiwan and Overseas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800" b="1" i="0" u="none" strike="noStrike" kern="1200" cap="none" spc="0" normalizeH="0" baseline="0" noProof="0" dirty="0">
              <a:ln>
                <a:noFill/>
              </a:ln>
              <a:solidFill>
                <a:srgbClr val="E2751D">
                  <a:lumMod val="75000"/>
                </a:srgbClr>
              </a:solidFill>
              <a:effectLst/>
              <a:uLnTx/>
              <a:uFillTx/>
              <a:latin typeface="微軟正黑體" panose="020B0604030504040204" pitchFamily="34" charset="-120"/>
              <a:ea typeface="微軟正黑體" panose="020B0604030504040204" pitchFamily="34" charset="-120"/>
            </a:endParaRPr>
          </a:p>
        </p:txBody>
      </p:sp>
      <p:sp>
        <p:nvSpPr>
          <p:cNvPr id="16392" name="文字方塊 8"/>
          <p:cNvSpPr txBox="1">
            <a:spLocks noChangeArrowheads="1"/>
          </p:cNvSpPr>
          <p:nvPr/>
        </p:nvSpPr>
        <p:spPr bwMode="auto">
          <a:xfrm>
            <a:off x="6527800" y="892175"/>
            <a:ext cx="33528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新細明體" charset="0"/>
                <a:cs typeface="新細明體" charset="0"/>
              </a:defRPr>
            </a:lvl1pPr>
            <a:lvl2pPr marL="742950" indent="-285750">
              <a:defRPr kumimoji="1" sz="2400">
                <a:solidFill>
                  <a:schemeClr val="tx1"/>
                </a:solidFill>
                <a:latin typeface="Times New Roman" charset="0"/>
                <a:ea typeface="新細明體" charset="0"/>
              </a:defRPr>
            </a:lvl2pPr>
            <a:lvl3pPr marL="1143000" indent="-228600">
              <a:defRPr kumimoji="1" sz="2400">
                <a:solidFill>
                  <a:schemeClr val="tx1"/>
                </a:solidFill>
                <a:latin typeface="Times New Roman" charset="0"/>
                <a:ea typeface="新細明體" charset="0"/>
              </a:defRPr>
            </a:lvl3pPr>
            <a:lvl4pPr marL="1600200" indent="-228600">
              <a:defRPr kumimoji="1" sz="2400">
                <a:solidFill>
                  <a:schemeClr val="tx1"/>
                </a:solidFill>
                <a:latin typeface="Times New Roman" charset="0"/>
                <a:ea typeface="新細明體" charset="0"/>
              </a:defRPr>
            </a:lvl4pPr>
            <a:lvl5pPr marL="2057400" indent="-228600">
              <a:defRPr kumimoji="1" sz="2400">
                <a:solidFill>
                  <a:schemeClr val="tx1"/>
                </a:solidFill>
                <a:latin typeface="Times New Roman" charset="0"/>
                <a:ea typeface="新細明體" charset="0"/>
              </a:defRPr>
            </a:lvl5pPr>
            <a:lvl6pPr marL="2514600" indent="-228600" fontAlgn="base">
              <a:spcBef>
                <a:spcPct val="0"/>
              </a:spcBef>
              <a:spcAft>
                <a:spcPct val="0"/>
              </a:spcAft>
              <a:defRPr kumimoji="1" sz="2400">
                <a:solidFill>
                  <a:schemeClr val="tx1"/>
                </a:solidFill>
                <a:latin typeface="Times New Roman" charset="0"/>
                <a:ea typeface="新細明體" charset="0"/>
              </a:defRPr>
            </a:lvl6pPr>
            <a:lvl7pPr marL="2971800" indent="-228600" fontAlgn="base">
              <a:spcBef>
                <a:spcPct val="0"/>
              </a:spcBef>
              <a:spcAft>
                <a:spcPct val="0"/>
              </a:spcAft>
              <a:defRPr kumimoji="1" sz="2400">
                <a:solidFill>
                  <a:schemeClr val="tx1"/>
                </a:solidFill>
                <a:latin typeface="Times New Roman" charset="0"/>
                <a:ea typeface="新細明體" charset="0"/>
              </a:defRPr>
            </a:lvl7pPr>
            <a:lvl8pPr marL="3429000" indent="-228600" fontAlgn="base">
              <a:spcBef>
                <a:spcPct val="0"/>
              </a:spcBef>
              <a:spcAft>
                <a:spcPct val="0"/>
              </a:spcAft>
              <a:defRPr kumimoji="1" sz="2400">
                <a:solidFill>
                  <a:schemeClr val="tx1"/>
                </a:solidFill>
                <a:latin typeface="Times New Roman" charset="0"/>
                <a:ea typeface="新細明體" charset="0"/>
              </a:defRPr>
            </a:lvl8pPr>
            <a:lvl9pPr marL="3886200" indent="-228600" fontAlgn="base">
              <a:spcBef>
                <a:spcPct val="0"/>
              </a:spcBef>
              <a:spcAft>
                <a:spcPct val="0"/>
              </a:spcAft>
              <a:defRPr kumimoji="1" sz="2400">
                <a:solidFill>
                  <a:schemeClr val="tx1"/>
                </a:solidFill>
                <a:latin typeface="Times New Roman"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300" b="1" i="0" u="none" strike="noStrike" kern="1200" cap="none" spc="0" normalizeH="0" baseline="0" noProof="0">
                <a:ln>
                  <a:noFill/>
                </a:ln>
                <a:solidFill>
                  <a:prstClr val="black"/>
                </a:solidFill>
                <a:effectLst/>
                <a:uLnTx/>
                <a:uFillTx/>
                <a:latin typeface="Times New Roman" charset="0"/>
                <a:ea typeface="新細明體" charset="0"/>
              </a:rPr>
              <a:t>完整的境外聯合門診與多元教學工作坊規劃</a:t>
            </a:r>
          </a:p>
        </p:txBody>
      </p:sp>
      <p:pic>
        <p:nvPicPr>
          <p:cNvPr id="16393" name="圖片 9" descr="IMG_682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147763" y="2492376"/>
            <a:ext cx="1103312"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4" name="圖片 10" descr="IMG_6819.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138237" y="3860800"/>
            <a:ext cx="1150938"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5" name="圖片 11" descr="IMG_6818.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648075" y="4868864"/>
            <a:ext cx="1004888" cy="134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6" name="圖片 12" descr="IMG_6817.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640013" y="4868864"/>
            <a:ext cx="844550" cy="112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691625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1271588" y="312738"/>
            <a:ext cx="3802062" cy="5924550"/>
          </a:xfrm>
          <a:prstGeom prst="rect">
            <a:avLst/>
          </a:prstGeom>
          <a:noFill/>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News Gothic MT"/>
              <a:ea typeface="新細明體" panose="02020500000000000000" pitchFamily="18" charset="-120"/>
              <a:cs typeface="+mn-cs"/>
            </a:endParaRPr>
          </a:p>
        </p:txBody>
      </p:sp>
      <p:sp>
        <p:nvSpPr>
          <p:cNvPr id="25" name="矩形 24"/>
          <p:cNvSpPr/>
          <p:nvPr/>
        </p:nvSpPr>
        <p:spPr>
          <a:xfrm>
            <a:off x="5159375" y="312738"/>
            <a:ext cx="5761038" cy="5924550"/>
          </a:xfrm>
          <a:prstGeom prst="rect">
            <a:avLst/>
          </a:prstGeom>
          <a:noFill/>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News Gothic MT"/>
              <a:ea typeface="新細明體" panose="02020500000000000000" pitchFamily="18" charset="-120"/>
              <a:cs typeface="+mn-cs"/>
            </a:endParaRPr>
          </a:p>
        </p:txBody>
      </p:sp>
      <p:pic>
        <p:nvPicPr>
          <p:cNvPr id="18435" name="圖片 1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45101" y="4743451"/>
            <a:ext cx="1801813" cy="135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6" name="圖片 3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69138" y="4779964"/>
            <a:ext cx="1746250" cy="130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矩形 5"/>
          <p:cNvSpPr>
            <a:spLocks noChangeArrowheads="1"/>
          </p:cNvSpPr>
          <p:nvPr/>
        </p:nvSpPr>
        <p:spPr bwMode="auto">
          <a:xfrm>
            <a:off x="5087939" y="260350"/>
            <a:ext cx="58324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prstClr val="black"/>
                </a:solidFill>
                <a:effectLst/>
                <a:uLnTx/>
                <a:uFillTx/>
                <a:latin typeface="Times New Roman" charset="0"/>
                <a:ea typeface="新細明體" charset="0"/>
              </a:rPr>
              <a:t>Vietnam representative group visited our hospital for cooperation on medical and long-term care integrated applied model</a:t>
            </a:r>
          </a:p>
        </p:txBody>
      </p:sp>
      <p:sp>
        <p:nvSpPr>
          <p:cNvPr id="18438" name="矩形 33"/>
          <p:cNvSpPr>
            <a:spLocks noChangeArrowheads="1"/>
          </p:cNvSpPr>
          <p:nvPr/>
        </p:nvSpPr>
        <p:spPr bwMode="auto">
          <a:xfrm>
            <a:off x="1271588" y="260350"/>
            <a:ext cx="386556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400" b="1" i="0" u="none" strike="noStrike" kern="1200" cap="none" spc="0" normalizeH="0" baseline="0" noProof="0">
                <a:ln>
                  <a:noFill/>
                </a:ln>
                <a:solidFill>
                  <a:prstClr val="black"/>
                </a:solidFill>
                <a:effectLst/>
                <a:uLnTx/>
                <a:uFillTx/>
                <a:latin typeface="Times New Roman" charset="0"/>
                <a:ea typeface="新細明體" charset="0"/>
              </a:rPr>
              <a:t>Khanh Hoa General Hospital from Vietnam visited our hospital to study the establishment and operating model at Cardiac Catheterization Information system</a:t>
            </a:r>
          </a:p>
        </p:txBody>
      </p:sp>
      <p:pic>
        <p:nvPicPr>
          <p:cNvPr id="18439" name="圖片 3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796339" y="1014413"/>
            <a:ext cx="1997075" cy="149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圖片 3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796338" y="2446339"/>
            <a:ext cx="2011362"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1" name="圖片 3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807450" y="3505200"/>
            <a:ext cx="2000250" cy="150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2" name="圖片 40"/>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8797925" y="4957764"/>
            <a:ext cx="2012950" cy="113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1" name="資料庫圖表 20"/>
          <p:cNvGraphicFramePr/>
          <p:nvPr/>
        </p:nvGraphicFramePr>
        <p:xfrm>
          <a:off x="4794515" y="1046223"/>
          <a:ext cx="4310579" cy="39144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7" name="資料庫圖表 56"/>
          <p:cNvGraphicFramePr/>
          <p:nvPr/>
        </p:nvGraphicFramePr>
        <p:xfrm>
          <a:off x="1461382" y="2780885"/>
          <a:ext cx="3509547" cy="123595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8445" name="圖片 25"/>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1403350" y="5106988"/>
            <a:ext cx="1746250" cy="98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6" name="圖片 29"/>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1400176" y="4024314"/>
            <a:ext cx="1744663"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7" name="圖片 41"/>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1558926" y="1125539"/>
            <a:ext cx="3108325" cy="174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8" name="圖片 42"/>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3187700" y="4029075"/>
            <a:ext cx="169545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9" name="圖片 58"/>
          <p:cNvPicPr>
            <a:picLocks noChangeAspect="1"/>
          </p:cNvPicPr>
          <p:nvPr/>
        </p:nvPicPr>
        <p:blipFill>
          <a:blip r:embed="rId22">
            <a:extLst>
              <a:ext uri="{28A0092B-C50C-407E-A947-70E740481C1C}">
                <a14:useLocalDpi xmlns:a14="http://schemas.microsoft.com/office/drawing/2010/main"/>
              </a:ext>
            </a:extLst>
          </a:blip>
          <a:srcRect/>
          <a:stretch>
            <a:fillRect/>
          </a:stretch>
        </p:blipFill>
        <p:spPr bwMode="auto">
          <a:xfrm>
            <a:off x="3171825" y="5106989"/>
            <a:ext cx="1754188" cy="98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44771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上彎箭號 26"/>
          <p:cNvSpPr/>
          <p:nvPr/>
        </p:nvSpPr>
        <p:spPr>
          <a:xfrm rot="5400000">
            <a:off x="3550445" y="3118645"/>
            <a:ext cx="854075" cy="519113"/>
          </a:xfrm>
          <a:prstGeom prst="bentUpArrow">
            <a:avLst>
              <a:gd name="adj1" fmla="val 39353"/>
              <a:gd name="adj2" fmla="val 47766"/>
              <a:gd name="adj3" fmla="val 35780"/>
            </a:avLst>
          </a:prstGeom>
          <a:solidFill>
            <a:schemeClr val="bg2">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上彎箭號 35"/>
          <p:cNvSpPr/>
          <p:nvPr/>
        </p:nvSpPr>
        <p:spPr>
          <a:xfrm rot="5400000">
            <a:off x="4230689" y="4043364"/>
            <a:ext cx="854075" cy="517525"/>
          </a:xfrm>
          <a:prstGeom prst="bentUpArrow">
            <a:avLst>
              <a:gd name="adj1" fmla="val 39353"/>
              <a:gd name="adj2" fmla="val 47766"/>
              <a:gd name="adj3" fmla="val 35780"/>
            </a:avLst>
          </a:prstGeom>
          <a:solidFill>
            <a:schemeClr val="bg2">
              <a:lumMod val="75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7411" name="群組 3"/>
          <p:cNvGrpSpPr>
            <a:grpSpLocks/>
          </p:cNvGrpSpPr>
          <p:nvPr/>
        </p:nvGrpSpPr>
        <p:grpSpPr bwMode="auto">
          <a:xfrm>
            <a:off x="1138238" y="107951"/>
            <a:ext cx="9910763" cy="6767513"/>
            <a:chOff x="-4605" y="107539"/>
            <a:chExt cx="9910605" cy="6767905"/>
          </a:xfrm>
        </p:grpSpPr>
        <p:grpSp>
          <p:nvGrpSpPr>
            <p:cNvPr id="17418" name="群組 1"/>
            <p:cNvGrpSpPr>
              <a:grpSpLocks/>
            </p:cNvGrpSpPr>
            <p:nvPr/>
          </p:nvGrpSpPr>
          <p:grpSpPr bwMode="auto">
            <a:xfrm>
              <a:off x="0" y="116632"/>
              <a:ext cx="2442187" cy="1656184"/>
              <a:chOff x="85319" y="559085"/>
              <a:chExt cx="2121009" cy="1489138"/>
            </a:xfrm>
          </p:grpSpPr>
          <p:pic>
            <p:nvPicPr>
              <p:cNvPr id="17430" name="圖片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81348" y="559085"/>
                <a:ext cx="1024980" cy="148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31" name="圖片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5319" y="559085"/>
                <a:ext cx="1090891" cy="148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7419" name="圖片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0" y="1765361"/>
              <a:ext cx="2432422" cy="1872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0" name="圖片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470" y="3388132"/>
              <a:ext cx="2438892" cy="182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1" name="圖片 47" descr="IMG_682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05" y="5022506"/>
              <a:ext cx="2460875" cy="184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2" name="圖片 4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438407" y="107539"/>
              <a:ext cx="2946086" cy="165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3" name="圖片 49"/>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933253" y="111888"/>
              <a:ext cx="2918444" cy="1642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4" name="圖片 50"/>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440653" y="5022506"/>
              <a:ext cx="2471697" cy="185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5" name="圖片 51"/>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7724002" y="109063"/>
              <a:ext cx="2181998" cy="1635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6" name="圖片 52"/>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7368516" y="5016807"/>
              <a:ext cx="2507959" cy="1841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7" name="圖片 53"/>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4930683" y="5030683"/>
              <a:ext cx="2437833" cy="1844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8" name="圖片 54"/>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7711883" y="1740564"/>
              <a:ext cx="2194117" cy="1647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9" name="圖片 55" descr="IMG_6821.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7711883" y="3382829"/>
              <a:ext cx="2167828" cy="162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8" name="手繪多邊形 27"/>
          <p:cNvSpPr/>
          <p:nvPr/>
        </p:nvSpPr>
        <p:spPr>
          <a:xfrm>
            <a:off x="3629025" y="2133600"/>
            <a:ext cx="1111250" cy="819150"/>
          </a:xfrm>
          <a:custGeom>
            <a:avLst/>
            <a:gdLst>
              <a:gd name="connsiteX0" fmla="*/ 0 w 1208142"/>
              <a:gd name="connsiteY0" fmla="*/ 140972 h 845660"/>
              <a:gd name="connsiteX1" fmla="*/ 140972 w 1208142"/>
              <a:gd name="connsiteY1" fmla="*/ 0 h 845660"/>
              <a:gd name="connsiteX2" fmla="*/ 1067170 w 1208142"/>
              <a:gd name="connsiteY2" fmla="*/ 0 h 845660"/>
              <a:gd name="connsiteX3" fmla="*/ 1208142 w 1208142"/>
              <a:gd name="connsiteY3" fmla="*/ 140972 h 845660"/>
              <a:gd name="connsiteX4" fmla="*/ 1208142 w 1208142"/>
              <a:gd name="connsiteY4" fmla="*/ 704688 h 845660"/>
              <a:gd name="connsiteX5" fmla="*/ 1067170 w 1208142"/>
              <a:gd name="connsiteY5" fmla="*/ 845660 h 845660"/>
              <a:gd name="connsiteX6" fmla="*/ 140972 w 1208142"/>
              <a:gd name="connsiteY6" fmla="*/ 845660 h 845660"/>
              <a:gd name="connsiteX7" fmla="*/ 0 w 1208142"/>
              <a:gd name="connsiteY7" fmla="*/ 704688 h 845660"/>
              <a:gd name="connsiteX8" fmla="*/ 0 w 1208142"/>
              <a:gd name="connsiteY8" fmla="*/ 140972 h 84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142" h="845660">
                <a:moveTo>
                  <a:pt x="0" y="140972"/>
                </a:moveTo>
                <a:cubicBezTo>
                  <a:pt x="0" y="63115"/>
                  <a:pt x="63115" y="0"/>
                  <a:pt x="140972" y="0"/>
                </a:cubicBezTo>
                <a:lnTo>
                  <a:pt x="1067170" y="0"/>
                </a:lnTo>
                <a:cubicBezTo>
                  <a:pt x="1145027" y="0"/>
                  <a:pt x="1208142" y="63115"/>
                  <a:pt x="1208142" y="140972"/>
                </a:cubicBezTo>
                <a:lnTo>
                  <a:pt x="1208142" y="704688"/>
                </a:lnTo>
                <a:cubicBezTo>
                  <a:pt x="1208142" y="782545"/>
                  <a:pt x="1145027" y="845660"/>
                  <a:pt x="1067170" y="845660"/>
                </a:cubicBezTo>
                <a:lnTo>
                  <a:pt x="140972" y="845660"/>
                </a:lnTo>
                <a:cubicBezTo>
                  <a:pt x="63115" y="845660"/>
                  <a:pt x="0" y="782545"/>
                  <a:pt x="0" y="704688"/>
                </a:cubicBezTo>
                <a:lnTo>
                  <a:pt x="0" y="140972"/>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113679" tIns="113679" rIns="113679" bIns="113679" spcCol="1270" anchor="ctr"/>
          <a:lstStyle/>
          <a:p>
            <a:pPr marL="0" marR="0" lvl="0" indent="0" algn="ctr" defTabSz="844550" rtl="0" eaLnBrk="1" fontAlgn="base" latinLnBrk="0" hangingPunct="1">
              <a:lnSpc>
                <a:spcPct val="90000"/>
              </a:lnSpc>
              <a:spcBef>
                <a:spcPct val="0"/>
              </a:spcBef>
              <a:spcAft>
                <a:spcPct val="35000"/>
              </a:spcAft>
              <a:buClrTx/>
              <a:buSzTx/>
              <a:buFontTx/>
              <a:buNone/>
              <a:tabLst/>
              <a:defRPr/>
            </a:pPr>
            <a:r>
              <a:rPr kumimoji="1" lang="en-US" altLang="zh-TW" sz="1600" b="1" i="0" u="none" strike="noStrike" kern="1200" cap="none" spc="0" normalizeH="0" baseline="0" noProof="0" dirty="0">
                <a:ln>
                  <a:noFill/>
                </a:ln>
                <a:solidFill>
                  <a:prstClr val="white"/>
                </a:solidFill>
                <a:effectLst/>
                <a:uLnTx/>
                <a:uFillTx/>
                <a:latin typeface="News Gothic MT"/>
                <a:ea typeface="新細明體" panose="02020500000000000000" pitchFamily="18" charset="-120"/>
                <a:cs typeface="+mn-cs"/>
              </a:rPr>
              <a:t>Phase I</a:t>
            </a:r>
            <a:endParaRPr kumimoji="1" lang="zh-TW" altLang="en-US" sz="1600" b="1" i="0" u="none" strike="noStrike" kern="1200" cap="none" spc="0" normalizeH="0" baseline="0" noProof="0" dirty="0">
              <a:ln>
                <a:noFill/>
              </a:ln>
              <a:solidFill>
                <a:prstClr val="white"/>
              </a:solidFill>
              <a:effectLst/>
              <a:uLnTx/>
              <a:uFillTx/>
              <a:latin typeface="News Gothic MT"/>
              <a:ea typeface="新細明體" panose="02020500000000000000" pitchFamily="18" charset="-120"/>
              <a:cs typeface="+mn-cs"/>
            </a:endParaRPr>
          </a:p>
        </p:txBody>
      </p:sp>
      <p:sp>
        <p:nvSpPr>
          <p:cNvPr id="29" name="手繪多邊形 28"/>
          <p:cNvSpPr/>
          <p:nvPr/>
        </p:nvSpPr>
        <p:spPr>
          <a:xfrm>
            <a:off x="4656139" y="2111376"/>
            <a:ext cx="4211637" cy="885825"/>
          </a:xfrm>
          <a:custGeom>
            <a:avLst/>
            <a:gdLst>
              <a:gd name="connsiteX0" fmla="*/ 0 w 878687"/>
              <a:gd name="connsiteY0" fmla="*/ 0 h 683500"/>
              <a:gd name="connsiteX1" fmla="*/ 878687 w 878687"/>
              <a:gd name="connsiteY1" fmla="*/ 0 h 683500"/>
              <a:gd name="connsiteX2" fmla="*/ 878687 w 878687"/>
              <a:gd name="connsiteY2" fmla="*/ 683500 h 683500"/>
              <a:gd name="connsiteX3" fmla="*/ 0 w 878687"/>
              <a:gd name="connsiteY3" fmla="*/ 683500 h 683500"/>
              <a:gd name="connsiteX4" fmla="*/ 0 w 878687"/>
              <a:gd name="connsiteY4" fmla="*/ 0 h 68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687" h="683500">
                <a:moveTo>
                  <a:pt x="0" y="0"/>
                </a:moveTo>
                <a:lnTo>
                  <a:pt x="878687" y="0"/>
                </a:lnTo>
                <a:lnTo>
                  <a:pt x="878687" y="683500"/>
                </a:lnTo>
                <a:lnTo>
                  <a:pt x="0" y="683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60960" rIns="60960" bIns="60960" spcCol="1270" anchor="ct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1" lang="en-US" sz="1200" b="0" i="0" u="none" strike="noStrike" kern="1200" cap="none" spc="0" normalizeH="0" baseline="0" noProof="0" dirty="0">
                <a:ln>
                  <a:noFill/>
                </a:ln>
                <a:solidFill>
                  <a:prstClr val="black">
                    <a:hueOff val="0"/>
                    <a:satOff val="0"/>
                    <a:lumOff val="0"/>
                    <a:alphaOff val="0"/>
                  </a:prstClr>
                </a:solidFill>
                <a:effectLst/>
                <a:uLnTx/>
                <a:uFillTx/>
                <a:latin typeface="News Gothic MT"/>
                <a:ea typeface="+mn-ea"/>
                <a:cs typeface="+mn-cs"/>
              </a:rPr>
              <a:t>Outpatient, hospitalization, cardiovascular center(Cardiac Catheterization Information System), Hemodialysis center (smart hemodialysis), spine surgery, genetic testing center (Part I),  Cancer center (Part II)</a:t>
            </a:r>
          </a:p>
        </p:txBody>
      </p:sp>
      <p:sp>
        <p:nvSpPr>
          <p:cNvPr id="31" name="手繪多邊形 30"/>
          <p:cNvSpPr/>
          <p:nvPr/>
        </p:nvSpPr>
        <p:spPr>
          <a:xfrm>
            <a:off x="4259754" y="3045845"/>
            <a:ext cx="1111264" cy="820627"/>
          </a:xfrm>
          <a:custGeom>
            <a:avLst/>
            <a:gdLst>
              <a:gd name="connsiteX0" fmla="*/ 0 w 1208142"/>
              <a:gd name="connsiteY0" fmla="*/ 140972 h 845660"/>
              <a:gd name="connsiteX1" fmla="*/ 140972 w 1208142"/>
              <a:gd name="connsiteY1" fmla="*/ 0 h 845660"/>
              <a:gd name="connsiteX2" fmla="*/ 1067170 w 1208142"/>
              <a:gd name="connsiteY2" fmla="*/ 0 h 845660"/>
              <a:gd name="connsiteX3" fmla="*/ 1208142 w 1208142"/>
              <a:gd name="connsiteY3" fmla="*/ 140972 h 845660"/>
              <a:gd name="connsiteX4" fmla="*/ 1208142 w 1208142"/>
              <a:gd name="connsiteY4" fmla="*/ 704688 h 845660"/>
              <a:gd name="connsiteX5" fmla="*/ 1067170 w 1208142"/>
              <a:gd name="connsiteY5" fmla="*/ 845660 h 845660"/>
              <a:gd name="connsiteX6" fmla="*/ 140972 w 1208142"/>
              <a:gd name="connsiteY6" fmla="*/ 845660 h 845660"/>
              <a:gd name="connsiteX7" fmla="*/ 0 w 1208142"/>
              <a:gd name="connsiteY7" fmla="*/ 704688 h 845660"/>
              <a:gd name="connsiteX8" fmla="*/ 0 w 1208142"/>
              <a:gd name="connsiteY8" fmla="*/ 140972 h 84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142" h="845660">
                <a:moveTo>
                  <a:pt x="0" y="140972"/>
                </a:moveTo>
                <a:cubicBezTo>
                  <a:pt x="0" y="63115"/>
                  <a:pt x="63115" y="0"/>
                  <a:pt x="140972" y="0"/>
                </a:cubicBezTo>
                <a:lnTo>
                  <a:pt x="1067170" y="0"/>
                </a:lnTo>
                <a:cubicBezTo>
                  <a:pt x="1145027" y="0"/>
                  <a:pt x="1208142" y="63115"/>
                  <a:pt x="1208142" y="140972"/>
                </a:cubicBezTo>
                <a:lnTo>
                  <a:pt x="1208142" y="704688"/>
                </a:lnTo>
                <a:cubicBezTo>
                  <a:pt x="1208142" y="782545"/>
                  <a:pt x="1145027" y="845660"/>
                  <a:pt x="1067170" y="845660"/>
                </a:cubicBezTo>
                <a:lnTo>
                  <a:pt x="140972" y="845660"/>
                </a:lnTo>
                <a:cubicBezTo>
                  <a:pt x="63115" y="845660"/>
                  <a:pt x="0" y="782545"/>
                  <a:pt x="0" y="704688"/>
                </a:cubicBezTo>
                <a:lnTo>
                  <a:pt x="0" y="140972"/>
                </a:lnTo>
                <a:close/>
              </a:path>
            </a:pathLst>
          </a:custGeom>
          <a:ln>
            <a:noFill/>
          </a:ln>
        </p:spPr>
        <p:style>
          <a:lnRef idx="1">
            <a:schemeClr val="accent5"/>
          </a:lnRef>
          <a:fillRef idx="3">
            <a:schemeClr val="accent5"/>
          </a:fillRef>
          <a:effectRef idx="2">
            <a:schemeClr val="accent5"/>
          </a:effectRef>
          <a:fontRef idx="minor">
            <a:schemeClr val="lt1"/>
          </a:fontRef>
        </p:style>
        <p:txBody>
          <a:bodyPr lIns="113679" tIns="113679" rIns="113679" bIns="113679" spcCol="1270" anchor="ctr"/>
          <a:lstStyle/>
          <a:p>
            <a:pPr marL="0" marR="0" lvl="0" indent="0" algn="ctr" defTabSz="844550" rtl="0" eaLnBrk="1" fontAlgn="base" latinLnBrk="0" hangingPunct="1">
              <a:lnSpc>
                <a:spcPct val="90000"/>
              </a:lnSpc>
              <a:spcBef>
                <a:spcPct val="0"/>
              </a:spcBef>
              <a:spcAft>
                <a:spcPct val="35000"/>
              </a:spcAft>
              <a:buClrTx/>
              <a:buSzTx/>
              <a:buFontTx/>
              <a:buNone/>
              <a:tabLst/>
              <a:defRPr/>
            </a:pPr>
            <a:r>
              <a:rPr kumimoji="1" lang="en-US" altLang="zh-TW" sz="1600" b="1" i="0" u="none" strike="noStrike" kern="1200" cap="none" spc="0" normalizeH="0" baseline="0" noProof="0" dirty="0">
                <a:ln>
                  <a:noFill/>
                </a:ln>
                <a:solidFill>
                  <a:prstClr val="white"/>
                </a:solidFill>
                <a:effectLst/>
                <a:uLnTx/>
                <a:uFillTx/>
                <a:latin typeface="News Gothic MT"/>
                <a:ea typeface="新細明體" panose="02020500000000000000" pitchFamily="18" charset="-120"/>
                <a:cs typeface="+mn-cs"/>
              </a:rPr>
              <a:t>Phase II</a:t>
            </a:r>
            <a:endParaRPr kumimoji="1" lang="zh-TW" altLang="en-US" sz="1600" b="1" i="0" u="none" strike="noStrike" kern="1200" cap="none" spc="0" normalizeH="0" baseline="0" noProof="0" dirty="0">
              <a:ln>
                <a:noFill/>
              </a:ln>
              <a:solidFill>
                <a:prstClr val="white"/>
              </a:solidFill>
              <a:effectLst/>
              <a:uLnTx/>
              <a:uFillTx/>
              <a:latin typeface="News Gothic MT"/>
              <a:ea typeface="新細明體" panose="02020500000000000000" pitchFamily="18" charset="-120"/>
              <a:cs typeface="+mn-cs"/>
            </a:endParaRPr>
          </a:p>
        </p:txBody>
      </p:sp>
      <p:sp>
        <p:nvSpPr>
          <p:cNvPr id="32" name="手繪多邊形 31"/>
          <p:cNvSpPr/>
          <p:nvPr/>
        </p:nvSpPr>
        <p:spPr>
          <a:xfrm>
            <a:off x="5375275" y="3119439"/>
            <a:ext cx="3816350" cy="663575"/>
          </a:xfrm>
          <a:custGeom>
            <a:avLst/>
            <a:gdLst>
              <a:gd name="connsiteX0" fmla="*/ 0 w 878687"/>
              <a:gd name="connsiteY0" fmla="*/ 0 h 683500"/>
              <a:gd name="connsiteX1" fmla="*/ 878687 w 878687"/>
              <a:gd name="connsiteY1" fmla="*/ 0 h 683500"/>
              <a:gd name="connsiteX2" fmla="*/ 878687 w 878687"/>
              <a:gd name="connsiteY2" fmla="*/ 683500 h 683500"/>
              <a:gd name="connsiteX3" fmla="*/ 0 w 878687"/>
              <a:gd name="connsiteY3" fmla="*/ 683500 h 683500"/>
              <a:gd name="connsiteX4" fmla="*/ 0 w 878687"/>
              <a:gd name="connsiteY4" fmla="*/ 0 h 68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687" h="683500">
                <a:moveTo>
                  <a:pt x="0" y="0"/>
                </a:moveTo>
                <a:lnTo>
                  <a:pt x="878687" y="0"/>
                </a:lnTo>
                <a:lnTo>
                  <a:pt x="878687" y="683500"/>
                </a:lnTo>
                <a:lnTo>
                  <a:pt x="0" y="683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0480" tIns="30480" rIns="30480" bIns="30480" spcCol="1270" anchor="ct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1" lang="en-US" sz="1200" b="0" i="0" u="none" strike="noStrike" kern="1200" cap="none" spc="0" normalizeH="0" baseline="0" noProof="0" dirty="0">
                <a:ln>
                  <a:noFill/>
                </a:ln>
                <a:solidFill>
                  <a:prstClr val="black">
                    <a:hueOff val="0"/>
                    <a:satOff val="0"/>
                    <a:lumOff val="0"/>
                    <a:alphaOff val="0"/>
                  </a:prstClr>
                </a:solidFill>
                <a:effectLst/>
                <a:uLnTx/>
                <a:uFillTx/>
                <a:latin typeface="News Gothic MT"/>
                <a:ea typeface="+mn-ea"/>
                <a:cs typeface="+mn-cs"/>
              </a:rPr>
              <a:t>Genetic testing center (Part II),  Cancer center (Part II), Community development center, </a:t>
            </a:r>
            <a:r>
              <a:rPr kumimoji="1" lang="en-US" sz="1200" b="0" i="0" u="none" strike="noStrike" kern="1200" cap="none" spc="0" normalizeH="0" baseline="0" noProof="0" dirty="0" err="1">
                <a:ln>
                  <a:noFill/>
                </a:ln>
                <a:solidFill>
                  <a:prstClr val="black">
                    <a:hueOff val="0"/>
                    <a:satOff val="0"/>
                    <a:lumOff val="0"/>
                    <a:alphaOff val="0"/>
                  </a:prstClr>
                </a:solidFill>
                <a:effectLst/>
                <a:uLnTx/>
                <a:uFillTx/>
                <a:latin typeface="News Gothic MT"/>
                <a:ea typeface="+mn-ea"/>
                <a:cs typeface="+mn-cs"/>
              </a:rPr>
              <a:t>orthopaedy</a:t>
            </a:r>
            <a:r>
              <a:rPr kumimoji="1" lang="en-US" sz="1200" b="0" i="0" u="none" strike="noStrike" kern="1200" cap="none" spc="0" normalizeH="0" baseline="0" noProof="0" dirty="0">
                <a:ln>
                  <a:noFill/>
                </a:ln>
                <a:solidFill>
                  <a:prstClr val="black">
                    <a:hueOff val="0"/>
                    <a:satOff val="0"/>
                    <a:lumOff val="0"/>
                    <a:alphaOff val="0"/>
                  </a:prstClr>
                </a:solidFill>
                <a:effectLst/>
                <a:uLnTx/>
                <a:uFillTx/>
                <a:latin typeface="News Gothic MT"/>
                <a:ea typeface="+mn-ea"/>
                <a:cs typeface="+mn-cs"/>
              </a:rPr>
              <a:t>, stroke center, sleep center</a:t>
            </a:r>
          </a:p>
        </p:txBody>
      </p:sp>
      <p:sp>
        <p:nvSpPr>
          <p:cNvPr id="33" name="手繪多邊形 32"/>
          <p:cNvSpPr/>
          <p:nvPr/>
        </p:nvSpPr>
        <p:spPr>
          <a:xfrm>
            <a:off x="4916488" y="3963989"/>
            <a:ext cx="1111250" cy="820737"/>
          </a:xfrm>
          <a:custGeom>
            <a:avLst/>
            <a:gdLst>
              <a:gd name="connsiteX0" fmla="*/ 0 w 1208142"/>
              <a:gd name="connsiteY0" fmla="*/ 140972 h 845660"/>
              <a:gd name="connsiteX1" fmla="*/ 140972 w 1208142"/>
              <a:gd name="connsiteY1" fmla="*/ 0 h 845660"/>
              <a:gd name="connsiteX2" fmla="*/ 1067170 w 1208142"/>
              <a:gd name="connsiteY2" fmla="*/ 0 h 845660"/>
              <a:gd name="connsiteX3" fmla="*/ 1208142 w 1208142"/>
              <a:gd name="connsiteY3" fmla="*/ 140972 h 845660"/>
              <a:gd name="connsiteX4" fmla="*/ 1208142 w 1208142"/>
              <a:gd name="connsiteY4" fmla="*/ 704688 h 845660"/>
              <a:gd name="connsiteX5" fmla="*/ 1067170 w 1208142"/>
              <a:gd name="connsiteY5" fmla="*/ 845660 h 845660"/>
              <a:gd name="connsiteX6" fmla="*/ 140972 w 1208142"/>
              <a:gd name="connsiteY6" fmla="*/ 845660 h 845660"/>
              <a:gd name="connsiteX7" fmla="*/ 0 w 1208142"/>
              <a:gd name="connsiteY7" fmla="*/ 704688 h 845660"/>
              <a:gd name="connsiteX8" fmla="*/ 0 w 1208142"/>
              <a:gd name="connsiteY8" fmla="*/ 140972 h 84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142" h="845660">
                <a:moveTo>
                  <a:pt x="0" y="140972"/>
                </a:moveTo>
                <a:cubicBezTo>
                  <a:pt x="0" y="63115"/>
                  <a:pt x="63115" y="0"/>
                  <a:pt x="140972" y="0"/>
                </a:cubicBezTo>
                <a:lnTo>
                  <a:pt x="1067170" y="0"/>
                </a:lnTo>
                <a:cubicBezTo>
                  <a:pt x="1145027" y="0"/>
                  <a:pt x="1208142" y="63115"/>
                  <a:pt x="1208142" y="140972"/>
                </a:cubicBezTo>
                <a:lnTo>
                  <a:pt x="1208142" y="704688"/>
                </a:lnTo>
                <a:cubicBezTo>
                  <a:pt x="1208142" y="782545"/>
                  <a:pt x="1145027" y="845660"/>
                  <a:pt x="1067170" y="845660"/>
                </a:cubicBezTo>
                <a:lnTo>
                  <a:pt x="140972" y="845660"/>
                </a:lnTo>
                <a:cubicBezTo>
                  <a:pt x="63115" y="845660"/>
                  <a:pt x="0" y="782545"/>
                  <a:pt x="0" y="704688"/>
                </a:cubicBezTo>
                <a:lnTo>
                  <a:pt x="0" y="140972"/>
                </a:lnTo>
                <a:close/>
              </a:path>
            </a:pathLst>
          </a:custGeom>
          <a:ln>
            <a:noFill/>
          </a:ln>
        </p:spPr>
        <p:style>
          <a:lnRef idx="3">
            <a:schemeClr val="lt1"/>
          </a:lnRef>
          <a:fillRef idx="1">
            <a:schemeClr val="accent4"/>
          </a:fillRef>
          <a:effectRef idx="1">
            <a:schemeClr val="accent4"/>
          </a:effectRef>
          <a:fontRef idx="minor">
            <a:schemeClr val="lt1"/>
          </a:fontRef>
        </p:style>
        <p:txBody>
          <a:bodyPr lIns="113679" tIns="113679" rIns="113679" bIns="113679" spcCol="1270" anchor="ctr"/>
          <a:lstStyle/>
          <a:p>
            <a:pPr marL="0" marR="0" lvl="0" indent="0" algn="ctr" defTabSz="844550" rtl="0" eaLnBrk="1" fontAlgn="base" latinLnBrk="0" hangingPunct="1">
              <a:lnSpc>
                <a:spcPct val="90000"/>
              </a:lnSpc>
              <a:spcBef>
                <a:spcPct val="0"/>
              </a:spcBef>
              <a:spcAft>
                <a:spcPct val="35000"/>
              </a:spcAft>
              <a:buClrTx/>
              <a:buSzTx/>
              <a:buFontTx/>
              <a:buNone/>
              <a:tabLst/>
              <a:defRPr/>
            </a:pPr>
            <a:r>
              <a:rPr kumimoji="1" lang="en-US" altLang="zh-TW" sz="1600" b="1" i="0" u="none" strike="noStrike" kern="1200" cap="none" spc="0" normalizeH="0" baseline="0" noProof="0" dirty="0">
                <a:ln>
                  <a:noFill/>
                </a:ln>
                <a:solidFill>
                  <a:prstClr val="white"/>
                </a:solidFill>
                <a:effectLst/>
                <a:uLnTx/>
                <a:uFillTx/>
                <a:latin typeface="News Gothic MT"/>
                <a:ea typeface="新細明體" panose="02020500000000000000" pitchFamily="18" charset="-120"/>
                <a:cs typeface="+mn-cs"/>
              </a:rPr>
              <a:t>Phase III</a:t>
            </a:r>
            <a:endParaRPr kumimoji="1" lang="zh-TW" altLang="en-US" sz="1600" b="1" i="0" u="none" strike="noStrike" kern="1200" cap="none" spc="0" normalizeH="0" baseline="0" noProof="0" dirty="0">
              <a:ln>
                <a:noFill/>
              </a:ln>
              <a:solidFill>
                <a:prstClr val="white"/>
              </a:solidFill>
              <a:effectLst/>
              <a:uLnTx/>
              <a:uFillTx/>
              <a:latin typeface="News Gothic MT"/>
              <a:ea typeface="新細明體" panose="02020500000000000000" pitchFamily="18" charset="-120"/>
              <a:cs typeface="+mn-cs"/>
            </a:endParaRPr>
          </a:p>
        </p:txBody>
      </p:sp>
      <p:sp>
        <p:nvSpPr>
          <p:cNvPr id="35" name="手繪多邊形 34"/>
          <p:cNvSpPr/>
          <p:nvPr/>
        </p:nvSpPr>
        <p:spPr>
          <a:xfrm>
            <a:off x="6027739" y="4029076"/>
            <a:ext cx="2808287" cy="663575"/>
          </a:xfrm>
          <a:custGeom>
            <a:avLst/>
            <a:gdLst>
              <a:gd name="connsiteX0" fmla="*/ 0 w 878687"/>
              <a:gd name="connsiteY0" fmla="*/ 0 h 683500"/>
              <a:gd name="connsiteX1" fmla="*/ 878687 w 878687"/>
              <a:gd name="connsiteY1" fmla="*/ 0 h 683500"/>
              <a:gd name="connsiteX2" fmla="*/ 878687 w 878687"/>
              <a:gd name="connsiteY2" fmla="*/ 683500 h 683500"/>
              <a:gd name="connsiteX3" fmla="*/ 0 w 878687"/>
              <a:gd name="connsiteY3" fmla="*/ 683500 h 683500"/>
              <a:gd name="connsiteX4" fmla="*/ 0 w 878687"/>
              <a:gd name="connsiteY4" fmla="*/ 0 h 68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687" h="683500">
                <a:moveTo>
                  <a:pt x="0" y="0"/>
                </a:moveTo>
                <a:lnTo>
                  <a:pt x="878687" y="0"/>
                </a:lnTo>
                <a:lnTo>
                  <a:pt x="878687" y="683500"/>
                </a:lnTo>
                <a:lnTo>
                  <a:pt x="0" y="683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8100" tIns="38100" rIns="38100" bIns="38100" spcCol="1270" anchor="ct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1" lang="en-US" sz="1200" b="0" i="0" u="none" strike="noStrike" kern="1200" cap="none" spc="0" normalizeH="0" baseline="0" noProof="0" dirty="0">
                <a:ln>
                  <a:noFill/>
                </a:ln>
                <a:solidFill>
                  <a:prstClr val="black">
                    <a:hueOff val="0"/>
                    <a:satOff val="0"/>
                    <a:lumOff val="0"/>
                    <a:alphaOff val="0"/>
                  </a:prstClr>
                </a:solidFill>
                <a:effectLst/>
                <a:uLnTx/>
                <a:uFillTx/>
                <a:latin typeface="News Gothic MT"/>
                <a:ea typeface="+mn-ea"/>
                <a:cs typeface="+mn-cs"/>
              </a:rPr>
              <a:t>Clinical testing center, urological center, dementia center, long term care center</a:t>
            </a:r>
          </a:p>
        </p:txBody>
      </p:sp>
    </p:spTree>
    <p:extLst>
      <p:ext uri="{BB962C8B-B14F-4D97-AF65-F5344CB8AC3E}">
        <p14:creationId xmlns:p14="http://schemas.microsoft.com/office/powerpoint/2010/main" val="2240103755"/>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圖片 2" descr="IMG_1996 拷貝.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2565402"/>
            <a:ext cx="1520296"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0" name="圖片 3" descr="IMG_200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1" y="1700215"/>
            <a:ext cx="1599406" cy="89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1" name="圖片 7" descr="IMG_3976.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9880" y="2"/>
            <a:ext cx="3534172" cy="170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2" name="圖片 8" descr="IMG_4474.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613540" y="-171450"/>
            <a:ext cx="5038990"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3" name="圖片 9" descr="IMG_2898.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979054" y="4941888"/>
            <a:ext cx="5069946" cy="191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4" name="圖片 10" descr="IMG_0692.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035124" y="2349500"/>
            <a:ext cx="2013876" cy="136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5" name="圖片 1" descr="IMG_4442.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148161" y="3213102"/>
            <a:ext cx="1578769" cy="89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6" name="圖片 5" descr="IMG_1025.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158479" y="4076702"/>
            <a:ext cx="1583928" cy="109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7" name="圖片 11" descr="IMG_5760.jp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9060922" y="3644902"/>
            <a:ext cx="1988079" cy="137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8" name="圖片 13" descr="IMG_2415.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076400" y="4763"/>
            <a:ext cx="1972601"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9" name="圖片 12" descr="IMG_2467.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1144722" y="4979990"/>
            <a:ext cx="3078427"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700" name="圖片 14" descr="IMG_1895.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4145757" y="4976815"/>
            <a:ext cx="3969279" cy="1881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701" name="Picture 1"/>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682215" y="1484313"/>
            <a:ext cx="6456098" cy="352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52951687"/>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73702" y="5022753"/>
            <a:ext cx="1285875" cy="74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0364" y="4024215"/>
            <a:ext cx="1319213"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57826" y="3022504"/>
            <a:ext cx="1301750"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descr="J:\sea共用資料夾\Pic\20071126-28霧台\DSC03835.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73702" y="5860953"/>
            <a:ext cx="1285875"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2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73888" y="4667154"/>
            <a:ext cx="3602038" cy="216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2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02452" y="2952653"/>
            <a:ext cx="3729037"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投影片編號版面配置區 10"/>
          <p:cNvSpPr>
            <a:spLocks noGrp="1"/>
          </p:cNvSpPr>
          <p:nvPr>
            <p:ph type="sldNum" sz="quarter" idx="12"/>
          </p:nvPr>
        </p:nvSpPr>
        <p:spPr>
          <a:xfrm>
            <a:off x="8915400" y="6253163"/>
            <a:ext cx="21336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華康儷中黑" charset="0"/>
                <a:cs typeface="華康儷中黑" charset="0"/>
              </a:defRPr>
            </a:lvl1pPr>
            <a:lvl2pPr marL="742950" indent="-285750" eaLnBrk="0" hangingPunct="0">
              <a:defRPr kumimoji="1">
                <a:solidFill>
                  <a:schemeClr val="tx1"/>
                </a:solidFill>
                <a:latin typeface="Arial" charset="0"/>
                <a:ea typeface="華康儷中黑" charset="0"/>
                <a:cs typeface="華康儷中黑" charset="0"/>
              </a:defRPr>
            </a:lvl2pPr>
            <a:lvl3pPr marL="1143000" indent="-228600" eaLnBrk="0" hangingPunct="0">
              <a:defRPr kumimoji="1">
                <a:solidFill>
                  <a:schemeClr val="tx1"/>
                </a:solidFill>
                <a:latin typeface="Arial" charset="0"/>
                <a:ea typeface="華康儷中黑" charset="0"/>
                <a:cs typeface="華康儷中黑" charset="0"/>
              </a:defRPr>
            </a:lvl3pPr>
            <a:lvl4pPr marL="1600200" indent="-228600" eaLnBrk="0" hangingPunct="0">
              <a:defRPr kumimoji="1">
                <a:solidFill>
                  <a:schemeClr val="tx1"/>
                </a:solidFill>
                <a:latin typeface="Arial" charset="0"/>
                <a:ea typeface="華康儷中黑" charset="0"/>
                <a:cs typeface="華康儷中黑" charset="0"/>
              </a:defRPr>
            </a:lvl4pPr>
            <a:lvl5pPr marL="2057400" indent="-228600" eaLnBrk="0" hangingPunct="0">
              <a:defRPr kumimoji="1">
                <a:solidFill>
                  <a:schemeClr val="tx1"/>
                </a:solidFill>
                <a:latin typeface="Arial" charset="0"/>
                <a:ea typeface="華康儷中黑" charset="0"/>
                <a:cs typeface="華康儷中黑" charset="0"/>
              </a:defRPr>
            </a:lvl5pPr>
            <a:lvl6pPr marL="25146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6pPr>
            <a:lvl7pPr marL="29718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7pPr>
            <a:lvl8pPr marL="34290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8pPr>
            <a:lvl9pPr marL="38862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66A7D0-89C8-4D42-8508-7F518D774C21}" type="slidenum">
              <a:rPr kumimoji="0" lang="en-US" altLang="zh-TW" sz="3600" b="0" i="0" u="none" strike="noStrike" kern="1200" cap="none" spc="0" normalizeH="0" baseline="0" noProof="0">
                <a:ln>
                  <a:noFill/>
                </a:ln>
                <a:solidFill>
                  <a:prstClr val="black"/>
                </a:solidFill>
                <a:effectLst/>
                <a:uLnTx/>
                <a:uFillTx/>
                <a:latin typeface="Arial" charset="0"/>
                <a:ea typeface="新細明體" charset="0"/>
                <a:cs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zh-TW" sz="3600" b="0" i="0" u="none" strike="noStrike" kern="1200" cap="none" spc="0" normalizeH="0" baseline="0" noProof="0">
              <a:ln>
                <a:noFill/>
              </a:ln>
              <a:solidFill>
                <a:prstClr val="black"/>
              </a:solidFill>
              <a:effectLst/>
              <a:uLnTx/>
              <a:uFillTx/>
              <a:latin typeface="Arial" charset="0"/>
              <a:ea typeface="新細明體" charset="0"/>
              <a:cs typeface="新細明體" charset="0"/>
            </a:endParaRPr>
          </a:p>
        </p:txBody>
      </p:sp>
      <p:sp>
        <p:nvSpPr>
          <p:cNvPr id="13" name="Rectangle 3"/>
          <p:cNvSpPr txBox="1">
            <a:spLocks noChangeArrowheads="1"/>
          </p:cNvSpPr>
          <p:nvPr/>
        </p:nvSpPr>
        <p:spPr bwMode="auto">
          <a:xfrm>
            <a:off x="1844676" y="1433416"/>
            <a:ext cx="8507412"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47675" indent="-382588" eaLnBrk="0" hangingPunct="0">
              <a:defRPr kumimoji="1">
                <a:solidFill>
                  <a:schemeClr val="tx1"/>
                </a:solidFill>
                <a:latin typeface="Arial" charset="0"/>
                <a:ea typeface="華康儷中黑" charset="0"/>
                <a:cs typeface="華康儷中黑" charset="0"/>
              </a:defRPr>
            </a:lvl1pPr>
            <a:lvl2pPr marL="742950" indent="-285750" eaLnBrk="0" hangingPunct="0">
              <a:defRPr kumimoji="1">
                <a:solidFill>
                  <a:schemeClr val="tx1"/>
                </a:solidFill>
                <a:latin typeface="Arial" charset="0"/>
                <a:ea typeface="華康儷中黑" charset="0"/>
                <a:cs typeface="華康儷中黑" charset="0"/>
              </a:defRPr>
            </a:lvl2pPr>
            <a:lvl3pPr marL="1143000" indent="-228600" eaLnBrk="0" hangingPunct="0">
              <a:defRPr kumimoji="1">
                <a:solidFill>
                  <a:schemeClr val="tx1"/>
                </a:solidFill>
                <a:latin typeface="Arial" charset="0"/>
                <a:ea typeface="華康儷中黑" charset="0"/>
                <a:cs typeface="華康儷中黑" charset="0"/>
              </a:defRPr>
            </a:lvl3pPr>
            <a:lvl4pPr marL="1600200" indent="-228600" eaLnBrk="0" hangingPunct="0">
              <a:defRPr kumimoji="1">
                <a:solidFill>
                  <a:schemeClr val="tx1"/>
                </a:solidFill>
                <a:latin typeface="Arial" charset="0"/>
                <a:ea typeface="華康儷中黑" charset="0"/>
                <a:cs typeface="華康儷中黑" charset="0"/>
              </a:defRPr>
            </a:lvl4pPr>
            <a:lvl5pPr marL="2057400" indent="-228600" eaLnBrk="0" hangingPunct="0">
              <a:defRPr kumimoji="1">
                <a:solidFill>
                  <a:schemeClr val="tx1"/>
                </a:solidFill>
                <a:latin typeface="Arial" charset="0"/>
                <a:ea typeface="華康儷中黑" charset="0"/>
                <a:cs typeface="華康儷中黑" charset="0"/>
              </a:defRPr>
            </a:lvl5pPr>
            <a:lvl6pPr marL="25146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6pPr>
            <a:lvl7pPr marL="29718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7pPr>
            <a:lvl8pPr marL="34290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8pPr>
            <a:lvl9pPr marL="38862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9pPr>
          </a:lstStyle>
          <a:p>
            <a:pPr marL="447675" marR="0" lvl="0" indent="-382588" algn="ctr" defTabSz="914400" rtl="0" eaLnBrk="1" fontAlgn="base" latinLnBrk="0" hangingPunct="1">
              <a:lnSpc>
                <a:spcPct val="100000"/>
              </a:lnSpc>
              <a:spcBef>
                <a:spcPct val="20000"/>
              </a:spcBef>
              <a:spcAft>
                <a:spcPct val="0"/>
              </a:spcAft>
              <a:buClr>
                <a:srgbClr val="2C7C9F"/>
              </a:buClr>
              <a:buSzPct val="80000"/>
              <a:buFont typeface="Wingdings 2" charset="0"/>
              <a:buChar char=""/>
              <a:tabLst/>
              <a:defRPr/>
            </a:pPr>
            <a:endParaRPr kumimoji="0" lang="zh-TW" altLang="en-US" sz="2400" b="1" i="0" u="none" strike="noStrike" kern="1200" cap="none" spc="0" normalizeH="0" baseline="0" noProof="0">
              <a:ln>
                <a:noFill/>
              </a:ln>
              <a:solidFill>
                <a:srgbClr val="BA0003"/>
              </a:solidFill>
              <a:effectLst/>
              <a:uLnTx/>
              <a:uFillTx/>
              <a:latin typeface="標楷體" charset="0"/>
              <a:ea typeface="標楷體" charset="0"/>
              <a:cs typeface="Times New Roman" charset="0"/>
            </a:endParaRPr>
          </a:p>
        </p:txBody>
      </p:sp>
      <p:pic>
        <p:nvPicPr>
          <p:cNvPr id="14"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487488" y="1320703"/>
            <a:ext cx="4065588" cy="331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5" descr="C:\Users\DJ\Desktop\2009working\98部落文化體驗\01部落文化體驗\b101098027謝博宇\DSC05332.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487489" y="4614766"/>
            <a:ext cx="1908175" cy="190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 descr="untitled"/>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554663" y="1320703"/>
            <a:ext cx="2592388" cy="159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 descr="C:\Users\DJ\Desktop\2009working\98部落文化體驗\01部落文化體驗\b101098044蔡宜珊\P1080091.JP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251202" y="5738715"/>
            <a:ext cx="1119187" cy="112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6" descr="C:\Users\DJ\Desktop\2009working\98部落文化體驗\01部落文化體驗\b101098044蔡宜珊\P1080037.JP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187826" y="4651279"/>
            <a:ext cx="1244600" cy="221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4" descr="IMGP870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8220076" y="1609629"/>
            <a:ext cx="1198562"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5" descr="DSCN0900"/>
          <p:cNvPicPr>
            <a:picLocks noChangeAspect="1" noChangeArrowheads="1"/>
          </p:cNvPicPr>
          <p:nvPr/>
        </p:nvPicPr>
        <p:blipFill>
          <a:blip r:embed="rId14">
            <a:lum bright="6000" contrast="42000"/>
            <a:extLst>
              <a:ext uri="{28A0092B-C50C-407E-A947-70E740481C1C}">
                <a14:useLocalDpi xmlns:a14="http://schemas.microsoft.com/office/drawing/2010/main"/>
              </a:ext>
            </a:extLst>
          </a:blip>
          <a:srcRect/>
          <a:stretch>
            <a:fillRect/>
          </a:stretch>
        </p:blipFill>
        <p:spPr bwMode="auto">
          <a:xfrm>
            <a:off x="9508166" y="1868390"/>
            <a:ext cx="919162"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標題 1"/>
          <p:cNvSpPr txBox="1">
            <a:spLocks/>
          </p:cNvSpPr>
          <p:nvPr/>
        </p:nvSpPr>
        <p:spPr bwMode="auto">
          <a:xfrm>
            <a:off x="1487489" y="286577"/>
            <a:ext cx="8291513" cy="8509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600" b="1" i="0" u="none" strike="noStrike" kern="0" cap="none" spc="0" normalizeH="0" baseline="0" noProof="0" dirty="0">
                <a:ln>
                  <a:noFill/>
                </a:ln>
                <a:solidFill>
                  <a:srgbClr val="E2751D">
                    <a:lumMod val="50000"/>
                  </a:srgbClr>
                </a:solidFill>
                <a:effectLst>
                  <a:outerShdw blurRad="50000" dist="30000" dir="5400000" algn="tl" rotWithShape="0">
                    <a:srgbClr val="000000">
                      <a:alpha val="30000"/>
                    </a:srgbClr>
                  </a:outerShdw>
                </a:effectLst>
                <a:uLnTx/>
                <a:uFillTx/>
                <a:latin typeface="微軟正黑體" panose="020B0604030504040204" pitchFamily="34" charset="-120"/>
                <a:ea typeface="微軟正黑體" panose="020B0604030504040204" pitchFamily="34" charset="-120"/>
                <a:cs typeface="Times New Roman" panose="02020603050405020304" pitchFamily="18" charset="0"/>
              </a:rPr>
              <a:t>關鍵技術：智慧健康生活實驗室</a:t>
            </a:r>
          </a:p>
        </p:txBody>
      </p:sp>
    </p:spTree>
    <p:extLst>
      <p:ext uri="{BB962C8B-B14F-4D97-AF65-F5344CB8AC3E}">
        <p14:creationId xmlns:p14="http://schemas.microsoft.com/office/powerpoint/2010/main" val="1197589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69"/>
          <p:cNvGrpSpPr>
            <a:grpSpLocks/>
          </p:cNvGrpSpPr>
          <p:nvPr/>
        </p:nvGrpSpPr>
        <p:grpSpPr bwMode="auto">
          <a:xfrm>
            <a:off x="1607344" y="692152"/>
            <a:ext cx="9441656" cy="5400675"/>
            <a:chOff x="158" y="799"/>
            <a:chExt cx="5490" cy="3402"/>
          </a:xfrm>
        </p:grpSpPr>
        <p:grpSp>
          <p:nvGrpSpPr>
            <p:cNvPr id="48136" name="Group 3"/>
            <p:cNvGrpSpPr>
              <a:grpSpLocks/>
            </p:cNvGrpSpPr>
            <p:nvPr/>
          </p:nvGrpSpPr>
          <p:grpSpPr bwMode="auto">
            <a:xfrm>
              <a:off x="2653" y="1389"/>
              <a:ext cx="2995" cy="2812"/>
              <a:chOff x="2517" y="1071"/>
              <a:chExt cx="2995" cy="2812"/>
            </a:xfrm>
          </p:grpSpPr>
          <p:grpSp>
            <p:nvGrpSpPr>
              <p:cNvPr id="48167" name="Group 4"/>
              <p:cNvGrpSpPr>
                <a:grpSpLocks/>
              </p:cNvGrpSpPr>
              <p:nvPr/>
            </p:nvGrpSpPr>
            <p:grpSpPr bwMode="auto">
              <a:xfrm>
                <a:off x="2700" y="1208"/>
                <a:ext cx="1315" cy="362"/>
                <a:chOff x="1247" y="1298"/>
                <a:chExt cx="1315" cy="362"/>
              </a:xfrm>
            </p:grpSpPr>
            <p:sp>
              <p:nvSpPr>
                <p:cNvPr id="48198" name="AutoShape 5"/>
                <p:cNvSpPr>
                  <a:spLocks noChangeArrowheads="1"/>
                </p:cNvSpPr>
                <p:nvPr/>
              </p:nvSpPr>
              <p:spPr bwMode="auto">
                <a:xfrm rot="5400000">
                  <a:off x="1633" y="912"/>
                  <a:ext cx="362" cy="1134"/>
                </a:xfrm>
                <a:prstGeom prst="homePlate">
                  <a:avLst>
                    <a:gd name="adj" fmla="val 25000"/>
                  </a:avLst>
                </a:prstGeom>
                <a:noFill/>
                <a:ln w="9525">
                  <a:solidFill>
                    <a:srgbClr val="00008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7654" name="Text Box 6"/>
                <p:cNvSpPr txBox="1">
                  <a:spLocks noChangeArrowheads="1"/>
                </p:cNvSpPr>
                <p:nvPr/>
              </p:nvSpPr>
              <p:spPr bwMode="auto">
                <a:xfrm>
                  <a:off x="1247" y="1358"/>
                  <a:ext cx="1315" cy="21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
                      <a:srgbClr val="D5EDF4"/>
                    </a:buClr>
                    <a:buSzTx/>
                    <a:buFont typeface="Wingdings" pitchFamily="2" charset="2"/>
                    <a:buNone/>
                    <a:tabLst/>
                    <a:defRPr/>
                  </a:pPr>
                  <a:r>
                    <a:rPr kumimoji="1" lang="zh-TW" altLang="en-US" sz="1600" b="1" i="0" u="none" strike="noStrike" kern="1200" cap="none" spc="0" normalizeH="0" baseline="0" noProof="0">
                      <a:ln>
                        <a:noFill/>
                      </a:ln>
                      <a:solidFill>
                        <a:srgbClr val="244A58"/>
                      </a:solidFill>
                      <a:effectLst>
                        <a:outerShdw blurRad="38100" dist="38100" dir="2700000" algn="tl">
                          <a:srgbClr val="C0C0C0"/>
                        </a:outerShdw>
                      </a:effectLst>
                      <a:uLnTx/>
                      <a:uFillTx/>
                      <a:latin typeface="Times New Roman" charset="0"/>
                      <a:ea typeface="華康中黑體" pitchFamily="49" charset="-120"/>
                      <a:cs typeface="+mn-cs"/>
                    </a:rPr>
                    <a:t>直接導入社區模式</a:t>
                  </a:r>
                </a:p>
              </p:txBody>
            </p:sp>
          </p:grpSp>
          <p:grpSp>
            <p:nvGrpSpPr>
              <p:cNvPr id="48168" name="Group 7"/>
              <p:cNvGrpSpPr>
                <a:grpSpLocks/>
              </p:cNvGrpSpPr>
              <p:nvPr/>
            </p:nvGrpSpPr>
            <p:grpSpPr bwMode="auto">
              <a:xfrm>
                <a:off x="4150" y="1071"/>
                <a:ext cx="1362" cy="2812"/>
                <a:chOff x="4240" y="1207"/>
                <a:chExt cx="1362" cy="2812"/>
              </a:xfrm>
            </p:grpSpPr>
            <p:sp>
              <p:nvSpPr>
                <p:cNvPr id="48184" name="AutoShape 8"/>
                <p:cNvSpPr>
                  <a:spLocks noChangeArrowheads="1"/>
                </p:cNvSpPr>
                <p:nvPr/>
              </p:nvSpPr>
              <p:spPr bwMode="auto">
                <a:xfrm>
                  <a:off x="4240" y="1207"/>
                  <a:ext cx="1316" cy="2812"/>
                </a:xfrm>
                <a:prstGeom prst="roundRect">
                  <a:avLst>
                    <a:gd name="adj" fmla="val 16667"/>
                  </a:avLst>
                </a:prstGeom>
                <a:noFill/>
                <a:ln w="9525">
                  <a:solidFill>
                    <a:schemeClr val="bg2"/>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9" name="圓角矩形 8"/>
                <p:cNvSpPr/>
                <p:nvPr/>
              </p:nvSpPr>
              <p:spPr bwMode="auto">
                <a:xfrm>
                  <a:off x="4332" y="1398"/>
                  <a:ext cx="1146" cy="467"/>
                </a:xfrm>
                <a:prstGeom prst="roundRect">
                  <a:avLst/>
                </a:prstGeom>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Times New Roman" pitchFamily="18" charset="0"/>
                    <a:ea typeface="華康中黑體" pitchFamily="49" charset="-120"/>
                    <a:cs typeface="微軟正黑體"/>
                  </a:endParaRPr>
                </a:p>
              </p:txBody>
            </p:sp>
            <p:sp>
              <p:nvSpPr>
                <p:cNvPr id="8" name="圓角矩形 7"/>
                <p:cNvSpPr/>
                <p:nvPr/>
              </p:nvSpPr>
              <p:spPr bwMode="auto">
                <a:xfrm>
                  <a:off x="4463" y="1275"/>
                  <a:ext cx="884" cy="204"/>
                </a:xfrm>
                <a:prstGeom prst="roundRect">
                  <a:avLst/>
                </a:prstGeom>
                <a:solidFill>
                  <a:schemeClr val="accent2">
                    <a:lumMod val="20000"/>
                    <a:lumOff val="8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2060"/>
                      </a:solidFill>
                      <a:effectLst/>
                      <a:uLnTx/>
                      <a:uFillTx/>
                      <a:latin typeface="Times New Roman" pitchFamily="18" charset="0"/>
                      <a:ea typeface="華康中黑體" pitchFamily="49" charset="-120"/>
                      <a:cs typeface="微軟正黑體"/>
                    </a:rPr>
                    <a:t>科技產品確認</a:t>
                  </a:r>
                </a:p>
              </p:txBody>
            </p:sp>
            <p:sp>
              <p:nvSpPr>
                <p:cNvPr id="11" name="向下箭號 10"/>
                <p:cNvSpPr/>
                <p:nvPr/>
              </p:nvSpPr>
              <p:spPr>
                <a:xfrm>
                  <a:off x="4856" y="1910"/>
                  <a:ext cx="98" cy="16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itchFamily="18" charset="0"/>
                    <a:ea typeface="華康中黑體" pitchFamily="49" charset="-120"/>
                    <a:cs typeface="微軟正黑體"/>
                  </a:endParaRPr>
                </a:p>
              </p:txBody>
            </p:sp>
            <p:sp>
              <p:nvSpPr>
                <p:cNvPr id="31" name="圓角矩形 30"/>
                <p:cNvSpPr/>
                <p:nvPr/>
              </p:nvSpPr>
              <p:spPr>
                <a:xfrm>
                  <a:off x="4332" y="2205"/>
                  <a:ext cx="1146" cy="431"/>
                </a:xfrm>
                <a:prstGeom prst="roundRect">
                  <a:avLst/>
                </a:prstGeom>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Times New Roman" pitchFamily="18" charset="0"/>
                    <a:ea typeface="華康中黑體" pitchFamily="49" charset="-120"/>
                    <a:cs typeface="微軟正黑體"/>
                  </a:endParaRPr>
                </a:p>
              </p:txBody>
            </p:sp>
            <p:sp>
              <p:nvSpPr>
                <p:cNvPr id="32" name="圓角矩形 31"/>
                <p:cNvSpPr/>
                <p:nvPr/>
              </p:nvSpPr>
              <p:spPr>
                <a:xfrm>
                  <a:off x="4423" y="2092"/>
                  <a:ext cx="957" cy="205"/>
                </a:xfrm>
                <a:prstGeom prst="roundRect">
                  <a:avLst/>
                </a:prstGeom>
                <a:solidFill>
                  <a:schemeClr val="accent2">
                    <a:lumMod val="20000"/>
                    <a:lumOff val="8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2060"/>
                      </a:solidFill>
                      <a:effectLst/>
                      <a:uLnTx/>
                      <a:uFillTx/>
                      <a:latin typeface="Times New Roman" pitchFamily="18" charset="0"/>
                      <a:ea typeface="華康中黑體" pitchFamily="49" charset="-120"/>
                      <a:cs typeface="微軟正黑體"/>
                    </a:rPr>
                    <a:t>社區共識</a:t>
                  </a:r>
                  <a:r>
                    <a:rPr kumimoji="1" lang="en-US" altLang="zh-TW" sz="1200" b="0" i="0" u="none" strike="noStrike" kern="1200" cap="none" spc="0" normalizeH="0" baseline="0" noProof="0">
                      <a:ln>
                        <a:noFill/>
                      </a:ln>
                      <a:solidFill>
                        <a:srgbClr val="002060"/>
                      </a:solidFill>
                      <a:effectLst/>
                      <a:uLnTx/>
                      <a:uFillTx/>
                      <a:latin typeface="Times New Roman" pitchFamily="18" charset="0"/>
                      <a:ea typeface="華康中黑體" pitchFamily="49" charset="-120"/>
                      <a:cs typeface="微軟正黑體"/>
                    </a:rPr>
                    <a:t>/</a:t>
                  </a:r>
                  <a:r>
                    <a:rPr kumimoji="1" lang="zh-TW" altLang="en-US" sz="1200" b="0" i="0" u="none" strike="noStrike" kern="1200" cap="none" spc="0" normalizeH="0" baseline="0" noProof="0">
                      <a:ln>
                        <a:noFill/>
                      </a:ln>
                      <a:solidFill>
                        <a:srgbClr val="002060"/>
                      </a:solidFill>
                      <a:effectLst/>
                      <a:uLnTx/>
                      <a:uFillTx/>
                      <a:latin typeface="Times New Roman" pitchFamily="18" charset="0"/>
                      <a:ea typeface="華康中黑體" pitchFamily="49" charset="-120"/>
                      <a:cs typeface="微軟正黑體"/>
                    </a:rPr>
                    <a:t>溝通會議</a:t>
                  </a:r>
                </a:p>
              </p:txBody>
            </p:sp>
            <p:sp>
              <p:nvSpPr>
                <p:cNvPr id="39" name="圓角矩形 38"/>
                <p:cNvSpPr/>
                <p:nvPr/>
              </p:nvSpPr>
              <p:spPr>
                <a:xfrm>
                  <a:off x="4332" y="3015"/>
                  <a:ext cx="1146" cy="483"/>
                </a:xfrm>
                <a:prstGeom prst="roundRect">
                  <a:avLst/>
                </a:prstGeom>
                <a:ln>
                  <a:solidFill>
                    <a:schemeClr val="bg1">
                      <a:lumMod val="85000"/>
                    </a:schemeClr>
                  </a:solidFill>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000000"/>
                    </a:solidFill>
                    <a:effectLst/>
                    <a:uLnTx/>
                    <a:uFillTx/>
                    <a:latin typeface="Times New Roman" pitchFamily="18" charset="0"/>
                    <a:ea typeface="華康中黑體" pitchFamily="49" charset="-120"/>
                    <a:cs typeface="微軟正黑體"/>
                  </a:endParaRPr>
                </a:p>
              </p:txBody>
            </p:sp>
            <p:sp>
              <p:nvSpPr>
                <p:cNvPr id="40" name="圓角矩形 39"/>
                <p:cNvSpPr/>
                <p:nvPr/>
              </p:nvSpPr>
              <p:spPr>
                <a:xfrm>
                  <a:off x="4463" y="2863"/>
                  <a:ext cx="884" cy="204"/>
                </a:xfrm>
                <a:prstGeom prst="roundRect">
                  <a:avLst/>
                </a:prstGeom>
                <a:solidFill>
                  <a:schemeClr val="accent2">
                    <a:lumMod val="20000"/>
                    <a:lumOff val="8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2060"/>
                      </a:solidFill>
                      <a:effectLst/>
                      <a:uLnTx/>
                      <a:uFillTx/>
                      <a:latin typeface="Times New Roman" pitchFamily="18" charset="0"/>
                      <a:ea typeface="華康中黑體" pitchFamily="49" charset="-120"/>
                      <a:cs typeface="微軟正黑體"/>
                    </a:rPr>
                    <a:t>科技導入社區</a:t>
                  </a:r>
                </a:p>
              </p:txBody>
            </p:sp>
            <p:sp>
              <p:nvSpPr>
                <p:cNvPr id="69" name="向下箭號 68"/>
                <p:cNvSpPr/>
                <p:nvPr/>
              </p:nvSpPr>
              <p:spPr>
                <a:xfrm>
                  <a:off x="4856" y="2681"/>
                  <a:ext cx="98" cy="16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itchFamily="18" charset="0"/>
                    <a:ea typeface="華康中黑體" pitchFamily="49" charset="-120"/>
                    <a:cs typeface="微軟正黑體"/>
                  </a:endParaRPr>
                </a:p>
              </p:txBody>
            </p:sp>
            <p:sp>
              <p:nvSpPr>
                <p:cNvPr id="71" name="向下箭號 70"/>
                <p:cNvSpPr/>
                <p:nvPr/>
              </p:nvSpPr>
              <p:spPr>
                <a:xfrm>
                  <a:off x="4856" y="3543"/>
                  <a:ext cx="98" cy="16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itchFamily="18" charset="0"/>
                    <a:ea typeface="華康中黑體" pitchFamily="49" charset="-120"/>
                    <a:cs typeface="微軟正黑體"/>
                  </a:endParaRPr>
                </a:p>
              </p:txBody>
            </p:sp>
            <p:sp>
              <p:nvSpPr>
                <p:cNvPr id="72" name="圓角矩形 71"/>
                <p:cNvSpPr/>
                <p:nvPr/>
              </p:nvSpPr>
              <p:spPr>
                <a:xfrm>
                  <a:off x="4463" y="3725"/>
                  <a:ext cx="884" cy="204"/>
                </a:xfrm>
                <a:prstGeom prst="roundRect">
                  <a:avLst/>
                </a:prstGeom>
                <a:solidFill>
                  <a:schemeClr val="accent2">
                    <a:lumMod val="20000"/>
                    <a:lumOff val="80000"/>
                  </a:schemeClr>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srgbClr val="002060"/>
                      </a:solidFill>
                      <a:effectLst/>
                      <a:uLnTx/>
                      <a:uFillTx/>
                      <a:latin typeface="Times New Roman" pitchFamily="18" charset="0"/>
                      <a:ea typeface="華康中黑體" pitchFamily="49" charset="-120"/>
                      <a:cs typeface="微軟正黑體"/>
                    </a:rPr>
                    <a:t>反饋機制驗證</a:t>
                  </a:r>
                </a:p>
              </p:txBody>
            </p:sp>
            <p:sp>
              <p:nvSpPr>
                <p:cNvPr id="48195" name="文字方塊 9"/>
                <p:cNvSpPr txBox="1">
                  <a:spLocks noChangeArrowheads="1"/>
                </p:cNvSpPr>
                <p:nvPr/>
              </p:nvSpPr>
              <p:spPr bwMode="auto">
                <a:xfrm>
                  <a:off x="4332" y="1479"/>
                  <a:ext cx="1270"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華康儷中黑" charset="0"/>
                      <a:cs typeface="華康儷中黑" charset="0"/>
                    </a:defRPr>
                  </a:lvl1pPr>
                  <a:lvl2pPr marL="742950" indent="-285750">
                    <a:defRPr kumimoji="1" sz="2400">
                      <a:solidFill>
                        <a:schemeClr val="tx1"/>
                      </a:solidFill>
                      <a:latin typeface="Arial" charset="0"/>
                      <a:ea typeface="華康儷中黑" charset="0"/>
                      <a:cs typeface="華康儷中黑" charset="0"/>
                    </a:defRPr>
                  </a:lvl2pPr>
                  <a:lvl3pPr marL="1143000" indent="-228600">
                    <a:defRPr kumimoji="1" sz="2400">
                      <a:solidFill>
                        <a:schemeClr val="tx1"/>
                      </a:solidFill>
                      <a:latin typeface="Arial" charset="0"/>
                      <a:ea typeface="華康儷中黑" charset="0"/>
                      <a:cs typeface="華康儷中黑" charset="0"/>
                    </a:defRPr>
                  </a:lvl3pPr>
                  <a:lvl4pPr marL="1600200" indent="-228600">
                    <a:defRPr kumimoji="1" sz="2400">
                      <a:solidFill>
                        <a:schemeClr val="tx1"/>
                      </a:solidFill>
                      <a:latin typeface="Arial" charset="0"/>
                      <a:ea typeface="華康儷中黑" charset="0"/>
                      <a:cs typeface="華康儷中黑" charset="0"/>
                    </a:defRPr>
                  </a:lvl4pPr>
                  <a:lvl5pPr marL="2057400" indent="-228600">
                    <a:defRPr kumimoji="1" sz="2400">
                      <a:solidFill>
                        <a:schemeClr val="tx1"/>
                      </a:solidFill>
                      <a:latin typeface="Arial" charset="0"/>
                      <a:ea typeface="華康儷中黑" charset="0"/>
                      <a:cs typeface="華康儷中黑" charset="0"/>
                    </a:defRPr>
                  </a:lvl5pPr>
                  <a:lvl6pPr marL="2514600" indent="-228600" fontAlgn="base">
                    <a:spcBef>
                      <a:spcPct val="0"/>
                    </a:spcBef>
                    <a:spcAft>
                      <a:spcPct val="0"/>
                    </a:spcAft>
                    <a:defRPr kumimoji="1" sz="2400">
                      <a:solidFill>
                        <a:schemeClr val="tx1"/>
                      </a:solidFill>
                      <a:latin typeface="Arial" charset="0"/>
                      <a:ea typeface="華康儷中黑" charset="0"/>
                      <a:cs typeface="華康儷中黑" charset="0"/>
                    </a:defRPr>
                  </a:lvl6pPr>
                  <a:lvl7pPr marL="2971800" indent="-228600" fontAlgn="base">
                    <a:spcBef>
                      <a:spcPct val="0"/>
                    </a:spcBef>
                    <a:spcAft>
                      <a:spcPct val="0"/>
                    </a:spcAft>
                    <a:defRPr kumimoji="1" sz="2400">
                      <a:solidFill>
                        <a:schemeClr val="tx1"/>
                      </a:solidFill>
                      <a:latin typeface="Arial" charset="0"/>
                      <a:ea typeface="華康儷中黑" charset="0"/>
                      <a:cs typeface="華康儷中黑" charset="0"/>
                    </a:defRPr>
                  </a:lvl7pPr>
                  <a:lvl8pPr marL="3429000" indent="-228600" fontAlgn="base">
                    <a:spcBef>
                      <a:spcPct val="0"/>
                    </a:spcBef>
                    <a:spcAft>
                      <a:spcPct val="0"/>
                    </a:spcAft>
                    <a:defRPr kumimoji="1" sz="2400">
                      <a:solidFill>
                        <a:schemeClr val="tx1"/>
                      </a:solidFill>
                      <a:latin typeface="Arial" charset="0"/>
                      <a:ea typeface="華康儷中黑" charset="0"/>
                      <a:cs typeface="華康儷中黑" charset="0"/>
                    </a:defRPr>
                  </a:lvl8pPr>
                  <a:lvl9pPr marL="3886200" indent="-228600" fontAlgn="base">
                    <a:spcBef>
                      <a:spcPct val="0"/>
                    </a:spcBef>
                    <a:spcAft>
                      <a:spcPct val="0"/>
                    </a:spcAft>
                    <a:defRPr kumimoji="1" sz="2400">
                      <a:solidFill>
                        <a:schemeClr val="tx1"/>
                      </a:solidFill>
                      <a:latin typeface="Arial" charset="0"/>
                      <a:ea typeface="華康儷中黑" charset="0"/>
                      <a:cs typeface="華康儷中黑"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1. </a:t>
                  </a:r>
                  <a:r>
                    <a:rPr kumimoji="1" lang="zh-TW" altLang="en-US"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成熟、試用產品挑選</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2. </a:t>
                  </a:r>
                  <a:r>
                    <a:rPr kumimoji="1" lang="zh-TW" altLang="en-US"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成熟產品複製進程確認</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3. </a:t>
                  </a:r>
                  <a:r>
                    <a:rPr kumimoji="1" lang="zh-TW" altLang="en-US"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回饋項目擬定</a:t>
                  </a:r>
                </a:p>
              </p:txBody>
            </p:sp>
            <p:sp>
              <p:nvSpPr>
                <p:cNvPr id="48196" name="文字方塊 32"/>
                <p:cNvSpPr txBox="1">
                  <a:spLocks noChangeArrowheads="1"/>
                </p:cNvSpPr>
                <p:nvPr/>
              </p:nvSpPr>
              <p:spPr bwMode="auto">
                <a:xfrm>
                  <a:off x="4286" y="2318"/>
                  <a:ext cx="121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華康儷中黑" charset="0"/>
                      <a:cs typeface="華康儷中黑" charset="0"/>
                    </a:defRPr>
                  </a:lvl1pPr>
                  <a:lvl2pPr marL="742950" indent="-285750">
                    <a:defRPr kumimoji="1" sz="2400">
                      <a:solidFill>
                        <a:schemeClr val="tx1"/>
                      </a:solidFill>
                      <a:latin typeface="Arial" charset="0"/>
                      <a:ea typeface="華康儷中黑" charset="0"/>
                      <a:cs typeface="華康儷中黑" charset="0"/>
                    </a:defRPr>
                  </a:lvl2pPr>
                  <a:lvl3pPr marL="1143000" indent="-228600">
                    <a:defRPr kumimoji="1" sz="2400">
                      <a:solidFill>
                        <a:schemeClr val="tx1"/>
                      </a:solidFill>
                      <a:latin typeface="Arial" charset="0"/>
                      <a:ea typeface="華康儷中黑" charset="0"/>
                      <a:cs typeface="華康儷中黑" charset="0"/>
                    </a:defRPr>
                  </a:lvl3pPr>
                  <a:lvl4pPr marL="1600200" indent="-228600">
                    <a:defRPr kumimoji="1" sz="2400">
                      <a:solidFill>
                        <a:schemeClr val="tx1"/>
                      </a:solidFill>
                      <a:latin typeface="Arial" charset="0"/>
                      <a:ea typeface="華康儷中黑" charset="0"/>
                      <a:cs typeface="華康儷中黑" charset="0"/>
                    </a:defRPr>
                  </a:lvl4pPr>
                  <a:lvl5pPr marL="2057400" indent="-228600">
                    <a:defRPr kumimoji="1" sz="2400">
                      <a:solidFill>
                        <a:schemeClr val="tx1"/>
                      </a:solidFill>
                      <a:latin typeface="Arial" charset="0"/>
                      <a:ea typeface="華康儷中黑" charset="0"/>
                      <a:cs typeface="華康儷中黑" charset="0"/>
                    </a:defRPr>
                  </a:lvl5pPr>
                  <a:lvl6pPr marL="2514600" indent="-228600" fontAlgn="base">
                    <a:spcBef>
                      <a:spcPct val="0"/>
                    </a:spcBef>
                    <a:spcAft>
                      <a:spcPct val="0"/>
                    </a:spcAft>
                    <a:defRPr kumimoji="1" sz="2400">
                      <a:solidFill>
                        <a:schemeClr val="tx1"/>
                      </a:solidFill>
                      <a:latin typeface="Arial" charset="0"/>
                      <a:ea typeface="華康儷中黑" charset="0"/>
                      <a:cs typeface="華康儷中黑" charset="0"/>
                    </a:defRPr>
                  </a:lvl6pPr>
                  <a:lvl7pPr marL="2971800" indent="-228600" fontAlgn="base">
                    <a:spcBef>
                      <a:spcPct val="0"/>
                    </a:spcBef>
                    <a:spcAft>
                      <a:spcPct val="0"/>
                    </a:spcAft>
                    <a:defRPr kumimoji="1" sz="2400">
                      <a:solidFill>
                        <a:schemeClr val="tx1"/>
                      </a:solidFill>
                      <a:latin typeface="Arial" charset="0"/>
                      <a:ea typeface="華康儷中黑" charset="0"/>
                      <a:cs typeface="華康儷中黑" charset="0"/>
                    </a:defRPr>
                  </a:lvl7pPr>
                  <a:lvl8pPr marL="3429000" indent="-228600" fontAlgn="base">
                    <a:spcBef>
                      <a:spcPct val="0"/>
                    </a:spcBef>
                    <a:spcAft>
                      <a:spcPct val="0"/>
                    </a:spcAft>
                    <a:defRPr kumimoji="1" sz="2400">
                      <a:solidFill>
                        <a:schemeClr val="tx1"/>
                      </a:solidFill>
                      <a:latin typeface="Arial" charset="0"/>
                      <a:ea typeface="華康儷中黑" charset="0"/>
                      <a:cs typeface="華康儷中黑" charset="0"/>
                    </a:defRPr>
                  </a:lvl8pPr>
                  <a:lvl9pPr marL="3886200" indent="-228600" fontAlgn="base">
                    <a:spcBef>
                      <a:spcPct val="0"/>
                    </a:spcBef>
                    <a:spcAft>
                      <a:spcPct val="0"/>
                    </a:spcAft>
                    <a:defRPr kumimoji="1" sz="2400">
                      <a:solidFill>
                        <a:schemeClr val="tx1"/>
                      </a:solidFill>
                      <a:latin typeface="Arial" charset="0"/>
                      <a:ea typeface="華康儷中黑" charset="0"/>
                      <a:cs typeface="華康儷中黑"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1. </a:t>
                  </a:r>
                  <a:r>
                    <a:rPr kumimoji="1" lang="zh-TW" altLang="en-US"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社區領袖</a:t>
                  </a:r>
                  <a:r>
                    <a:rPr kumimoji="1" lang="en-US" altLang="zh-TW"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a:t>
                  </a:r>
                  <a:r>
                    <a:rPr kumimoji="1" lang="zh-TW" altLang="en-US"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幹部共識凝聚</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2. </a:t>
                  </a:r>
                  <a:r>
                    <a:rPr kumimoji="1" lang="zh-TW" altLang="en-US"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使用過程記錄方式擬定</a:t>
                  </a:r>
                </a:p>
              </p:txBody>
            </p:sp>
            <p:sp>
              <p:nvSpPr>
                <p:cNvPr id="48197" name="文字方塊 37"/>
                <p:cNvSpPr txBox="1">
                  <a:spLocks noChangeArrowheads="1"/>
                </p:cNvSpPr>
                <p:nvPr/>
              </p:nvSpPr>
              <p:spPr bwMode="auto">
                <a:xfrm>
                  <a:off x="4300" y="3089"/>
                  <a:ext cx="1211"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kumimoji="1" sz="2400">
                      <a:solidFill>
                        <a:schemeClr val="tx1"/>
                      </a:solidFill>
                      <a:latin typeface="Arial" charset="0"/>
                      <a:ea typeface="華康儷中黑" charset="0"/>
                      <a:cs typeface="華康儷中黑" charset="0"/>
                    </a:defRPr>
                  </a:lvl1pPr>
                  <a:lvl2pPr marL="742950" indent="-285750">
                    <a:defRPr kumimoji="1" sz="2400">
                      <a:solidFill>
                        <a:schemeClr val="tx1"/>
                      </a:solidFill>
                      <a:latin typeface="Arial" charset="0"/>
                      <a:ea typeface="華康儷中黑" charset="0"/>
                      <a:cs typeface="華康儷中黑" charset="0"/>
                    </a:defRPr>
                  </a:lvl2pPr>
                  <a:lvl3pPr marL="1143000" indent="-228600">
                    <a:defRPr kumimoji="1" sz="2400">
                      <a:solidFill>
                        <a:schemeClr val="tx1"/>
                      </a:solidFill>
                      <a:latin typeface="Arial" charset="0"/>
                      <a:ea typeface="華康儷中黑" charset="0"/>
                      <a:cs typeface="華康儷中黑" charset="0"/>
                    </a:defRPr>
                  </a:lvl3pPr>
                  <a:lvl4pPr marL="1600200" indent="-228600">
                    <a:defRPr kumimoji="1" sz="2400">
                      <a:solidFill>
                        <a:schemeClr val="tx1"/>
                      </a:solidFill>
                      <a:latin typeface="Arial" charset="0"/>
                      <a:ea typeface="華康儷中黑" charset="0"/>
                      <a:cs typeface="華康儷中黑" charset="0"/>
                    </a:defRPr>
                  </a:lvl4pPr>
                  <a:lvl5pPr marL="2057400" indent="-228600">
                    <a:defRPr kumimoji="1" sz="2400">
                      <a:solidFill>
                        <a:schemeClr val="tx1"/>
                      </a:solidFill>
                      <a:latin typeface="Arial" charset="0"/>
                      <a:ea typeface="華康儷中黑" charset="0"/>
                      <a:cs typeface="華康儷中黑" charset="0"/>
                    </a:defRPr>
                  </a:lvl5pPr>
                  <a:lvl6pPr marL="2514600" indent="-228600" fontAlgn="base">
                    <a:spcBef>
                      <a:spcPct val="0"/>
                    </a:spcBef>
                    <a:spcAft>
                      <a:spcPct val="0"/>
                    </a:spcAft>
                    <a:defRPr kumimoji="1" sz="2400">
                      <a:solidFill>
                        <a:schemeClr val="tx1"/>
                      </a:solidFill>
                      <a:latin typeface="Arial" charset="0"/>
                      <a:ea typeface="華康儷中黑" charset="0"/>
                      <a:cs typeface="華康儷中黑" charset="0"/>
                    </a:defRPr>
                  </a:lvl6pPr>
                  <a:lvl7pPr marL="2971800" indent="-228600" fontAlgn="base">
                    <a:spcBef>
                      <a:spcPct val="0"/>
                    </a:spcBef>
                    <a:spcAft>
                      <a:spcPct val="0"/>
                    </a:spcAft>
                    <a:defRPr kumimoji="1" sz="2400">
                      <a:solidFill>
                        <a:schemeClr val="tx1"/>
                      </a:solidFill>
                      <a:latin typeface="Arial" charset="0"/>
                      <a:ea typeface="華康儷中黑" charset="0"/>
                      <a:cs typeface="華康儷中黑" charset="0"/>
                    </a:defRPr>
                  </a:lvl7pPr>
                  <a:lvl8pPr marL="3429000" indent="-228600" fontAlgn="base">
                    <a:spcBef>
                      <a:spcPct val="0"/>
                    </a:spcBef>
                    <a:spcAft>
                      <a:spcPct val="0"/>
                    </a:spcAft>
                    <a:defRPr kumimoji="1" sz="2400">
                      <a:solidFill>
                        <a:schemeClr val="tx1"/>
                      </a:solidFill>
                      <a:latin typeface="Arial" charset="0"/>
                      <a:ea typeface="華康儷中黑" charset="0"/>
                      <a:cs typeface="華康儷中黑" charset="0"/>
                    </a:defRPr>
                  </a:lvl8pPr>
                  <a:lvl9pPr marL="3886200" indent="-228600" fontAlgn="base">
                    <a:spcBef>
                      <a:spcPct val="0"/>
                    </a:spcBef>
                    <a:spcAft>
                      <a:spcPct val="0"/>
                    </a:spcAft>
                    <a:defRPr kumimoji="1" sz="2400">
                      <a:solidFill>
                        <a:schemeClr val="tx1"/>
                      </a:solidFill>
                      <a:latin typeface="Arial" charset="0"/>
                      <a:ea typeface="華康儷中黑" charset="0"/>
                      <a:cs typeface="華康儷中黑"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1. </a:t>
                  </a:r>
                  <a:r>
                    <a:rPr kumimoji="1" lang="zh-TW" altLang="en-US"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產品使用說明與示範</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2. </a:t>
                  </a:r>
                  <a:r>
                    <a:rPr kumimoji="1" lang="zh-TW" altLang="en-US"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回饋機制說明</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1" lang="en-US" altLang="zh-TW"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3. </a:t>
                  </a:r>
                  <a:r>
                    <a:rPr kumimoji="1" lang="zh-TW" altLang="en-US" sz="1200" b="0" i="0" u="none" strike="noStrike" kern="1200" cap="none" spc="0" normalizeH="0" baseline="0" noProof="0">
                      <a:ln>
                        <a:noFill/>
                      </a:ln>
                      <a:solidFill>
                        <a:srgbClr val="404040"/>
                      </a:solidFill>
                      <a:effectLst/>
                      <a:uLnTx/>
                      <a:uFillTx/>
                      <a:latin typeface="Times New Roman" charset="0"/>
                      <a:ea typeface="華康中黑體" charset="0"/>
                      <a:cs typeface="微軟正黑體" charset="0"/>
                    </a:rPr>
                    <a:t>使用過程記錄方式說明</a:t>
                  </a:r>
                  <a:endParaRPr kumimoji="1" lang="zh-TW" altLang="en-US" sz="1200" b="0" i="0" u="none" strike="noStrike" kern="1200" cap="none" spc="0" normalizeH="0" baseline="0" noProof="0">
                    <a:ln>
                      <a:noFill/>
                    </a:ln>
                    <a:solidFill>
                      <a:srgbClr val="595959"/>
                    </a:solidFill>
                    <a:effectLst/>
                    <a:uLnTx/>
                    <a:uFillTx/>
                    <a:latin typeface="Times New Roman" charset="0"/>
                    <a:ea typeface="華康中黑體" charset="0"/>
                    <a:cs typeface="微軟正黑體" charset="0"/>
                  </a:endParaRPr>
                </a:p>
              </p:txBody>
            </p:sp>
          </p:grpSp>
          <p:sp>
            <p:nvSpPr>
              <p:cNvPr id="48169" name="AutoShape 22"/>
              <p:cNvSpPr>
                <a:spLocks noChangeArrowheads="1"/>
              </p:cNvSpPr>
              <p:nvPr/>
            </p:nvSpPr>
            <p:spPr bwMode="auto">
              <a:xfrm>
                <a:off x="2517" y="1616"/>
                <a:ext cx="1542" cy="1542"/>
              </a:xfrm>
              <a:prstGeom prst="flowChartAlternateProcess">
                <a:avLst/>
              </a:prstGeom>
              <a:noFill/>
              <a:ln w="9525">
                <a:solidFill>
                  <a:srgbClr val="00008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48170" name="Group 23"/>
              <p:cNvGrpSpPr>
                <a:grpSpLocks/>
              </p:cNvGrpSpPr>
              <p:nvPr/>
            </p:nvGrpSpPr>
            <p:grpSpPr bwMode="auto">
              <a:xfrm>
                <a:off x="2652" y="3294"/>
                <a:ext cx="1407" cy="544"/>
                <a:chOff x="2427" y="2523"/>
                <a:chExt cx="1407" cy="544"/>
              </a:xfrm>
            </p:grpSpPr>
            <p:sp>
              <p:nvSpPr>
                <p:cNvPr id="48182" name="AutoShape 24"/>
                <p:cNvSpPr>
                  <a:spLocks noChangeArrowheads="1"/>
                </p:cNvSpPr>
                <p:nvPr/>
              </p:nvSpPr>
              <p:spPr bwMode="auto">
                <a:xfrm>
                  <a:off x="2427" y="2523"/>
                  <a:ext cx="1315" cy="544"/>
                </a:xfrm>
                <a:prstGeom prst="flowChartAlternateProcess">
                  <a:avLst/>
                </a:prstGeom>
                <a:solidFill>
                  <a:srgbClr val="D9D9FF"/>
                </a:solidFill>
                <a:ln>
                  <a:noFill/>
                </a:ln>
                <a:effectLst>
                  <a:outerShdw dist="35921"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8183" name="Text Box 25"/>
                <p:cNvSpPr txBox="1">
                  <a:spLocks noChangeArrowheads="1"/>
                </p:cNvSpPr>
                <p:nvPr/>
              </p:nvSpPr>
              <p:spPr bwMode="auto">
                <a:xfrm>
                  <a:off x="2473" y="2583"/>
                  <a:ext cx="1361" cy="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華康儷中黑" charset="0"/>
                      <a:cs typeface="華康儷中黑" charset="0"/>
                    </a:defRPr>
                  </a:lvl1pPr>
                  <a:lvl2pPr marL="742950" indent="-285750">
                    <a:defRPr kumimoji="1" sz="2400">
                      <a:solidFill>
                        <a:schemeClr val="tx1"/>
                      </a:solidFill>
                      <a:latin typeface="Arial" charset="0"/>
                      <a:ea typeface="華康儷中黑" charset="0"/>
                      <a:cs typeface="華康儷中黑" charset="0"/>
                    </a:defRPr>
                  </a:lvl2pPr>
                  <a:lvl3pPr marL="1143000" indent="-228600">
                    <a:defRPr kumimoji="1" sz="2400">
                      <a:solidFill>
                        <a:schemeClr val="tx1"/>
                      </a:solidFill>
                      <a:latin typeface="Arial" charset="0"/>
                      <a:ea typeface="華康儷中黑" charset="0"/>
                      <a:cs typeface="華康儷中黑" charset="0"/>
                    </a:defRPr>
                  </a:lvl3pPr>
                  <a:lvl4pPr marL="1600200" indent="-228600">
                    <a:defRPr kumimoji="1" sz="2400">
                      <a:solidFill>
                        <a:schemeClr val="tx1"/>
                      </a:solidFill>
                      <a:latin typeface="Arial" charset="0"/>
                      <a:ea typeface="華康儷中黑" charset="0"/>
                      <a:cs typeface="華康儷中黑" charset="0"/>
                    </a:defRPr>
                  </a:lvl4pPr>
                  <a:lvl5pPr marL="2057400" indent="-228600">
                    <a:defRPr kumimoji="1" sz="2400">
                      <a:solidFill>
                        <a:schemeClr val="tx1"/>
                      </a:solidFill>
                      <a:latin typeface="Arial" charset="0"/>
                      <a:ea typeface="華康儷中黑" charset="0"/>
                      <a:cs typeface="華康儷中黑" charset="0"/>
                    </a:defRPr>
                  </a:lvl5pPr>
                  <a:lvl6pPr marL="2514600" indent="-228600" fontAlgn="base">
                    <a:spcBef>
                      <a:spcPct val="0"/>
                    </a:spcBef>
                    <a:spcAft>
                      <a:spcPct val="0"/>
                    </a:spcAft>
                    <a:defRPr kumimoji="1" sz="2400">
                      <a:solidFill>
                        <a:schemeClr val="tx1"/>
                      </a:solidFill>
                      <a:latin typeface="Arial" charset="0"/>
                      <a:ea typeface="華康儷中黑" charset="0"/>
                      <a:cs typeface="華康儷中黑" charset="0"/>
                    </a:defRPr>
                  </a:lvl6pPr>
                  <a:lvl7pPr marL="2971800" indent="-228600" fontAlgn="base">
                    <a:spcBef>
                      <a:spcPct val="0"/>
                    </a:spcBef>
                    <a:spcAft>
                      <a:spcPct val="0"/>
                    </a:spcAft>
                    <a:defRPr kumimoji="1" sz="2400">
                      <a:solidFill>
                        <a:schemeClr val="tx1"/>
                      </a:solidFill>
                      <a:latin typeface="Arial" charset="0"/>
                      <a:ea typeface="華康儷中黑" charset="0"/>
                      <a:cs typeface="華康儷中黑" charset="0"/>
                    </a:defRPr>
                  </a:lvl7pPr>
                  <a:lvl8pPr marL="3429000" indent="-228600" fontAlgn="base">
                    <a:spcBef>
                      <a:spcPct val="0"/>
                    </a:spcBef>
                    <a:spcAft>
                      <a:spcPct val="0"/>
                    </a:spcAft>
                    <a:defRPr kumimoji="1" sz="2400">
                      <a:solidFill>
                        <a:schemeClr val="tx1"/>
                      </a:solidFill>
                      <a:latin typeface="Arial" charset="0"/>
                      <a:ea typeface="華康儷中黑" charset="0"/>
                      <a:cs typeface="華康儷中黑" charset="0"/>
                    </a:defRPr>
                  </a:lvl8pPr>
                  <a:lvl9pPr marL="3886200" indent="-228600" fontAlgn="base">
                    <a:spcBef>
                      <a:spcPct val="0"/>
                    </a:spcBef>
                    <a:spcAft>
                      <a:spcPct val="0"/>
                    </a:spcAft>
                    <a:defRPr kumimoji="1" sz="2400">
                      <a:solidFill>
                        <a:schemeClr val="tx1"/>
                      </a:solidFill>
                      <a:latin typeface="Arial" charset="0"/>
                      <a:ea typeface="華康儷中黑" charset="0"/>
                      <a:cs typeface="華康儷中黑" charset="0"/>
                    </a:defRPr>
                  </a:lvl9pPr>
                </a:lstStyle>
                <a:p>
                  <a:pPr marL="0" marR="0" lvl="0" indent="0" algn="l" defTabSz="914400" rtl="0" eaLnBrk="1" fontAlgn="base" latinLnBrk="0" hangingPunct="1">
                    <a:lnSpc>
                      <a:spcPct val="100000"/>
                    </a:lnSpc>
                    <a:spcBef>
                      <a:spcPct val="50000"/>
                    </a:spcBef>
                    <a:spcAft>
                      <a:spcPct val="0"/>
                    </a:spcAft>
                    <a:buClr>
                      <a:srgbClr val="D5EDF4"/>
                    </a:buClr>
                    <a:buSzTx/>
                    <a:buFont typeface="Wingdings" charset="0"/>
                    <a:buChar char="l"/>
                    <a:tabLst/>
                    <a:defRPr/>
                  </a:pPr>
                  <a:r>
                    <a:rPr kumimoji="1" lang="zh-TW" altLang="en-US"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 定義合適社區據點</a:t>
                  </a:r>
                </a:p>
                <a:p>
                  <a:pPr marL="0" marR="0" lvl="0" indent="0" algn="l" defTabSz="914400" rtl="0" eaLnBrk="1" fontAlgn="base" latinLnBrk="0" hangingPunct="1">
                    <a:lnSpc>
                      <a:spcPct val="100000"/>
                    </a:lnSpc>
                    <a:spcBef>
                      <a:spcPct val="50000"/>
                    </a:spcBef>
                    <a:spcAft>
                      <a:spcPct val="0"/>
                    </a:spcAft>
                    <a:buClr>
                      <a:srgbClr val="D5EDF4"/>
                    </a:buClr>
                    <a:buSzTx/>
                    <a:buFont typeface="Wingdings" charset="0"/>
                    <a:buChar char="l"/>
                    <a:tabLst/>
                    <a:defRPr/>
                  </a:pPr>
                  <a:r>
                    <a:rPr kumimoji="1" lang="zh-TW" altLang="en-US"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 研擬導入模式</a:t>
                  </a:r>
                </a:p>
              </p:txBody>
            </p:sp>
          </p:grpSp>
          <p:sp>
            <p:nvSpPr>
              <p:cNvPr id="48171" name="AutoShape 26"/>
              <p:cNvSpPr>
                <a:spLocks noChangeArrowheads="1"/>
              </p:cNvSpPr>
              <p:nvPr/>
            </p:nvSpPr>
            <p:spPr bwMode="auto">
              <a:xfrm>
                <a:off x="3241" y="3203"/>
                <a:ext cx="136" cy="180"/>
              </a:xfrm>
              <a:prstGeom prst="downArrow">
                <a:avLst>
                  <a:gd name="adj1" fmla="val 50000"/>
                  <a:gd name="adj2" fmla="val 33088"/>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48172" name="Group 27"/>
              <p:cNvGrpSpPr>
                <a:grpSpLocks/>
              </p:cNvGrpSpPr>
              <p:nvPr/>
            </p:nvGrpSpPr>
            <p:grpSpPr bwMode="auto">
              <a:xfrm>
                <a:off x="2606" y="2522"/>
                <a:ext cx="1361" cy="544"/>
                <a:chOff x="3016" y="3516"/>
                <a:chExt cx="1361" cy="544"/>
              </a:xfrm>
            </p:grpSpPr>
            <p:sp>
              <p:nvSpPr>
                <p:cNvPr id="48179" name="AutoShape 28"/>
                <p:cNvSpPr>
                  <a:spLocks noChangeArrowheads="1"/>
                </p:cNvSpPr>
                <p:nvPr/>
              </p:nvSpPr>
              <p:spPr bwMode="auto">
                <a:xfrm>
                  <a:off x="3016" y="3516"/>
                  <a:ext cx="1315" cy="544"/>
                </a:xfrm>
                <a:prstGeom prst="flowChartAlternateProcess">
                  <a:avLst/>
                </a:prstGeom>
                <a:solidFill>
                  <a:srgbClr val="D9D9FF"/>
                </a:solidFill>
                <a:ln>
                  <a:noFill/>
                </a:ln>
                <a:effectLst>
                  <a:outerShdw dist="35921"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7677" name="Text Box 29"/>
                <p:cNvSpPr txBox="1">
                  <a:spLocks noChangeArrowheads="1"/>
                </p:cNvSpPr>
                <p:nvPr/>
              </p:nvSpPr>
              <p:spPr bwMode="auto">
                <a:xfrm>
                  <a:off x="3153" y="3887"/>
                  <a:ext cx="1224" cy="17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outerShdw blurRad="38100" dist="38100" dir="2700000" algn="tl">
                          <a:srgbClr val="C0C0C0"/>
                        </a:outerShdw>
                      </a:effectLst>
                      <a:uLnTx/>
                      <a:uFillTx/>
                      <a:latin typeface="Times New Roman" charset="0"/>
                      <a:ea typeface="新細明體" pitchFamily="18" charset="-120"/>
                      <a:cs typeface="+mn-cs"/>
                    </a:rPr>
                    <a:t>居家生活互動溝通平台 </a:t>
                  </a:r>
                </a:p>
              </p:txBody>
            </p:sp>
            <p:pic>
              <p:nvPicPr>
                <p:cNvPr id="48181" name="Picture 3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62" y="3562"/>
                  <a:ext cx="1224" cy="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8173" name="AutoShape 31"/>
              <p:cNvSpPr>
                <a:spLocks noChangeArrowheads="1"/>
              </p:cNvSpPr>
              <p:nvPr/>
            </p:nvSpPr>
            <p:spPr bwMode="auto">
              <a:xfrm>
                <a:off x="2607" y="1661"/>
                <a:ext cx="1315" cy="544"/>
              </a:xfrm>
              <a:prstGeom prst="flowChartAlternateProcess">
                <a:avLst/>
              </a:prstGeom>
              <a:solidFill>
                <a:srgbClr val="D9D9FF"/>
              </a:solidFill>
              <a:ln>
                <a:noFill/>
              </a:ln>
              <a:effectLst>
                <a:outerShdw dist="35921"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8174" name="Text Box 32"/>
              <p:cNvSpPr txBox="1">
                <a:spLocks noChangeArrowheads="1"/>
              </p:cNvSpPr>
              <p:nvPr/>
            </p:nvSpPr>
            <p:spPr bwMode="auto">
              <a:xfrm>
                <a:off x="2743" y="1722"/>
                <a:ext cx="1361" cy="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華康儷中黑" charset="0"/>
                    <a:cs typeface="華康儷中黑" charset="0"/>
                  </a:defRPr>
                </a:lvl1pPr>
                <a:lvl2pPr marL="742950" indent="-285750">
                  <a:defRPr kumimoji="1" sz="2400">
                    <a:solidFill>
                      <a:schemeClr val="tx1"/>
                    </a:solidFill>
                    <a:latin typeface="Arial" charset="0"/>
                    <a:ea typeface="華康儷中黑" charset="0"/>
                    <a:cs typeface="華康儷中黑" charset="0"/>
                  </a:defRPr>
                </a:lvl2pPr>
                <a:lvl3pPr marL="1143000" indent="-228600">
                  <a:defRPr kumimoji="1" sz="2400">
                    <a:solidFill>
                      <a:schemeClr val="tx1"/>
                    </a:solidFill>
                    <a:latin typeface="Arial" charset="0"/>
                    <a:ea typeface="華康儷中黑" charset="0"/>
                    <a:cs typeface="華康儷中黑" charset="0"/>
                  </a:defRPr>
                </a:lvl3pPr>
                <a:lvl4pPr marL="1600200" indent="-228600">
                  <a:defRPr kumimoji="1" sz="2400">
                    <a:solidFill>
                      <a:schemeClr val="tx1"/>
                    </a:solidFill>
                    <a:latin typeface="Arial" charset="0"/>
                    <a:ea typeface="華康儷中黑" charset="0"/>
                    <a:cs typeface="華康儷中黑" charset="0"/>
                  </a:defRPr>
                </a:lvl4pPr>
                <a:lvl5pPr marL="2057400" indent="-228600">
                  <a:defRPr kumimoji="1" sz="2400">
                    <a:solidFill>
                      <a:schemeClr val="tx1"/>
                    </a:solidFill>
                    <a:latin typeface="Arial" charset="0"/>
                    <a:ea typeface="華康儷中黑" charset="0"/>
                    <a:cs typeface="華康儷中黑" charset="0"/>
                  </a:defRPr>
                </a:lvl5pPr>
                <a:lvl6pPr marL="2514600" indent="-228600" fontAlgn="base">
                  <a:spcBef>
                    <a:spcPct val="0"/>
                  </a:spcBef>
                  <a:spcAft>
                    <a:spcPct val="0"/>
                  </a:spcAft>
                  <a:defRPr kumimoji="1" sz="2400">
                    <a:solidFill>
                      <a:schemeClr val="tx1"/>
                    </a:solidFill>
                    <a:latin typeface="Arial" charset="0"/>
                    <a:ea typeface="華康儷中黑" charset="0"/>
                    <a:cs typeface="華康儷中黑" charset="0"/>
                  </a:defRPr>
                </a:lvl6pPr>
                <a:lvl7pPr marL="2971800" indent="-228600" fontAlgn="base">
                  <a:spcBef>
                    <a:spcPct val="0"/>
                  </a:spcBef>
                  <a:spcAft>
                    <a:spcPct val="0"/>
                  </a:spcAft>
                  <a:defRPr kumimoji="1" sz="2400">
                    <a:solidFill>
                      <a:schemeClr val="tx1"/>
                    </a:solidFill>
                    <a:latin typeface="Arial" charset="0"/>
                    <a:ea typeface="華康儷中黑" charset="0"/>
                    <a:cs typeface="華康儷中黑" charset="0"/>
                  </a:defRPr>
                </a:lvl7pPr>
                <a:lvl8pPr marL="3429000" indent="-228600" fontAlgn="base">
                  <a:spcBef>
                    <a:spcPct val="0"/>
                  </a:spcBef>
                  <a:spcAft>
                    <a:spcPct val="0"/>
                  </a:spcAft>
                  <a:defRPr kumimoji="1" sz="2400">
                    <a:solidFill>
                      <a:schemeClr val="tx1"/>
                    </a:solidFill>
                    <a:latin typeface="Arial" charset="0"/>
                    <a:ea typeface="華康儷中黑" charset="0"/>
                    <a:cs typeface="華康儷中黑" charset="0"/>
                  </a:defRPr>
                </a:lvl8pPr>
                <a:lvl9pPr marL="3886200" indent="-228600" fontAlgn="base">
                  <a:spcBef>
                    <a:spcPct val="0"/>
                  </a:spcBef>
                  <a:spcAft>
                    <a:spcPct val="0"/>
                  </a:spcAft>
                  <a:defRPr kumimoji="1" sz="2400">
                    <a:solidFill>
                      <a:schemeClr val="tx1"/>
                    </a:solidFill>
                    <a:latin typeface="Arial" charset="0"/>
                    <a:ea typeface="華康儷中黑" charset="0"/>
                    <a:cs typeface="華康儷中黑" charset="0"/>
                  </a:defRPr>
                </a:lvl9pPr>
              </a:lstStyle>
              <a:p>
                <a:pPr marL="0" marR="0" lvl="0" indent="0" algn="l" defTabSz="914400" rtl="0" eaLnBrk="1" fontAlgn="base" latinLnBrk="0" hangingPunct="1">
                  <a:lnSpc>
                    <a:spcPct val="100000"/>
                  </a:lnSpc>
                  <a:spcBef>
                    <a:spcPct val="50000"/>
                  </a:spcBef>
                  <a:spcAft>
                    <a:spcPct val="0"/>
                  </a:spcAft>
                  <a:buClr>
                    <a:srgbClr val="D5EDF4"/>
                  </a:buClr>
                  <a:buSzTx/>
                  <a:buFont typeface="Wingdings" charset="0"/>
                  <a:buChar char="l"/>
                  <a:tabLst/>
                  <a:defRPr/>
                </a:pPr>
                <a:r>
                  <a:rPr kumimoji="1" lang="zh-TW" altLang="en-US"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 獨立開發</a:t>
                </a:r>
                <a:r>
                  <a:rPr kumimoji="1" lang="en-US" altLang="zh-TW"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a:t>
                </a:r>
                <a:r>
                  <a:rPr kumimoji="1" lang="zh-TW" altLang="en-US"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研發</a:t>
                </a:r>
                <a:r>
                  <a:rPr kumimoji="1" lang="en-US" altLang="zh-TW"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a:t>
                </a:r>
              </a:p>
              <a:p>
                <a:pPr marL="0" marR="0" lvl="0" indent="0" algn="l" defTabSz="914400" rtl="0" eaLnBrk="1" fontAlgn="base" latinLnBrk="0" hangingPunct="1">
                  <a:lnSpc>
                    <a:spcPct val="100000"/>
                  </a:lnSpc>
                  <a:spcBef>
                    <a:spcPct val="50000"/>
                  </a:spcBef>
                  <a:spcAft>
                    <a:spcPct val="0"/>
                  </a:spcAft>
                  <a:buClr>
                    <a:srgbClr val="D5EDF4"/>
                  </a:buClr>
                  <a:buSzTx/>
                  <a:buFont typeface="Wingdings" charset="0"/>
                  <a:buChar char="l"/>
                  <a:tabLst/>
                  <a:defRPr/>
                </a:pPr>
                <a:r>
                  <a:rPr kumimoji="1" lang="en-US" altLang="zh-TW"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 </a:t>
                </a:r>
                <a:r>
                  <a:rPr kumimoji="1" lang="zh-TW" altLang="en-US"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具核心決定權限</a:t>
                </a:r>
              </a:p>
            </p:txBody>
          </p:sp>
          <p:grpSp>
            <p:nvGrpSpPr>
              <p:cNvPr id="48175" name="Group 33"/>
              <p:cNvGrpSpPr>
                <a:grpSpLocks/>
              </p:cNvGrpSpPr>
              <p:nvPr/>
            </p:nvGrpSpPr>
            <p:grpSpPr bwMode="auto">
              <a:xfrm>
                <a:off x="2743" y="2250"/>
                <a:ext cx="997" cy="272"/>
                <a:chOff x="3152" y="3203"/>
                <a:chExt cx="997" cy="272"/>
              </a:xfrm>
            </p:grpSpPr>
            <p:sp>
              <p:nvSpPr>
                <p:cNvPr id="48177" name="AutoShape 34"/>
                <p:cNvSpPr>
                  <a:spLocks noChangeArrowheads="1"/>
                </p:cNvSpPr>
                <p:nvPr/>
              </p:nvSpPr>
              <p:spPr bwMode="auto">
                <a:xfrm>
                  <a:off x="3152" y="3203"/>
                  <a:ext cx="997" cy="272"/>
                </a:xfrm>
                <a:prstGeom prst="downArrow">
                  <a:avLst>
                    <a:gd name="adj1" fmla="val 52454"/>
                    <a:gd name="adj2" fmla="val 46690"/>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8178" name="Text Box 35"/>
                <p:cNvSpPr txBox="1">
                  <a:spLocks noChangeArrowheads="1"/>
                </p:cNvSpPr>
                <p:nvPr/>
              </p:nvSpPr>
              <p:spPr bwMode="auto">
                <a:xfrm>
                  <a:off x="3379" y="3211"/>
                  <a:ext cx="59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華康儷中黑" charset="0"/>
                      <a:cs typeface="華康儷中黑" charset="0"/>
                    </a:defRPr>
                  </a:lvl1pPr>
                  <a:lvl2pPr marL="742950" indent="-285750">
                    <a:defRPr kumimoji="1" sz="2400">
                      <a:solidFill>
                        <a:schemeClr val="tx1"/>
                      </a:solidFill>
                      <a:latin typeface="Arial" charset="0"/>
                      <a:ea typeface="華康儷中黑" charset="0"/>
                      <a:cs typeface="華康儷中黑" charset="0"/>
                    </a:defRPr>
                  </a:lvl2pPr>
                  <a:lvl3pPr marL="1143000" indent="-228600">
                    <a:defRPr kumimoji="1" sz="2400">
                      <a:solidFill>
                        <a:schemeClr val="tx1"/>
                      </a:solidFill>
                      <a:latin typeface="Arial" charset="0"/>
                      <a:ea typeface="華康儷中黑" charset="0"/>
                      <a:cs typeface="華康儷中黑" charset="0"/>
                    </a:defRPr>
                  </a:lvl3pPr>
                  <a:lvl4pPr marL="1600200" indent="-228600">
                    <a:defRPr kumimoji="1" sz="2400">
                      <a:solidFill>
                        <a:schemeClr val="tx1"/>
                      </a:solidFill>
                      <a:latin typeface="Arial" charset="0"/>
                      <a:ea typeface="華康儷中黑" charset="0"/>
                      <a:cs typeface="華康儷中黑" charset="0"/>
                    </a:defRPr>
                  </a:lvl4pPr>
                  <a:lvl5pPr marL="2057400" indent="-228600">
                    <a:defRPr kumimoji="1" sz="2400">
                      <a:solidFill>
                        <a:schemeClr val="tx1"/>
                      </a:solidFill>
                      <a:latin typeface="Arial" charset="0"/>
                      <a:ea typeface="華康儷中黑" charset="0"/>
                      <a:cs typeface="華康儷中黑" charset="0"/>
                    </a:defRPr>
                  </a:lvl5pPr>
                  <a:lvl6pPr marL="2514600" indent="-228600" fontAlgn="base">
                    <a:spcBef>
                      <a:spcPct val="0"/>
                    </a:spcBef>
                    <a:spcAft>
                      <a:spcPct val="0"/>
                    </a:spcAft>
                    <a:defRPr kumimoji="1" sz="2400">
                      <a:solidFill>
                        <a:schemeClr val="tx1"/>
                      </a:solidFill>
                      <a:latin typeface="Arial" charset="0"/>
                      <a:ea typeface="華康儷中黑" charset="0"/>
                      <a:cs typeface="華康儷中黑" charset="0"/>
                    </a:defRPr>
                  </a:lvl6pPr>
                  <a:lvl7pPr marL="2971800" indent="-228600" fontAlgn="base">
                    <a:spcBef>
                      <a:spcPct val="0"/>
                    </a:spcBef>
                    <a:spcAft>
                      <a:spcPct val="0"/>
                    </a:spcAft>
                    <a:defRPr kumimoji="1" sz="2400">
                      <a:solidFill>
                        <a:schemeClr val="tx1"/>
                      </a:solidFill>
                      <a:latin typeface="Arial" charset="0"/>
                      <a:ea typeface="華康儷中黑" charset="0"/>
                      <a:cs typeface="華康儷中黑" charset="0"/>
                    </a:defRPr>
                  </a:lvl7pPr>
                  <a:lvl8pPr marL="3429000" indent="-228600" fontAlgn="base">
                    <a:spcBef>
                      <a:spcPct val="0"/>
                    </a:spcBef>
                    <a:spcAft>
                      <a:spcPct val="0"/>
                    </a:spcAft>
                    <a:defRPr kumimoji="1" sz="2400">
                      <a:solidFill>
                        <a:schemeClr val="tx1"/>
                      </a:solidFill>
                      <a:latin typeface="Arial" charset="0"/>
                      <a:ea typeface="華康儷中黑" charset="0"/>
                      <a:cs typeface="華康儷中黑" charset="0"/>
                    </a:defRPr>
                  </a:lvl8pPr>
                  <a:lvl9pPr marL="3886200" indent="-228600" fontAlgn="base">
                    <a:spcBef>
                      <a:spcPct val="0"/>
                    </a:spcBef>
                    <a:spcAft>
                      <a:spcPct val="0"/>
                    </a:spcAft>
                    <a:defRPr kumimoji="1" sz="2400">
                      <a:solidFill>
                        <a:schemeClr val="tx1"/>
                      </a:solidFill>
                      <a:latin typeface="Arial" charset="0"/>
                      <a:ea typeface="華康儷中黑" charset="0"/>
                      <a:cs typeface="華康儷中黑"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Arial" charset="0"/>
                      <a:ea typeface="華康中黑體" charset="0"/>
                      <a:cs typeface="華康中黑體" charset="0"/>
                    </a:rPr>
                    <a:t>代表產品</a:t>
                  </a:r>
                </a:p>
              </p:txBody>
            </p:sp>
          </p:grpSp>
          <p:sp>
            <p:nvSpPr>
              <p:cNvPr id="48176" name="AutoShape 36"/>
              <p:cNvSpPr>
                <a:spLocks noChangeArrowheads="1"/>
              </p:cNvSpPr>
              <p:nvPr/>
            </p:nvSpPr>
            <p:spPr bwMode="auto">
              <a:xfrm>
                <a:off x="3878" y="3430"/>
                <a:ext cx="227" cy="22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30 w 21600"/>
                  <a:gd name="T13" fmla="*/ 5400 h 21600"/>
                  <a:gd name="T14" fmla="*/ 18936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grpSp>
          <p:nvGrpSpPr>
            <p:cNvPr id="48137" name="Group 37"/>
            <p:cNvGrpSpPr>
              <a:grpSpLocks/>
            </p:cNvGrpSpPr>
            <p:nvPr/>
          </p:nvGrpSpPr>
          <p:grpSpPr bwMode="auto">
            <a:xfrm>
              <a:off x="158" y="1527"/>
              <a:ext cx="2495" cy="2494"/>
              <a:chOff x="158" y="1209"/>
              <a:chExt cx="2495" cy="2494"/>
            </a:xfrm>
          </p:grpSpPr>
          <p:sp>
            <p:nvSpPr>
              <p:cNvPr id="48144" name="AutoShape 38"/>
              <p:cNvSpPr>
                <a:spLocks noChangeArrowheads="1"/>
              </p:cNvSpPr>
              <p:nvPr/>
            </p:nvSpPr>
            <p:spPr bwMode="auto">
              <a:xfrm>
                <a:off x="1429" y="3385"/>
                <a:ext cx="1178" cy="318"/>
              </a:xfrm>
              <a:prstGeom prst="flowChartAlternateProcess">
                <a:avLst/>
              </a:prstGeom>
              <a:solidFill>
                <a:srgbClr val="FFDCB9"/>
              </a:solidFill>
              <a:ln>
                <a:noFill/>
              </a:ln>
              <a:effectLst>
                <a:outerShdw dist="35921"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8145" name="Text Box 39"/>
              <p:cNvSpPr txBox="1">
                <a:spLocks noChangeArrowheads="1"/>
              </p:cNvSpPr>
              <p:nvPr/>
            </p:nvSpPr>
            <p:spPr bwMode="auto">
              <a:xfrm>
                <a:off x="1475" y="3435"/>
                <a:ext cx="117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華康儷中黑" charset="0"/>
                    <a:cs typeface="華康儷中黑" charset="0"/>
                  </a:defRPr>
                </a:lvl1pPr>
                <a:lvl2pPr marL="742950" indent="-285750">
                  <a:defRPr kumimoji="1" sz="2400">
                    <a:solidFill>
                      <a:schemeClr val="tx1"/>
                    </a:solidFill>
                    <a:latin typeface="Arial" charset="0"/>
                    <a:ea typeface="華康儷中黑" charset="0"/>
                    <a:cs typeface="華康儷中黑" charset="0"/>
                  </a:defRPr>
                </a:lvl2pPr>
                <a:lvl3pPr marL="1143000" indent="-228600">
                  <a:defRPr kumimoji="1" sz="2400">
                    <a:solidFill>
                      <a:schemeClr val="tx1"/>
                    </a:solidFill>
                    <a:latin typeface="Arial" charset="0"/>
                    <a:ea typeface="華康儷中黑" charset="0"/>
                    <a:cs typeface="華康儷中黑" charset="0"/>
                  </a:defRPr>
                </a:lvl3pPr>
                <a:lvl4pPr marL="1600200" indent="-228600">
                  <a:defRPr kumimoji="1" sz="2400">
                    <a:solidFill>
                      <a:schemeClr val="tx1"/>
                    </a:solidFill>
                    <a:latin typeface="Arial" charset="0"/>
                    <a:ea typeface="華康儷中黑" charset="0"/>
                    <a:cs typeface="華康儷中黑" charset="0"/>
                  </a:defRPr>
                </a:lvl4pPr>
                <a:lvl5pPr marL="2057400" indent="-228600">
                  <a:defRPr kumimoji="1" sz="2400">
                    <a:solidFill>
                      <a:schemeClr val="tx1"/>
                    </a:solidFill>
                    <a:latin typeface="Arial" charset="0"/>
                    <a:ea typeface="華康儷中黑" charset="0"/>
                    <a:cs typeface="華康儷中黑" charset="0"/>
                  </a:defRPr>
                </a:lvl5pPr>
                <a:lvl6pPr marL="2514600" indent="-228600" fontAlgn="base">
                  <a:spcBef>
                    <a:spcPct val="0"/>
                  </a:spcBef>
                  <a:spcAft>
                    <a:spcPct val="0"/>
                  </a:spcAft>
                  <a:defRPr kumimoji="1" sz="2400">
                    <a:solidFill>
                      <a:schemeClr val="tx1"/>
                    </a:solidFill>
                    <a:latin typeface="Arial" charset="0"/>
                    <a:ea typeface="華康儷中黑" charset="0"/>
                    <a:cs typeface="華康儷中黑" charset="0"/>
                  </a:defRPr>
                </a:lvl6pPr>
                <a:lvl7pPr marL="2971800" indent="-228600" fontAlgn="base">
                  <a:spcBef>
                    <a:spcPct val="0"/>
                  </a:spcBef>
                  <a:spcAft>
                    <a:spcPct val="0"/>
                  </a:spcAft>
                  <a:defRPr kumimoji="1" sz="2400">
                    <a:solidFill>
                      <a:schemeClr val="tx1"/>
                    </a:solidFill>
                    <a:latin typeface="Arial" charset="0"/>
                    <a:ea typeface="華康儷中黑" charset="0"/>
                    <a:cs typeface="華康儷中黑" charset="0"/>
                  </a:defRPr>
                </a:lvl7pPr>
                <a:lvl8pPr marL="3429000" indent="-228600" fontAlgn="base">
                  <a:spcBef>
                    <a:spcPct val="0"/>
                  </a:spcBef>
                  <a:spcAft>
                    <a:spcPct val="0"/>
                  </a:spcAft>
                  <a:defRPr kumimoji="1" sz="2400">
                    <a:solidFill>
                      <a:schemeClr val="tx1"/>
                    </a:solidFill>
                    <a:latin typeface="Arial" charset="0"/>
                    <a:ea typeface="華康儷中黑" charset="0"/>
                    <a:cs typeface="華康儷中黑" charset="0"/>
                  </a:defRPr>
                </a:lvl8pPr>
                <a:lvl9pPr marL="3886200" indent="-228600" fontAlgn="base">
                  <a:spcBef>
                    <a:spcPct val="0"/>
                  </a:spcBef>
                  <a:spcAft>
                    <a:spcPct val="0"/>
                  </a:spcAft>
                  <a:defRPr kumimoji="1" sz="2400">
                    <a:solidFill>
                      <a:schemeClr val="tx1"/>
                    </a:solidFill>
                    <a:latin typeface="Arial" charset="0"/>
                    <a:ea typeface="華康儷中黑" charset="0"/>
                    <a:cs typeface="華康儷中黑" charset="0"/>
                  </a:defRPr>
                </a:lvl9pPr>
              </a:lstStyle>
              <a:p>
                <a:pPr marL="0" marR="0" lvl="0" indent="0" algn="l" defTabSz="914400" rtl="0" eaLnBrk="1" fontAlgn="base" latinLnBrk="0" hangingPunct="1">
                  <a:lnSpc>
                    <a:spcPct val="100000"/>
                  </a:lnSpc>
                  <a:spcBef>
                    <a:spcPct val="50000"/>
                  </a:spcBef>
                  <a:spcAft>
                    <a:spcPct val="0"/>
                  </a:spcAft>
                  <a:buClr>
                    <a:srgbClr val="D5EDF4"/>
                  </a:buClr>
                  <a:buSzTx/>
                  <a:buFont typeface="Wingdings" charset="0"/>
                  <a:buNone/>
                  <a:tabLst/>
                  <a:defRPr/>
                </a:pPr>
                <a:r>
                  <a:rPr kumimoji="1" lang="zh-TW" altLang="en-US"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強化既有</a:t>
                </a:r>
                <a:r>
                  <a:rPr kumimoji="1" lang="en-US" altLang="zh-TW"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a:t>
                </a:r>
                <a:r>
                  <a:rPr kumimoji="1" lang="zh-TW" altLang="en-US"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廠商</a:t>
                </a:r>
                <a:r>
                  <a:rPr kumimoji="1" lang="en-US" altLang="zh-TW"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a:t>
                </a:r>
                <a:r>
                  <a:rPr kumimoji="1" lang="zh-TW" altLang="en-US"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網絡</a:t>
                </a:r>
                <a:endParaRPr kumimoji="1" lang="zh-TW" altLang="en-US" sz="1300" b="0" i="0" u="none" strike="noStrike" kern="1200" cap="none" spc="0" normalizeH="0" baseline="0" noProof="0">
                  <a:ln>
                    <a:noFill/>
                  </a:ln>
                  <a:solidFill>
                    <a:prstClr val="black"/>
                  </a:solidFill>
                  <a:effectLst/>
                  <a:uLnTx/>
                  <a:uFillTx/>
                  <a:latin typeface="Arial" charset="0"/>
                  <a:ea typeface="華康中黑體" charset="0"/>
                  <a:cs typeface="華康中黑體" charset="0"/>
                </a:endParaRPr>
              </a:p>
            </p:txBody>
          </p:sp>
          <p:sp>
            <p:nvSpPr>
              <p:cNvPr id="48146" name="AutoShape 40"/>
              <p:cNvSpPr>
                <a:spLocks noChangeArrowheads="1"/>
              </p:cNvSpPr>
              <p:nvPr/>
            </p:nvSpPr>
            <p:spPr bwMode="auto">
              <a:xfrm>
                <a:off x="748" y="1615"/>
                <a:ext cx="1543" cy="1542"/>
              </a:xfrm>
              <a:prstGeom prst="flowChartAlternateProcess">
                <a:avLst/>
              </a:prstGeom>
              <a:noFill/>
              <a:ln w="9525">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48147" name="Group 41"/>
              <p:cNvGrpSpPr>
                <a:grpSpLocks/>
              </p:cNvGrpSpPr>
              <p:nvPr/>
            </p:nvGrpSpPr>
            <p:grpSpPr bwMode="auto">
              <a:xfrm>
                <a:off x="839" y="2251"/>
                <a:ext cx="1315" cy="822"/>
                <a:chOff x="614" y="3108"/>
                <a:chExt cx="1315" cy="822"/>
              </a:xfrm>
            </p:grpSpPr>
            <p:grpSp>
              <p:nvGrpSpPr>
                <p:cNvPr id="48159" name="Group 42"/>
                <p:cNvGrpSpPr>
                  <a:grpSpLocks/>
                </p:cNvGrpSpPr>
                <p:nvPr/>
              </p:nvGrpSpPr>
              <p:grpSpPr bwMode="auto">
                <a:xfrm>
                  <a:off x="614" y="3381"/>
                  <a:ext cx="1315" cy="549"/>
                  <a:chOff x="1338" y="2659"/>
                  <a:chExt cx="1315" cy="549"/>
                </a:xfrm>
              </p:grpSpPr>
              <p:sp>
                <p:nvSpPr>
                  <p:cNvPr id="48163" name="AutoShape 43"/>
                  <p:cNvSpPr>
                    <a:spLocks noChangeArrowheads="1"/>
                  </p:cNvSpPr>
                  <p:nvPr/>
                </p:nvSpPr>
                <p:spPr bwMode="auto">
                  <a:xfrm>
                    <a:off x="1338" y="2659"/>
                    <a:ext cx="1315" cy="544"/>
                  </a:xfrm>
                  <a:prstGeom prst="flowChartAlternateProcess">
                    <a:avLst/>
                  </a:prstGeom>
                  <a:solidFill>
                    <a:srgbClr val="FFDCB9"/>
                  </a:solidFill>
                  <a:ln>
                    <a:noFill/>
                  </a:ln>
                  <a:effectLst>
                    <a:outerShdw dist="35921"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pic>
                <p:nvPicPr>
                  <p:cNvPr id="48164" name="Picture 4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0" y="2744"/>
                    <a:ext cx="333" cy="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93" name="Text Box 45"/>
                  <p:cNvSpPr txBox="1">
                    <a:spLocks noChangeArrowheads="1"/>
                  </p:cNvSpPr>
                  <p:nvPr/>
                </p:nvSpPr>
                <p:spPr bwMode="auto">
                  <a:xfrm>
                    <a:off x="1429" y="2977"/>
                    <a:ext cx="1224" cy="23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1200" b="0" i="0" u="none" strike="noStrike" kern="1200" cap="none" spc="0" normalizeH="0" baseline="0" noProof="0">
                        <a:ln>
                          <a:noFill/>
                        </a:ln>
                        <a:solidFill>
                          <a:prstClr val="black"/>
                        </a:solidFill>
                        <a:effectLst>
                          <a:outerShdw blurRad="38100" dist="38100" dir="2700000" algn="tl">
                            <a:srgbClr val="C0C0C0"/>
                          </a:outerShdw>
                        </a:effectLst>
                        <a:uLnTx/>
                        <a:uFillTx/>
                        <a:latin typeface="Times New Roman" charset="0"/>
                        <a:ea typeface="新細明體" pitchFamily="18" charset="-120"/>
                        <a:cs typeface="+mn-cs"/>
                      </a:rPr>
                      <a:t>iHeart</a:t>
                    </a:r>
                    <a:r>
                      <a:rPr kumimoji="1" lang="zh-TW" altLang="en-US" sz="1200" b="0" i="0" u="none" strike="noStrike" kern="1200" cap="none" spc="0" normalizeH="0" baseline="0" noProof="0">
                        <a:ln>
                          <a:noFill/>
                        </a:ln>
                        <a:solidFill>
                          <a:prstClr val="black"/>
                        </a:solidFill>
                        <a:effectLst>
                          <a:outerShdw blurRad="38100" dist="38100" dir="2700000" algn="tl">
                            <a:srgbClr val="C0C0C0"/>
                          </a:outerShdw>
                        </a:effectLst>
                        <a:uLnTx/>
                        <a:uFillTx/>
                        <a:latin typeface="Times New Roman" charset="0"/>
                        <a:ea typeface="新細明體" pitchFamily="18" charset="-120"/>
                        <a:cs typeface="+mn-cs"/>
                      </a:rPr>
                      <a:t>自主健康管理平台</a:t>
                    </a:r>
                    <a:r>
                      <a:rPr kumimoji="1" lang="zh-TW" altLang="en-US" sz="1800" b="0" i="0" u="none" strike="noStrike" kern="1200" cap="none" spc="0" normalizeH="0" baseline="0" noProof="0">
                        <a:ln>
                          <a:noFill/>
                        </a:ln>
                        <a:solidFill>
                          <a:prstClr val="black"/>
                        </a:solidFill>
                        <a:effectLst/>
                        <a:uLnTx/>
                        <a:uFillTx/>
                        <a:latin typeface="Times New Roman" charset="0"/>
                        <a:ea typeface="新細明體" pitchFamily="18" charset="-120"/>
                        <a:cs typeface="+mn-cs"/>
                      </a:rPr>
                      <a:t> </a:t>
                    </a:r>
                  </a:p>
                </p:txBody>
              </p:sp>
              <p:pic>
                <p:nvPicPr>
                  <p:cNvPr id="48166" name="Picture 4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18" y="2737"/>
                    <a:ext cx="318" cy="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8160" name="Group 47"/>
                <p:cNvGrpSpPr>
                  <a:grpSpLocks/>
                </p:cNvGrpSpPr>
                <p:nvPr/>
              </p:nvGrpSpPr>
              <p:grpSpPr bwMode="auto">
                <a:xfrm>
                  <a:off x="795" y="3108"/>
                  <a:ext cx="997" cy="272"/>
                  <a:chOff x="795" y="3108"/>
                  <a:chExt cx="997" cy="272"/>
                </a:xfrm>
              </p:grpSpPr>
              <p:sp>
                <p:nvSpPr>
                  <p:cNvPr id="48161" name="AutoShape 48"/>
                  <p:cNvSpPr>
                    <a:spLocks noChangeArrowheads="1"/>
                  </p:cNvSpPr>
                  <p:nvPr/>
                </p:nvSpPr>
                <p:spPr bwMode="auto">
                  <a:xfrm>
                    <a:off x="795" y="3108"/>
                    <a:ext cx="997" cy="272"/>
                  </a:xfrm>
                  <a:prstGeom prst="downArrow">
                    <a:avLst>
                      <a:gd name="adj1" fmla="val 52454"/>
                      <a:gd name="adj2" fmla="val 46690"/>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8162" name="Text Box 49"/>
                  <p:cNvSpPr txBox="1">
                    <a:spLocks noChangeArrowheads="1"/>
                  </p:cNvSpPr>
                  <p:nvPr/>
                </p:nvSpPr>
                <p:spPr bwMode="auto">
                  <a:xfrm>
                    <a:off x="1022" y="3116"/>
                    <a:ext cx="59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華康儷中黑" charset="0"/>
                        <a:cs typeface="華康儷中黑" charset="0"/>
                      </a:defRPr>
                    </a:lvl1pPr>
                    <a:lvl2pPr marL="742950" indent="-285750">
                      <a:defRPr kumimoji="1" sz="2400">
                        <a:solidFill>
                          <a:schemeClr val="tx1"/>
                        </a:solidFill>
                        <a:latin typeface="Arial" charset="0"/>
                        <a:ea typeface="華康儷中黑" charset="0"/>
                        <a:cs typeface="華康儷中黑" charset="0"/>
                      </a:defRPr>
                    </a:lvl2pPr>
                    <a:lvl3pPr marL="1143000" indent="-228600">
                      <a:defRPr kumimoji="1" sz="2400">
                        <a:solidFill>
                          <a:schemeClr val="tx1"/>
                        </a:solidFill>
                        <a:latin typeface="Arial" charset="0"/>
                        <a:ea typeface="華康儷中黑" charset="0"/>
                        <a:cs typeface="華康儷中黑" charset="0"/>
                      </a:defRPr>
                    </a:lvl3pPr>
                    <a:lvl4pPr marL="1600200" indent="-228600">
                      <a:defRPr kumimoji="1" sz="2400">
                        <a:solidFill>
                          <a:schemeClr val="tx1"/>
                        </a:solidFill>
                        <a:latin typeface="Arial" charset="0"/>
                        <a:ea typeface="華康儷中黑" charset="0"/>
                        <a:cs typeface="華康儷中黑" charset="0"/>
                      </a:defRPr>
                    </a:lvl4pPr>
                    <a:lvl5pPr marL="2057400" indent="-228600">
                      <a:defRPr kumimoji="1" sz="2400">
                        <a:solidFill>
                          <a:schemeClr val="tx1"/>
                        </a:solidFill>
                        <a:latin typeface="Arial" charset="0"/>
                        <a:ea typeface="華康儷中黑" charset="0"/>
                        <a:cs typeface="華康儷中黑" charset="0"/>
                      </a:defRPr>
                    </a:lvl5pPr>
                    <a:lvl6pPr marL="2514600" indent="-228600" fontAlgn="base">
                      <a:spcBef>
                        <a:spcPct val="0"/>
                      </a:spcBef>
                      <a:spcAft>
                        <a:spcPct val="0"/>
                      </a:spcAft>
                      <a:defRPr kumimoji="1" sz="2400">
                        <a:solidFill>
                          <a:schemeClr val="tx1"/>
                        </a:solidFill>
                        <a:latin typeface="Arial" charset="0"/>
                        <a:ea typeface="華康儷中黑" charset="0"/>
                        <a:cs typeface="華康儷中黑" charset="0"/>
                      </a:defRPr>
                    </a:lvl6pPr>
                    <a:lvl7pPr marL="2971800" indent="-228600" fontAlgn="base">
                      <a:spcBef>
                        <a:spcPct val="0"/>
                      </a:spcBef>
                      <a:spcAft>
                        <a:spcPct val="0"/>
                      </a:spcAft>
                      <a:defRPr kumimoji="1" sz="2400">
                        <a:solidFill>
                          <a:schemeClr val="tx1"/>
                        </a:solidFill>
                        <a:latin typeface="Arial" charset="0"/>
                        <a:ea typeface="華康儷中黑" charset="0"/>
                        <a:cs typeface="華康儷中黑" charset="0"/>
                      </a:defRPr>
                    </a:lvl7pPr>
                    <a:lvl8pPr marL="3429000" indent="-228600" fontAlgn="base">
                      <a:spcBef>
                        <a:spcPct val="0"/>
                      </a:spcBef>
                      <a:spcAft>
                        <a:spcPct val="0"/>
                      </a:spcAft>
                      <a:defRPr kumimoji="1" sz="2400">
                        <a:solidFill>
                          <a:schemeClr val="tx1"/>
                        </a:solidFill>
                        <a:latin typeface="Arial" charset="0"/>
                        <a:ea typeface="華康儷中黑" charset="0"/>
                        <a:cs typeface="華康儷中黑" charset="0"/>
                      </a:defRPr>
                    </a:lvl8pPr>
                    <a:lvl9pPr marL="3886200" indent="-228600" fontAlgn="base">
                      <a:spcBef>
                        <a:spcPct val="0"/>
                      </a:spcBef>
                      <a:spcAft>
                        <a:spcPct val="0"/>
                      </a:spcAft>
                      <a:defRPr kumimoji="1" sz="2400">
                        <a:solidFill>
                          <a:schemeClr val="tx1"/>
                        </a:solidFill>
                        <a:latin typeface="Arial" charset="0"/>
                        <a:ea typeface="華康儷中黑" charset="0"/>
                        <a:cs typeface="華康儷中黑"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Arial" charset="0"/>
                        <a:ea typeface="華康中黑體" charset="0"/>
                        <a:cs typeface="華康中黑體" charset="0"/>
                      </a:rPr>
                      <a:t>代表產品</a:t>
                    </a:r>
                  </a:p>
                </p:txBody>
              </p:sp>
            </p:grpSp>
          </p:grpSp>
          <p:grpSp>
            <p:nvGrpSpPr>
              <p:cNvPr id="48148" name="Group 50"/>
              <p:cNvGrpSpPr>
                <a:grpSpLocks/>
              </p:cNvGrpSpPr>
              <p:nvPr/>
            </p:nvGrpSpPr>
            <p:grpSpPr bwMode="auto">
              <a:xfrm>
                <a:off x="840" y="1657"/>
                <a:ext cx="1361" cy="544"/>
                <a:chOff x="1564" y="1480"/>
                <a:chExt cx="1361" cy="544"/>
              </a:xfrm>
            </p:grpSpPr>
            <p:sp>
              <p:nvSpPr>
                <p:cNvPr id="48157" name="AutoShape 51"/>
                <p:cNvSpPr>
                  <a:spLocks noChangeArrowheads="1"/>
                </p:cNvSpPr>
                <p:nvPr/>
              </p:nvSpPr>
              <p:spPr bwMode="auto">
                <a:xfrm>
                  <a:off x="1564" y="1480"/>
                  <a:ext cx="1315" cy="544"/>
                </a:xfrm>
                <a:prstGeom prst="flowChartAlternateProcess">
                  <a:avLst/>
                </a:prstGeom>
                <a:solidFill>
                  <a:srgbClr val="FFDCB9"/>
                </a:solidFill>
                <a:ln>
                  <a:noFill/>
                </a:ln>
                <a:effectLst>
                  <a:outerShdw dist="35921"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8158" name="Text Box 52"/>
                <p:cNvSpPr txBox="1">
                  <a:spLocks noChangeArrowheads="1"/>
                </p:cNvSpPr>
                <p:nvPr/>
              </p:nvSpPr>
              <p:spPr bwMode="auto">
                <a:xfrm>
                  <a:off x="1564" y="1570"/>
                  <a:ext cx="1361" cy="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華康儷中黑" charset="0"/>
                      <a:cs typeface="華康儷中黑" charset="0"/>
                    </a:defRPr>
                  </a:lvl1pPr>
                  <a:lvl2pPr marL="742950" indent="-285750">
                    <a:defRPr kumimoji="1" sz="2400">
                      <a:solidFill>
                        <a:schemeClr val="tx1"/>
                      </a:solidFill>
                      <a:latin typeface="Arial" charset="0"/>
                      <a:ea typeface="華康儷中黑" charset="0"/>
                      <a:cs typeface="華康儷中黑" charset="0"/>
                    </a:defRPr>
                  </a:lvl2pPr>
                  <a:lvl3pPr marL="1143000" indent="-228600">
                    <a:defRPr kumimoji="1" sz="2400">
                      <a:solidFill>
                        <a:schemeClr val="tx1"/>
                      </a:solidFill>
                      <a:latin typeface="Arial" charset="0"/>
                      <a:ea typeface="華康儷中黑" charset="0"/>
                      <a:cs typeface="華康儷中黑" charset="0"/>
                    </a:defRPr>
                  </a:lvl3pPr>
                  <a:lvl4pPr marL="1600200" indent="-228600">
                    <a:defRPr kumimoji="1" sz="2400">
                      <a:solidFill>
                        <a:schemeClr val="tx1"/>
                      </a:solidFill>
                      <a:latin typeface="Arial" charset="0"/>
                      <a:ea typeface="華康儷中黑" charset="0"/>
                      <a:cs typeface="華康儷中黑" charset="0"/>
                    </a:defRPr>
                  </a:lvl4pPr>
                  <a:lvl5pPr marL="2057400" indent="-228600">
                    <a:defRPr kumimoji="1" sz="2400">
                      <a:solidFill>
                        <a:schemeClr val="tx1"/>
                      </a:solidFill>
                      <a:latin typeface="Arial" charset="0"/>
                      <a:ea typeface="華康儷中黑" charset="0"/>
                      <a:cs typeface="華康儷中黑" charset="0"/>
                    </a:defRPr>
                  </a:lvl5pPr>
                  <a:lvl6pPr marL="2514600" indent="-228600" fontAlgn="base">
                    <a:spcBef>
                      <a:spcPct val="0"/>
                    </a:spcBef>
                    <a:spcAft>
                      <a:spcPct val="0"/>
                    </a:spcAft>
                    <a:defRPr kumimoji="1" sz="2400">
                      <a:solidFill>
                        <a:schemeClr val="tx1"/>
                      </a:solidFill>
                      <a:latin typeface="Arial" charset="0"/>
                      <a:ea typeface="華康儷中黑" charset="0"/>
                      <a:cs typeface="華康儷中黑" charset="0"/>
                    </a:defRPr>
                  </a:lvl6pPr>
                  <a:lvl7pPr marL="2971800" indent="-228600" fontAlgn="base">
                    <a:spcBef>
                      <a:spcPct val="0"/>
                    </a:spcBef>
                    <a:spcAft>
                      <a:spcPct val="0"/>
                    </a:spcAft>
                    <a:defRPr kumimoji="1" sz="2400">
                      <a:solidFill>
                        <a:schemeClr val="tx1"/>
                      </a:solidFill>
                      <a:latin typeface="Arial" charset="0"/>
                      <a:ea typeface="華康儷中黑" charset="0"/>
                      <a:cs typeface="華康儷中黑" charset="0"/>
                    </a:defRPr>
                  </a:lvl7pPr>
                  <a:lvl8pPr marL="3429000" indent="-228600" fontAlgn="base">
                    <a:spcBef>
                      <a:spcPct val="0"/>
                    </a:spcBef>
                    <a:spcAft>
                      <a:spcPct val="0"/>
                    </a:spcAft>
                    <a:defRPr kumimoji="1" sz="2400">
                      <a:solidFill>
                        <a:schemeClr val="tx1"/>
                      </a:solidFill>
                      <a:latin typeface="Arial" charset="0"/>
                      <a:ea typeface="華康儷中黑" charset="0"/>
                      <a:cs typeface="華康儷中黑" charset="0"/>
                    </a:defRPr>
                  </a:lvl8pPr>
                  <a:lvl9pPr marL="3886200" indent="-228600" fontAlgn="base">
                    <a:spcBef>
                      <a:spcPct val="0"/>
                    </a:spcBef>
                    <a:spcAft>
                      <a:spcPct val="0"/>
                    </a:spcAft>
                    <a:defRPr kumimoji="1" sz="2400">
                      <a:solidFill>
                        <a:schemeClr val="tx1"/>
                      </a:solidFill>
                      <a:latin typeface="Arial" charset="0"/>
                      <a:ea typeface="華康儷中黑" charset="0"/>
                      <a:cs typeface="華康儷中黑" charset="0"/>
                    </a:defRPr>
                  </a:lvl9pPr>
                </a:lstStyle>
                <a:p>
                  <a:pPr marL="0" marR="0" lvl="0" indent="0" algn="l" defTabSz="914400" rtl="0" eaLnBrk="1" fontAlgn="base" latinLnBrk="0" hangingPunct="1">
                    <a:lnSpc>
                      <a:spcPct val="100000"/>
                    </a:lnSpc>
                    <a:spcBef>
                      <a:spcPct val="50000"/>
                    </a:spcBef>
                    <a:spcAft>
                      <a:spcPct val="0"/>
                    </a:spcAft>
                    <a:buClr>
                      <a:srgbClr val="D5EDF4"/>
                    </a:buClr>
                    <a:buSzTx/>
                    <a:buFont typeface="Wingdings" charset="0"/>
                    <a:buChar char="l"/>
                    <a:tabLst/>
                    <a:defRPr/>
                  </a:pPr>
                  <a:r>
                    <a:rPr kumimoji="1" lang="zh-TW" altLang="en-US"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 具特定合作</a:t>
                  </a:r>
                  <a:r>
                    <a:rPr kumimoji="1" lang="en-US" altLang="zh-TW"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a:t>
                  </a:r>
                  <a:r>
                    <a:rPr kumimoji="1" lang="zh-TW" altLang="en-US"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開發</a:t>
                  </a:r>
                  <a:r>
                    <a:rPr kumimoji="1" lang="en-US" altLang="zh-TW"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a:t>
                  </a:r>
                  <a:r>
                    <a:rPr kumimoji="1" lang="zh-TW" altLang="en-US"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廠商</a:t>
                  </a:r>
                </a:p>
                <a:p>
                  <a:pPr marL="0" marR="0" lvl="0" indent="0" algn="l" defTabSz="914400" rtl="0" eaLnBrk="1" fontAlgn="base" latinLnBrk="0" hangingPunct="1">
                    <a:lnSpc>
                      <a:spcPct val="100000"/>
                    </a:lnSpc>
                    <a:spcBef>
                      <a:spcPct val="50000"/>
                    </a:spcBef>
                    <a:spcAft>
                      <a:spcPct val="0"/>
                    </a:spcAft>
                    <a:buClr>
                      <a:srgbClr val="D5EDF4"/>
                    </a:buClr>
                    <a:buSzTx/>
                    <a:buFont typeface="Wingdings" charset="0"/>
                    <a:buChar char="l"/>
                    <a:tabLst/>
                    <a:defRPr/>
                  </a:pPr>
                  <a:r>
                    <a:rPr kumimoji="1" lang="zh-TW" altLang="en-US" sz="1400" b="0" i="0" u="none" strike="noStrike" kern="1200" cap="none" spc="0" normalizeH="0" baseline="0" noProof="0">
                      <a:ln>
                        <a:noFill/>
                      </a:ln>
                      <a:solidFill>
                        <a:prstClr val="black"/>
                      </a:solidFill>
                      <a:effectLst/>
                      <a:uLnTx/>
                      <a:uFillTx/>
                      <a:latin typeface="Arial" charset="0"/>
                      <a:ea typeface="華康中黑體" charset="0"/>
                      <a:cs typeface="華康中黑體" charset="0"/>
                    </a:rPr>
                    <a:t> 具特定服務模式</a:t>
                  </a:r>
                </a:p>
              </p:txBody>
            </p:sp>
          </p:grpSp>
          <p:sp>
            <p:nvSpPr>
              <p:cNvPr id="48149" name="AutoShape 53"/>
              <p:cNvSpPr>
                <a:spLocks noChangeArrowheads="1"/>
              </p:cNvSpPr>
              <p:nvPr/>
            </p:nvSpPr>
            <p:spPr bwMode="auto">
              <a:xfrm rot="-2033724">
                <a:off x="1622" y="3158"/>
                <a:ext cx="128" cy="189"/>
              </a:xfrm>
              <a:prstGeom prst="downArrow">
                <a:avLst>
                  <a:gd name="adj1" fmla="val 50000"/>
                  <a:gd name="adj2" fmla="val 36914"/>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48150" name="Group 54"/>
              <p:cNvGrpSpPr>
                <a:grpSpLocks/>
              </p:cNvGrpSpPr>
              <p:nvPr/>
            </p:nvGrpSpPr>
            <p:grpSpPr bwMode="auto">
              <a:xfrm>
                <a:off x="930" y="1209"/>
                <a:ext cx="1315" cy="362"/>
                <a:chOff x="1247" y="1298"/>
                <a:chExt cx="1315" cy="362"/>
              </a:xfrm>
            </p:grpSpPr>
            <p:sp>
              <p:nvSpPr>
                <p:cNvPr id="48155" name="AutoShape 55"/>
                <p:cNvSpPr>
                  <a:spLocks noChangeArrowheads="1"/>
                </p:cNvSpPr>
                <p:nvPr/>
              </p:nvSpPr>
              <p:spPr bwMode="auto">
                <a:xfrm rot="5400000">
                  <a:off x="1633" y="912"/>
                  <a:ext cx="362" cy="1134"/>
                </a:xfrm>
                <a:prstGeom prst="homePlate">
                  <a:avLst>
                    <a:gd name="adj" fmla="val 25000"/>
                  </a:avLst>
                </a:prstGeom>
                <a:noFill/>
                <a:ln w="9525">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7704" name="Text Box 56"/>
                <p:cNvSpPr txBox="1">
                  <a:spLocks noChangeArrowheads="1"/>
                </p:cNvSpPr>
                <p:nvPr/>
              </p:nvSpPr>
              <p:spPr bwMode="auto">
                <a:xfrm>
                  <a:off x="1247" y="1358"/>
                  <a:ext cx="1315" cy="21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
                      <a:srgbClr val="D5EDF4"/>
                    </a:buClr>
                    <a:buSzTx/>
                    <a:buFont typeface="Wingdings" pitchFamily="2" charset="2"/>
                    <a:buNone/>
                    <a:tabLst/>
                    <a:defRPr/>
                  </a:pPr>
                  <a:r>
                    <a:rPr kumimoji="1" lang="zh-TW" altLang="en-US" sz="1600" b="1" i="0" u="none" strike="noStrike" kern="1200" cap="none" spc="0" normalizeH="0" baseline="0" noProof="0">
                      <a:ln>
                        <a:noFill/>
                      </a:ln>
                      <a:solidFill>
                        <a:srgbClr val="993300"/>
                      </a:solidFill>
                      <a:effectLst>
                        <a:outerShdw blurRad="38100" dist="38100" dir="2700000" algn="tl">
                          <a:srgbClr val="C0C0C0"/>
                        </a:outerShdw>
                      </a:effectLst>
                      <a:uLnTx/>
                      <a:uFillTx/>
                      <a:latin typeface="Times New Roman" charset="0"/>
                      <a:ea typeface="華康中黑體" pitchFamily="49" charset="-120"/>
                      <a:cs typeface="+mn-cs"/>
                    </a:rPr>
                    <a:t>特殊場域開發模式</a:t>
                  </a:r>
                </a:p>
              </p:txBody>
            </p:sp>
          </p:grpSp>
          <p:grpSp>
            <p:nvGrpSpPr>
              <p:cNvPr id="48151" name="Group 57"/>
              <p:cNvGrpSpPr>
                <a:grpSpLocks/>
              </p:cNvGrpSpPr>
              <p:nvPr/>
            </p:nvGrpSpPr>
            <p:grpSpPr bwMode="auto">
              <a:xfrm>
                <a:off x="158" y="3385"/>
                <a:ext cx="1314" cy="318"/>
                <a:chOff x="567" y="3793"/>
                <a:chExt cx="1314" cy="318"/>
              </a:xfrm>
            </p:grpSpPr>
            <p:sp>
              <p:nvSpPr>
                <p:cNvPr id="48153" name="AutoShape 58"/>
                <p:cNvSpPr>
                  <a:spLocks noChangeArrowheads="1"/>
                </p:cNvSpPr>
                <p:nvPr/>
              </p:nvSpPr>
              <p:spPr bwMode="auto">
                <a:xfrm>
                  <a:off x="567" y="3793"/>
                  <a:ext cx="1178" cy="318"/>
                </a:xfrm>
                <a:prstGeom prst="flowChartAlternateProcess">
                  <a:avLst/>
                </a:prstGeom>
                <a:solidFill>
                  <a:srgbClr val="FFDCB9"/>
                </a:solidFill>
                <a:ln>
                  <a:noFill/>
                </a:ln>
                <a:effectLst>
                  <a:outerShdw dist="35921"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8154" name="Text Box 59"/>
                <p:cNvSpPr txBox="1">
                  <a:spLocks noChangeArrowheads="1"/>
                </p:cNvSpPr>
                <p:nvPr/>
              </p:nvSpPr>
              <p:spPr bwMode="auto">
                <a:xfrm>
                  <a:off x="567" y="3843"/>
                  <a:ext cx="1314"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華康儷中黑" charset="0"/>
                      <a:cs typeface="華康儷中黑" charset="0"/>
                    </a:defRPr>
                  </a:lvl1pPr>
                  <a:lvl2pPr marL="742950" indent="-285750">
                    <a:defRPr kumimoji="1" sz="2400">
                      <a:solidFill>
                        <a:schemeClr val="tx1"/>
                      </a:solidFill>
                      <a:latin typeface="Arial" charset="0"/>
                      <a:ea typeface="華康儷中黑" charset="0"/>
                      <a:cs typeface="華康儷中黑" charset="0"/>
                    </a:defRPr>
                  </a:lvl2pPr>
                  <a:lvl3pPr marL="1143000" indent="-228600">
                    <a:defRPr kumimoji="1" sz="2400">
                      <a:solidFill>
                        <a:schemeClr val="tx1"/>
                      </a:solidFill>
                      <a:latin typeface="Arial" charset="0"/>
                      <a:ea typeface="華康儷中黑" charset="0"/>
                      <a:cs typeface="華康儷中黑" charset="0"/>
                    </a:defRPr>
                  </a:lvl3pPr>
                  <a:lvl4pPr marL="1600200" indent="-228600">
                    <a:defRPr kumimoji="1" sz="2400">
                      <a:solidFill>
                        <a:schemeClr val="tx1"/>
                      </a:solidFill>
                      <a:latin typeface="Arial" charset="0"/>
                      <a:ea typeface="華康儷中黑" charset="0"/>
                      <a:cs typeface="華康儷中黑" charset="0"/>
                    </a:defRPr>
                  </a:lvl4pPr>
                  <a:lvl5pPr marL="2057400" indent="-228600">
                    <a:defRPr kumimoji="1" sz="2400">
                      <a:solidFill>
                        <a:schemeClr val="tx1"/>
                      </a:solidFill>
                      <a:latin typeface="Arial" charset="0"/>
                      <a:ea typeface="華康儷中黑" charset="0"/>
                      <a:cs typeface="華康儷中黑" charset="0"/>
                    </a:defRPr>
                  </a:lvl5pPr>
                  <a:lvl6pPr marL="2514600" indent="-228600" fontAlgn="base">
                    <a:spcBef>
                      <a:spcPct val="0"/>
                    </a:spcBef>
                    <a:spcAft>
                      <a:spcPct val="0"/>
                    </a:spcAft>
                    <a:defRPr kumimoji="1" sz="2400">
                      <a:solidFill>
                        <a:schemeClr val="tx1"/>
                      </a:solidFill>
                      <a:latin typeface="Arial" charset="0"/>
                      <a:ea typeface="華康儷中黑" charset="0"/>
                      <a:cs typeface="華康儷中黑" charset="0"/>
                    </a:defRPr>
                  </a:lvl6pPr>
                  <a:lvl7pPr marL="2971800" indent="-228600" fontAlgn="base">
                    <a:spcBef>
                      <a:spcPct val="0"/>
                    </a:spcBef>
                    <a:spcAft>
                      <a:spcPct val="0"/>
                    </a:spcAft>
                    <a:defRPr kumimoji="1" sz="2400">
                      <a:solidFill>
                        <a:schemeClr val="tx1"/>
                      </a:solidFill>
                      <a:latin typeface="Arial" charset="0"/>
                      <a:ea typeface="華康儷中黑" charset="0"/>
                      <a:cs typeface="華康儷中黑" charset="0"/>
                    </a:defRPr>
                  </a:lvl7pPr>
                  <a:lvl8pPr marL="3429000" indent="-228600" fontAlgn="base">
                    <a:spcBef>
                      <a:spcPct val="0"/>
                    </a:spcBef>
                    <a:spcAft>
                      <a:spcPct val="0"/>
                    </a:spcAft>
                    <a:defRPr kumimoji="1" sz="2400">
                      <a:solidFill>
                        <a:schemeClr val="tx1"/>
                      </a:solidFill>
                      <a:latin typeface="Arial" charset="0"/>
                      <a:ea typeface="華康儷中黑" charset="0"/>
                      <a:cs typeface="華康儷中黑" charset="0"/>
                    </a:defRPr>
                  </a:lvl8pPr>
                  <a:lvl9pPr marL="3886200" indent="-228600" fontAlgn="base">
                    <a:spcBef>
                      <a:spcPct val="0"/>
                    </a:spcBef>
                    <a:spcAft>
                      <a:spcPct val="0"/>
                    </a:spcAft>
                    <a:defRPr kumimoji="1" sz="2400">
                      <a:solidFill>
                        <a:schemeClr val="tx1"/>
                      </a:solidFill>
                      <a:latin typeface="Arial" charset="0"/>
                      <a:ea typeface="華康儷中黑" charset="0"/>
                      <a:cs typeface="華康儷中黑" charset="0"/>
                    </a:defRPr>
                  </a:lvl9pPr>
                </a:lstStyle>
                <a:p>
                  <a:pPr marL="0" marR="0" lvl="0" indent="0" algn="l" defTabSz="914400" rtl="0" eaLnBrk="1" fontAlgn="base" latinLnBrk="0" hangingPunct="1">
                    <a:lnSpc>
                      <a:spcPct val="100000"/>
                    </a:lnSpc>
                    <a:spcBef>
                      <a:spcPct val="50000"/>
                    </a:spcBef>
                    <a:spcAft>
                      <a:spcPct val="0"/>
                    </a:spcAft>
                    <a:buClr>
                      <a:srgbClr val="D5EDF4"/>
                    </a:buClr>
                    <a:buSzTx/>
                    <a:buFont typeface="Wingdings" charset="0"/>
                    <a:buNone/>
                    <a:tabLst/>
                    <a:defRPr/>
                  </a:pPr>
                  <a:r>
                    <a:rPr kumimoji="1" lang="zh-TW" altLang="en-US" sz="1300" b="0" i="0" u="none" strike="noStrike" kern="1200" cap="none" spc="0" normalizeH="0" baseline="0" noProof="0">
                      <a:ln>
                        <a:noFill/>
                      </a:ln>
                      <a:solidFill>
                        <a:prstClr val="black"/>
                      </a:solidFill>
                      <a:effectLst/>
                      <a:uLnTx/>
                      <a:uFillTx/>
                      <a:latin typeface="Arial" charset="0"/>
                      <a:ea typeface="華康中黑體" charset="0"/>
                      <a:cs typeface="華康中黑體" charset="0"/>
                    </a:rPr>
                    <a:t> 開發其他社群合作模式</a:t>
                  </a:r>
                </a:p>
              </p:txBody>
            </p:sp>
          </p:grpSp>
          <p:sp>
            <p:nvSpPr>
              <p:cNvPr id="48152" name="AutoShape 60"/>
              <p:cNvSpPr>
                <a:spLocks noChangeArrowheads="1"/>
              </p:cNvSpPr>
              <p:nvPr/>
            </p:nvSpPr>
            <p:spPr bwMode="auto">
              <a:xfrm rot="1883729">
                <a:off x="1186" y="3158"/>
                <a:ext cx="135" cy="182"/>
              </a:xfrm>
              <a:prstGeom prst="downArrow">
                <a:avLst>
                  <a:gd name="adj1" fmla="val 50000"/>
                  <a:gd name="adj2" fmla="val 33704"/>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grpSp>
        <p:grpSp>
          <p:nvGrpSpPr>
            <p:cNvPr id="48138" name="Group 61"/>
            <p:cNvGrpSpPr>
              <a:grpSpLocks/>
            </p:cNvGrpSpPr>
            <p:nvPr/>
          </p:nvGrpSpPr>
          <p:grpSpPr bwMode="auto">
            <a:xfrm>
              <a:off x="1111" y="799"/>
              <a:ext cx="2586" cy="772"/>
              <a:chOff x="1519" y="300"/>
              <a:chExt cx="2586" cy="907"/>
            </a:xfrm>
          </p:grpSpPr>
          <p:sp>
            <p:nvSpPr>
              <p:cNvPr id="48139" name="AutoShape 62"/>
              <p:cNvSpPr>
                <a:spLocks noChangeArrowheads="1"/>
              </p:cNvSpPr>
              <p:nvPr/>
            </p:nvSpPr>
            <p:spPr bwMode="auto">
              <a:xfrm>
                <a:off x="1519" y="300"/>
                <a:ext cx="2586" cy="907"/>
              </a:xfrm>
              <a:prstGeom prst="flowChartAlternateProcess">
                <a:avLst/>
              </a:prstGeom>
              <a:solidFill>
                <a:srgbClr val="DDDDD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Times New Roman" charset="0"/>
                  <a:ea typeface="新細明體" charset="0"/>
                </a:endParaRPr>
              </a:p>
            </p:txBody>
          </p:sp>
          <p:pic>
            <p:nvPicPr>
              <p:cNvPr id="48140" name="Picture 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19" y="481"/>
                <a:ext cx="507" cy="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1" name="Picture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55" y="527"/>
                <a:ext cx="465" cy="46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48142" name="Picture 6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45" y="481"/>
                <a:ext cx="586" cy="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43" name="Picture 6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15" y="436"/>
                <a:ext cx="47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0244" name="Rectangle 4"/>
          <p:cNvSpPr>
            <a:spLocks noChangeArrowheads="1"/>
          </p:cNvSpPr>
          <p:nvPr/>
        </p:nvSpPr>
        <p:spPr bwMode="auto">
          <a:xfrm>
            <a:off x="1782762" y="0"/>
            <a:ext cx="8915400" cy="11430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4400" b="1" i="0" u="none" strike="noStrike" kern="0" cap="none" spc="0" normalizeH="0" baseline="0" noProof="0" dirty="0">
              <a:ln>
                <a:noFill/>
              </a:ln>
              <a:solidFill>
                <a:srgbClr val="09213B"/>
              </a:solidFill>
              <a:effectLst>
                <a:outerShdw blurRad="38100" dist="38100" dir="2700000" algn="tl">
                  <a:srgbClr val="C0C0C0"/>
                </a:outerShdw>
              </a:effectLst>
              <a:uLnTx/>
              <a:uFillTx/>
              <a:latin typeface="華康中黑體" pitchFamily="49" charset="-120"/>
              <a:ea typeface="華康中黑體" pitchFamily="49" charset="-120"/>
              <a:cs typeface="微軟正黑體"/>
            </a:endParaRPr>
          </a:p>
        </p:txBody>
      </p:sp>
      <p:pic>
        <p:nvPicPr>
          <p:cNvPr id="48131" name="Picture 5" descr="packageContents_small"/>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07345" y="404813"/>
            <a:ext cx="2418027" cy="149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7" descr="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947981" y="765175"/>
            <a:ext cx="1630363"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5"/>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586943" y="620715"/>
            <a:ext cx="1083469" cy="1150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4" name="Picture 9" descr="3fitbits_small"/>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679010" y="620713"/>
            <a:ext cx="1750748"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5" name="Picture 2" descr="投影片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622021" y="3932240"/>
            <a:ext cx="2497138"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084468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je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38298" y="4005064"/>
            <a:ext cx="2924586" cy="2016224"/>
          </a:xfrm>
          <a:prstGeom prst="rect">
            <a:avLst/>
          </a:prstGeom>
        </p:spPr>
      </p:pic>
      <p:pic>
        <p:nvPicPr>
          <p:cNvPr id="3" name="圖片 2" descr="jie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5978" y="3861048"/>
            <a:ext cx="3664238" cy="2538001"/>
          </a:xfrm>
          <a:prstGeom prst="rect">
            <a:avLst/>
          </a:prstGeom>
        </p:spPr>
      </p:pic>
      <p:pic>
        <p:nvPicPr>
          <p:cNvPr id="4" name="圖片 3" descr="jie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1464" y="4221088"/>
            <a:ext cx="3008784" cy="2078322"/>
          </a:xfrm>
          <a:prstGeom prst="rect">
            <a:avLst/>
          </a:prstGeom>
        </p:spPr>
      </p:pic>
      <p:pic>
        <p:nvPicPr>
          <p:cNvPr id="5" name="圖片 4" descr="jie3.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52185" y="1124744"/>
            <a:ext cx="2996023" cy="2060848"/>
          </a:xfrm>
          <a:prstGeom prst="rect">
            <a:avLst/>
          </a:prstGeom>
        </p:spPr>
      </p:pic>
      <p:pic>
        <p:nvPicPr>
          <p:cNvPr id="7" name="圖片 6" descr="je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07768" y="620688"/>
            <a:ext cx="3827270" cy="2647518"/>
          </a:xfrm>
          <a:prstGeom prst="rect">
            <a:avLst/>
          </a:prstGeom>
        </p:spPr>
      </p:pic>
      <p:pic>
        <p:nvPicPr>
          <p:cNvPr id="8" name="圖片 7" descr="jie2.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71464" y="1052737"/>
            <a:ext cx="3224808" cy="2120773"/>
          </a:xfrm>
          <a:prstGeom prst="rect">
            <a:avLst/>
          </a:prstGeom>
        </p:spPr>
      </p:pic>
    </p:spTree>
    <p:extLst>
      <p:ext uri="{BB962C8B-B14F-4D97-AF65-F5344CB8AC3E}">
        <p14:creationId xmlns:p14="http://schemas.microsoft.com/office/powerpoint/2010/main" val="4163018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標題 4"/>
          <p:cNvSpPr>
            <a:spLocks noGrp="1"/>
          </p:cNvSpPr>
          <p:nvPr>
            <p:ph type="title"/>
          </p:nvPr>
        </p:nvSpPr>
        <p:spPr>
          <a:xfrm>
            <a:off x="1638301" y="428625"/>
            <a:ext cx="9216364" cy="1143000"/>
          </a:xfrm>
        </p:spPr>
        <p:txBody>
          <a:bodyPr>
            <a:normAutofit fontScale="90000"/>
          </a:bodyPr>
          <a:lstStyle/>
          <a:p>
            <a:pPr algn="ctr"/>
            <a:r>
              <a:rPr lang="zh-TW" altLang="en-US" sz="4000">
                <a:latin typeface="Calibri" charset="0"/>
                <a:ea typeface="新細明體" charset="0"/>
                <a:cs typeface="新細明體" charset="0"/>
              </a:rPr>
              <a:t>發展連結健康城市與生態都市規劃之資訊平台與倫理治理委員會</a:t>
            </a:r>
          </a:p>
        </p:txBody>
      </p:sp>
      <p:sp>
        <p:nvSpPr>
          <p:cNvPr id="45058" name="投影片編號版面配置區 3"/>
          <p:cNvSpPr>
            <a:spLocks noGrp="1"/>
          </p:cNvSpPr>
          <p:nvPr>
            <p:ph type="sldNum" sz="quarter" idx="12"/>
          </p:nvPr>
        </p:nvSpPr>
        <p:spPr bwMode="auto">
          <a:xfrm>
            <a:off x="1638300" y="6356352"/>
            <a:ext cx="23114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B63F357-39E2-ED4B-979E-77F858C5A5BA}" type="slidenum">
              <a:rPr kumimoji="0" lang="zh-TW" altLang="en-US" sz="1000" b="0" i="0" u="none" strike="noStrike" kern="1200" cap="none" spc="0" normalizeH="0" baseline="0" noProof="0">
                <a:ln>
                  <a:noFill/>
                </a:ln>
                <a:solidFill>
                  <a:prstClr val="black"/>
                </a:solidFill>
                <a:effectLst/>
                <a:uLnTx/>
                <a:uFillTx/>
                <a:latin typeface="Arial" charset="0"/>
                <a:ea typeface="新細明體" charset="0"/>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zh-TW" altLang="en-US" sz="1000" b="0" i="0" u="none" strike="noStrike" kern="1200" cap="none" spc="0" normalizeH="0" baseline="0" noProof="0">
              <a:ln>
                <a:noFill/>
              </a:ln>
              <a:solidFill>
                <a:prstClr val="black"/>
              </a:solidFill>
              <a:effectLst/>
              <a:uLnTx/>
              <a:uFillTx/>
              <a:latin typeface="Arial" charset="0"/>
              <a:ea typeface="新細明體" charset="0"/>
            </a:endParaRPr>
          </a:p>
        </p:txBody>
      </p:sp>
      <p:grpSp>
        <p:nvGrpSpPr>
          <p:cNvPr id="45059" name="Group 1"/>
          <p:cNvGrpSpPr>
            <a:grpSpLocks noChangeAspect="1"/>
          </p:cNvGrpSpPr>
          <p:nvPr/>
        </p:nvGrpSpPr>
        <p:grpSpPr bwMode="auto">
          <a:xfrm>
            <a:off x="1529954" y="1785940"/>
            <a:ext cx="8779536" cy="3038475"/>
            <a:chOff x="1800" y="1529"/>
            <a:chExt cx="9116" cy="5403"/>
          </a:xfrm>
        </p:grpSpPr>
        <p:sp>
          <p:nvSpPr>
            <p:cNvPr id="45065" name="AutoShape 52"/>
            <p:cNvSpPr>
              <a:spLocks noChangeAspect="1" noChangeArrowheads="1" noTextEdit="1"/>
            </p:cNvSpPr>
            <p:nvPr/>
          </p:nvSpPr>
          <p:spPr bwMode="auto">
            <a:xfrm>
              <a:off x="1800" y="1529"/>
              <a:ext cx="9000" cy="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45066" name="Group 48"/>
            <p:cNvGrpSpPr>
              <a:grpSpLocks/>
            </p:cNvGrpSpPr>
            <p:nvPr/>
          </p:nvGrpSpPr>
          <p:grpSpPr bwMode="auto">
            <a:xfrm>
              <a:off x="5206" y="2070"/>
              <a:ext cx="1828" cy="1800"/>
              <a:chOff x="4845" y="1890"/>
              <a:chExt cx="1828" cy="1800"/>
            </a:xfrm>
          </p:grpSpPr>
          <p:sp>
            <p:nvSpPr>
              <p:cNvPr id="45113" name="AutoShape 51"/>
              <p:cNvSpPr>
                <a:spLocks noChangeArrowheads="1"/>
              </p:cNvSpPr>
              <p:nvPr/>
            </p:nvSpPr>
            <p:spPr bwMode="auto">
              <a:xfrm>
                <a:off x="4860" y="2970"/>
                <a:ext cx="1813" cy="720"/>
              </a:xfrm>
              <a:prstGeom prst="flowChartMagneticDisk">
                <a:avLst/>
              </a:prstGeom>
              <a:gradFill rotWithShape="1">
                <a:gsLst>
                  <a:gs pos="0">
                    <a:srgbClr val="CCFFCC"/>
                  </a:gs>
                  <a:gs pos="50000">
                    <a:srgbClr val="FFFFFF"/>
                  </a:gs>
                  <a:gs pos="100000">
                    <a:srgbClr val="CCFFCC"/>
                  </a:gs>
                </a:gsLst>
                <a:lin ang="5400000" scaled="1"/>
              </a:gradFill>
              <a:ln w="9525">
                <a:solidFill>
                  <a:srgbClr val="C0C0C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Times New Roman" charset="0"/>
                    <a:ea typeface="新細明體" charset="0"/>
                    <a:cs typeface="Times New Roman" charset="0"/>
                  </a:rPr>
                  <a:t>健康指標資料庫庫</a:t>
                </a:r>
              </a:p>
            </p:txBody>
          </p:sp>
          <p:sp>
            <p:nvSpPr>
              <p:cNvPr id="45114" name="AutoShape 50"/>
              <p:cNvSpPr>
                <a:spLocks noChangeArrowheads="1"/>
              </p:cNvSpPr>
              <p:nvPr/>
            </p:nvSpPr>
            <p:spPr bwMode="auto">
              <a:xfrm>
                <a:off x="4845" y="2512"/>
                <a:ext cx="1813" cy="720"/>
              </a:xfrm>
              <a:prstGeom prst="flowChartMagneticDisk">
                <a:avLst/>
              </a:prstGeom>
              <a:gradFill rotWithShape="1">
                <a:gsLst>
                  <a:gs pos="0">
                    <a:srgbClr val="FFFF99"/>
                  </a:gs>
                  <a:gs pos="50000">
                    <a:srgbClr val="FFFFFF"/>
                  </a:gs>
                  <a:gs pos="100000">
                    <a:srgbClr val="FFFF99"/>
                  </a:gs>
                </a:gsLst>
                <a:lin ang="5400000" scaled="1"/>
              </a:gradFill>
              <a:ln w="9525">
                <a:solidFill>
                  <a:srgbClr val="C0C0C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Times New Roman" charset="0"/>
                    <a:ea typeface="新細明體" charset="0"/>
                    <a:cs typeface="Times New Roman" charset="0"/>
                  </a:rPr>
                  <a:t>生活資料庫</a:t>
                </a:r>
              </a:p>
            </p:txBody>
          </p:sp>
          <p:sp>
            <p:nvSpPr>
              <p:cNvPr id="45115" name="AutoShape 49"/>
              <p:cNvSpPr>
                <a:spLocks noChangeArrowheads="1"/>
              </p:cNvSpPr>
              <p:nvPr/>
            </p:nvSpPr>
            <p:spPr bwMode="auto">
              <a:xfrm>
                <a:off x="4860" y="1890"/>
                <a:ext cx="1813" cy="720"/>
              </a:xfrm>
              <a:prstGeom prst="flowChartMagneticDisk">
                <a:avLst/>
              </a:prstGeom>
              <a:gradFill rotWithShape="1">
                <a:gsLst>
                  <a:gs pos="0">
                    <a:srgbClr val="CCFFFF"/>
                  </a:gs>
                  <a:gs pos="50000">
                    <a:srgbClr val="FFFFFF"/>
                  </a:gs>
                  <a:gs pos="100000">
                    <a:srgbClr val="CCFFFF"/>
                  </a:gs>
                </a:gsLst>
                <a:lin ang="5400000" scaled="1"/>
              </a:gradFill>
              <a:ln w="9525">
                <a:solidFill>
                  <a:srgbClr val="C0C0C0"/>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Times New Roman" charset="0"/>
                    <a:ea typeface="新細明體" charset="0"/>
                    <a:cs typeface="Times New Roman" charset="0"/>
                  </a:rPr>
                  <a:t>環境資料庫</a:t>
                </a:r>
              </a:p>
            </p:txBody>
          </p:sp>
        </p:grpSp>
        <p:sp>
          <p:nvSpPr>
            <p:cNvPr id="45067" name="Rectangle 47"/>
            <p:cNvSpPr>
              <a:spLocks noChangeArrowheads="1"/>
            </p:cNvSpPr>
            <p:nvPr/>
          </p:nvSpPr>
          <p:spPr bwMode="auto">
            <a:xfrm>
              <a:off x="2160" y="1890"/>
              <a:ext cx="1800" cy="540"/>
            </a:xfrm>
            <a:prstGeom prst="rect">
              <a:avLst/>
            </a:prstGeom>
            <a:solidFill>
              <a:srgbClr val="FFE9E9"/>
            </a:solidFill>
            <a:ln w="9525">
              <a:solidFill>
                <a:srgbClr val="C0C0C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cs typeface="Times New Roman" charset="0"/>
                </a:rPr>
                <a:t>政府統計數據</a:t>
              </a:r>
            </a:p>
          </p:txBody>
        </p:sp>
        <p:sp>
          <p:nvSpPr>
            <p:cNvPr id="45068" name="Rectangle 46"/>
            <p:cNvSpPr>
              <a:spLocks noChangeArrowheads="1"/>
            </p:cNvSpPr>
            <p:nvPr/>
          </p:nvSpPr>
          <p:spPr bwMode="auto">
            <a:xfrm>
              <a:off x="2160" y="2610"/>
              <a:ext cx="1800" cy="540"/>
            </a:xfrm>
            <a:prstGeom prst="rect">
              <a:avLst/>
            </a:prstGeom>
            <a:solidFill>
              <a:srgbClr val="FFE9E9"/>
            </a:solidFill>
            <a:ln w="9525">
              <a:solidFill>
                <a:srgbClr val="C0C0C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cs typeface="Times New Roman" charset="0"/>
                </a:rPr>
                <a:t>過去研究成果</a:t>
              </a:r>
            </a:p>
          </p:txBody>
        </p:sp>
        <p:sp>
          <p:nvSpPr>
            <p:cNvPr id="45069" name="Rectangle 45"/>
            <p:cNvSpPr>
              <a:spLocks noChangeArrowheads="1"/>
            </p:cNvSpPr>
            <p:nvPr/>
          </p:nvSpPr>
          <p:spPr bwMode="auto">
            <a:xfrm>
              <a:off x="2160" y="3330"/>
              <a:ext cx="1800" cy="540"/>
            </a:xfrm>
            <a:prstGeom prst="rect">
              <a:avLst/>
            </a:prstGeom>
            <a:solidFill>
              <a:srgbClr val="FFE9E9"/>
            </a:solidFill>
            <a:ln w="9525">
              <a:solidFill>
                <a:srgbClr val="C0C0C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cs typeface="Times New Roman" charset="0"/>
                </a:rPr>
                <a:t>計畫調查資料</a:t>
              </a:r>
            </a:p>
          </p:txBody>
        </p:sp>
        <p:sp>
          <p:nvSpPr>
            <p:cNvPr id="45070" name="AutoShape 44"/>
            <p:cNvSpPr>
              <a:spLocks noChangeArrowheads="1"/>
            </p:cNvSpPr>
            <p:nvPr/>
          </p:nvSpPr>
          <p:spPr bwMode="auto">
            <a:xfrm>
              <a:off x="4860" y="4410"/>
              <a:ext cx="2672" cy="540"/>
            </a:xfrm>
            <a:prstGeom prst="flowChartAlternateProcess">
              <a:avLst/>
            </a:prstGeom>
            <a:solidFill>
              <a:srgbClr val="CC99FF"/>
            </a:solidFill>
            <a:ln w="9525">
              <a:miter lim="800000"/>
              <a:headEnd/>
              <a:tailEnd/>
            </a:ln>
            <a:scene3d>
              <a:camera prst="legacyPerspectiveBottom">
                <a:rot lat="899994" lon="0" rev="0"/>
              </a:camera>
              <a:lightRig rig="legacyFlat3" dir="t"/>
            </a:scene3d>
            <a:sp3d extrusionH="887400" prstMaterial="legacyMatte">
              <a:bevelT w="13500" h="13500" prst="angle"/>
              <a:bevelB w="13500" h="13500" prst="angle"/>
              <a:extrusionClr>
                <a:srgbClr val="CC99FF"/>
              </a:extrusionClr>
            </a:sp3d>
          </p:spPr>
          <p:txBody>
            <a:bodyP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cs typeface="Times New Roman" charset="0"/>
                </a:rPr>
                <a:t>互動式資訊平台</a:t>
              </a:r>
            </a:p>
          </p:txBody>
        </p:sp>
        <p:sp>
          <p:nvSpPr>
            <p:cNvPr id="45071" name="Rectangle 43"/>
            <p:cNvSpPr>
              <a:spLocks noChangeArrowheads="1"/>
            </p:cNvSpPr>
            <p:nvPr/>
          </p:nvSpPr>
          <p:spPr bwMode="auto">
            <a:xfrm>
              <a:off x="2160" y="4410"/>
              <a:ext cx="1800" cy="540"/>
            </a:xfrm>
            <a:prstGeom prst="rect">
              <a:avLst/>
            </a:prstGeom>
            <a:gradFill rotWithShape="1">
              <a:gsLst>
                <a:gs pos="0">
                  <a:srgbClr val="FFE9E9"/>
                </a:gs>
                <a:gs pos="100000">
                  <a:srgbClr val="EAEAEA"/>
                </a:gs>
              </a:gsLst>
              <a:lin ang="2700000" scaled="1"/>
            </a:gradFill>
            <a:ln w="9525">
              <a:solidFill>
                <a:srgbClr val="C0C0C0"/>
              </a:solid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cs typeface="Times New Roman" charset="0"/>
                </a:rPr>
                <a:t>社區</a:t>
              </a:r>
            </a:p>
          </p:txBody>
        </p:sp>
        <p:grpSp>
          <p:nvGrpSpPr>
            <p:cNvPr id="45072" name="Group 40"/>
            <p:cNvGrpSpPr>
              <a:grpSpLocks/>
            </p:cNvGrpSpPr>
            <p:nvPr/>
          </p:nvGrpSpPr>
          <p:grpSpPr bwMode="auto">
            <a:xfrm>
              <a:off x="3600" y="4769"/>
              <a:ext cx="360" cy="720"/>
              <a:chOff x="8280" y="2250"/>
              <a:chExt cx="360" cy="900"/>
            </a:xfrm>
          </p:grpSpPr>
          <p:sp>
            <p:nvSpPr>
              <p:cNvPr id="45111" name="Oval 42"/>
              <p:cNvSpPr>
                <a:spLocks noChangeArrowheads="1"/>
              </p:cNvSpPr>
              <p:nvPr/>
            </p:nvSpPr>
            <p:spPr bwMode="auto">
              <a:xfrm>
                <a:off x="8280" y="2250"/>
                <a:ext cx="360" cy="360"/>
              </a:xfrm>
              <a:prstGeom prst="ellipse">
                <a:avLst/>
              </a:prstGeom>
              <a:solidFill>
                <a:srgbClr val="FF6600"/>
              </a:solid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112" name="AutoShape 41"/>
              <p:cNvSpPr>
                <a:spLocks noChangeArrowheads="1"/>
              </p:cNvSpPr>
              <p:nvPr/>
            </p:nvSpPr>
            <p:spPr bwMode="auto">
              <a:xfrm>
                <a:off x="8280" y="2610"/>
                <a:ext cx="360" cy="540"/>
              </a:xfrm>
              <a:prstGeom prst="roundRect">
                <a:avLst>
                  <a:gd name="adj" fmla="val 16667"/>
                </a:avLst>
              </a:prstGeom>
              <a:solidFill>
                <a:srgbClr val="FF6600"/>
              </a:solid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endParaRPr>
              </a:p>
            </p:txBody>
          </p:sp>
        </p:grpSp>
        <p:sp>
          <p:nvSpPr>
            <p:cNvPr id="45073" name="Line 39"/>
            <p:cNvSpPr>
              <a:spLocks noChangeShapeType="1"/>
            </p:cNvSpPr>
            <p:nvPr/>
          </p:nvSpPr>
          <p:spPr bwMode="auto">
            <a:xfrm>
              <a:off x="3960" y="2070"/>
              <a:ext cx="1080" cy="359"/>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074" name="Line 38"/>
            <p:cNvSpPr>
              <a:spLocks noChangeShapeType="1"/>
            </p:cNvSpPr>
            <p:nvPr/>
          </p:nvSpPr>
          <p:spPr bwMode="auto">
            <a:xfrm>
              <a:off x="3960" y="2969"/>
              <a:ext cx="1080" cy="1"/>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075" name="Line 37"/>
            <p:cNvSpPr>
              <a:spLocks noChangeShapeType="1"/>
            </p:cNvSpPr>
            <p:nvPr/>
          </p:nvSpPr>
          <p:spPr bwMode="auto">
            <a:xfrm flipV="1">
              <a:off x="3960" y="3329"/>
              <a:ext cx="1080" cy="361"/>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076" name="Line 36"/>
            <p:cNvSpPr>
              <a:spLocks noChangeShapeType="1"/>
            </p:cNvSpPr>
            <p:nvPr/>
          </p:nvSpPr>
          <p:spPr bwMode="auto">
            <a:xfrm flipV="1">
              <a:off x="5400" y="3870"/>
              <a:ext cx="1" cy="540"/>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077" name="Line 35"/>
            <p:cNvSpPr>
              <a:spLocks noChangeShapeType="1"/>
            </p:cNvSpPr>
            <p:nvPr/>
          </p:nvSpPr>
          <p:spPr bwMode="auto">
            <a:xfrm>
              <a:off x="3960" y="4590"/>
              <a:ext cx="900" cy="0"/>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45078" name="Group 32"/>
            <p:cNvGrpSpPr>
              <a:grpSpLocks/>
            </p:cNvGrpSpPr>
            <p:nvPr/>
          </p:nvGrpSpPr>
          <p:grpSpPr bwMode="auto">
            <a:xfrm>
              <a:off x="3420" y="4949"/>
              <a:ext cx="360" cy="720"/>
              <a:chOff x="8280" y="2250"/>
              <a:chExt cx="360" cy="900"/>
            </a:xfrm>
          </p:grpSpPr>
          <p:sp>
            <p:nvSpPr>
              <p:cNvPr id="45109" name="Oval 34"/>
              <p:cNvSpPr>
                <a:spLocks noChangeArrowheads="1"/>
              </p:cNvSpPr>
              <p:nvPr/>
            </p:nvSpPr>
            <p:spPr bwMode="auto">
              <a:xfrm>
                <a:off x="8280" y="2250"/>
                <a:ext cx="360" cy="360"/>
              </a:xfrm>
              <a:prstGeom prst="ellipse">
                <a:avLst/>
              </a:prstGeom>
              <a:solidFill>
                <a:srgbClr val="FF6600"/>
              </a:solid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110" name="AutoShape 33"/>
              <p:cNvSpPr>
                <a:spLocks noChangeArrowheads="1"/>
              </p:cNvSpPr>
              <p:nvPr/>
            </p:nvSpPr>
            <p:spPr bwMode="auto">
              <a:xfrm>
                <a:off x="8280" y="2610"/>
                <a:ext cx="360" cy="540"/>
              </a:xfrm>
              <a:prstGeom prst="roundRect">
                <a:avLst>
                  <a:gd name="adj" fmla="val 16667"/>
                </a:avLst>
              </a:prstGeom>
              <a:solidFill>
                <a:srgbClr val="FF6600"/>
              </a:solid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endParaRPr>
              </a:p>
            </p:txBody>
          </p:sp>
        </p:grpSp>
        <p:pic>
          <p:nvPicPr>
            <p:cNvPr id="45079" name="Picture 31" descr="MCj0292604000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360" y="3149"/>
              <a:ext cx="900" cy="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80" name="Picture 30" descr="MCj0434809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60" y="4229"/>
              <a:ext cx="900" cy="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81" name="Picture 29" descr="MCPE03501_00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36" y="6230"/>
              <a:ext cx="1080" cy="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82" name="Line 28"/>
            <p:cNvSpPr>
              <a:spLocks noChangeShapeType="1"/>
            </p:cNvSpPr>
            <p:nvPr/>
          </p:nvSpPr>
          <p:spPr bwMode="auto">
            <a:xfrm flipV="1">
              <a:off x="7698" y="3509"/>
              <a:ext cx="1482" cy="799"/>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083" name="Line 27"/>
            <p:cNvSpPr>
              <a:spLocks noChangeShapeType="1"/>
            </p:cNvSpPr>
            <p:nvPr/>
          </p:nvSpPr>
          <p:spPr bwMode="auto">
            <a:xfrm flipV="1">
              <a:off x="7698" y="4769"/>
              <a:ext cx="1662" cy="51"/>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084" name="Line 26"/>
            <p:cNvSpPr>
              <a:spLocks noChangeShapeType="1"/>
            </p:cNvSpPr>
            <p:nvPr/>
          </p:nvSpPr>
          <p:spPr bwMode="auto">
            <a:xfrm>
              <a:off x="7366" y="5103"/>
              <a:ext cx="380" cy="873"/>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085" name="Line 25"/>
            <p:cNvSpPr>
              <a:spLocks noChangeShapeType="1"/>
            </p:cNvSpPr>
            <p:nvPr/>
          </p:nvSpPr>
          <p:spPr bwMode="auto">
            <a:xfrm>
              <a:off x="8952" y="6484"/>
              <a:ext cx="900" cy="1"/>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45086" name="Group 22"/>
            <p:cNvGrpSpPr>
              <a:grpSpLocks/>
            </p:cNvGrpSpPr>
            <p:nvPr/>
          </p:nvGrpSpPr>
          <p:grpSpPr bwMode="auto">
            <a:xfrm>
              <a:off x="4590" y="4949"/>
              <a:ext cx="2161" cy="540"/>
              <a:chOff x="3780" y="4949"/>
              <a:chExt cx="2161" cy="541"/>
            </a:xfrm>
          </p:grpSpPr>
          <p:sp>
            <p:nvSpPr>
              <p:cNvPr id="45107" name="Line 24"/>
              <p:cNvSpPr>
                <a:spLocks noChangeShapeType="1"/>
              </p:cNvSpPr>
              <p:nvPr/>
            </p:nvSpPr>
            <p:spPr bwMode="auto">
              <a:xfrm flipV="1">
                <a:off x="5940" y="4949"/>
                <a:ext cx="1" cy="540"/>
              </a:xfrm>
              <a:prstGeom prst="line">
                <a:avLst/>
              </a:prstGeom>
              <a:noFill/>
              <a:ln w="9525">
                <a:solidFill>
                  <a:srgbClr val="000000"/>
                </a:solidFill>
                <a:prstDash val="lgDashDot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108" name="Line 23"/>
              <p:cNvSpPr>
                <a:spLocks noChangeShapeType="1"/>
              </p:cNvSpPr>
              <p:nvPr/>
            </p:nvSpPr>
            <p:spPr bwMode="auto">
              <a:xfrm>
                <a:off x="3780" y="5489"/>
                <a:ext cx="2160" cy="1"/>
              </a:xfrm>
              <a:prstGeom prst="line">
                <a:avLst/>
              </a:prstGeom>
              <a:noFill/>
              <a:ln w="9525">
                <a:solidFill>
                  <a:srgbClr val="000000"/>
                </a:solidFill>
                <a:prstDash val="lgDashDot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sp>
          <p:nvSpPr>
            <p:cNvPr id="45087" name="Text Box 21"/>
            <p:cNvSpPr txBox="1">
              <a:spLocks noChangeArrowheads="1"/>
            </p:cNvSpPr>
            <p:nvPr/>
          </p:nvSpPr>
          <p:spPr bwMode="auto">
            <a:xfrm>
              <a:off x="4680" y="5489"/>
              <a:ext cx="720" cy="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rPr>
                <a:t>意見</a:t>
              </a:r>
              <a:endParaRPr kumimoji="1" lang="zh-TW" altLang="en-US" sz="1600" b="0" i="0" u="none" strike="noStrike" kern="1200" cap="none" spc="0" normalizeH="0" baseline="0" noProof="0">
                <a:ln>
                  <a:noFill/>
                </a:ln>
                <a:solidFill>
                  <a:prstClr val="black"/>
                </a:solidFill>
                <a:effectLst/>
                <a:uLnTx/>
                <a:uFillTx/>
                <a:latin typeface="Arial" charset="0"/>
                <a:ea typeface="新細明體" charset="0"/>
              </a:endParaRPr>
            </a:p>
          </p:txBody>
        </p:sp>
        <p:sp>
          <p:nvSpPr>
            <p:cNvPr id="45088" name="Text Box 20"/>
            <p:cNvSpPr txBox="1">
              <a:spLocks noChangeArrowheads="1"/>
            </p:cNvSpPr>
            <p:nvPr/>
          </p:nvSpPr>
          <p:spPr bwMode="auto">
            <a:xfrm>
              <a:off x="7920" y="3689"/>
              <a:ext cx="900" cy="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rPr>
                <a:t>監  測</a:t>
              </a:r>
              <a:endParaRPr kumimoji="1" lang="zh-TW" altLang="en-US" sz="1600" b="0" i="0" u="none" strike="noStrike" kern="1200" cap="none" spc="0" normalizeH="0" baseline="0" noProof="0">
                <a:ln>
                  <a:noFill/>
                </a:ln>
                <a:solidFill>
                  <a:prstClr val="black"/>
                </a:solidFill>
                <a:effectLst/>
                <a:uLnTx/>
                <a:uFillTx/>
                <a:latin typeface="Arial" charset="0"/>
                <a:ea typeface="新細明體" charset="0"/>
              </a:endParaRPr>
            </a:p>
          </p:txBody>
        </p:sp>
        <p:sp>
          <p:nvSpPr>
            <p:cNvPr id="45089" name="Text Box 19"/>
            <p:cNvSpPr txBox="1">
              <a:spLocks noChangeArrowheads="1"/>
            </p:cNvSpPr>
            <p:nvPr/>
          </p:nvSpPr>
          <p:spPr bwMode="auto">
            <a:xfrm>
              <a:off x="8100" y="4409"/>
              <a:ext cx="720" cy="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rPr>
                <a:t>查 詢</a:t>
              </a:r>
              <a:endParaRPr kumimoji="1" lang="zh-TW" altLang="en-US" sz="1600" b="0" i="0" u="none" strike="noStrike" kern="1200" cap="none" spc="0" normalizeH="0" baseline="0" noProof="0">
                <a:ln>
                  <a:noFill/>
                </a:ln>
                <a:solidFill>
                  <a:prstClr val="black"/>
                </a:solidFill>
                <a:effectLst/>
                <a:uLnTx/>
                <a:uFillTx/>
                <a:latin typeface="Arial" charset="0"/>
                <a:ea typeface="新細明體" charset="0"/>
              </a:endParaRPr>
            </a:p>
          </p:txBody>
        </p:sp>
        <p:sp>
          <p:nvSpPr>
            <p:cNvPr id="45090" name="Text Box 18"/>
            <p:cNvSpPr txBox="1">
              <a:spLocks noChangeArrowheads="1"/>
            </p:cNvSpPr>
            <p:nvPr/>
          </p:nvSpPr>
          <p:spPr bwMode="auto">
            <a:xfrm>
              <a:off x="8871" y="5976"/>
              <a:ext cx="900"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rPr>
                <a:t>資訊</a:t>
              </a:r>
              <a:endParaRPr kumimoji="1" lang="zh-TW" altLang="en-US" sz="1600" b="0" i="0" u="none" strike="noStrike" kern="1200" cap="none" spc="0" normalizeH="0" baseline="0" noProof="0">
                <a:ln>
                  <a:noFill/>
                </a:ln>
                <a:solidFill>
                  <a:prstClr val="black"/>
                </a:solidFill>
                <a:effectLst/>
                <a:uLnTx/>
                <a:uFillTx/>
                <a:latin typeface="Arial" charset="0"/>
                <a:ea typeface="新細明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rPr>
                <a:t>提供</a:t>
              </a:r>
              <a:endParaRPr kumimoji="1" lang="zh-TW" altLang="en-US" sz="1600" b="0" i="0" u="none" strike="noStrike" kern="1200" cap="none" spc="0" normalizeH="0" baseline="0" noProof="0">
                <a:ln>
                  <a:noFill/>
                </a:ln>
                <a:solidFill>
                  <a:prstClr val="black"/>
                </a:solidFill>
                <a:effectLst/>
                <a:uLnTx/>
                <a:uFillTx/>
                <a:latin typeface="Arial" charset="0"/>
                <a:ea typeface="新細明體" charset="0"/>
              </a:endParaRPr>
            </a:p>
          </p:txBody>
        </p:sp>
        <p:grpSp>
          <p:nvGrpSpPr>
            <p:cNvPr id="45091" name="Group 15"/>
            <p:cNvGrpSpPr>
              <a:grpSpLocks/>
            </p:cNvGrpSpPr>
            <p:nvPr/>
          </p:nvGrpSpPr>
          <p:grpSpPr bwMode="auto">
            <a:xfrm>
              <a:off x="7746" y="6103"/>
              <a:ext cx="1171" cy="703"/>
              <a:chOff x="7206" y="4123"/>
              <a:chExt cx="1171" cy="703"/>
            </a:xfrm>
          </p:grpSpPr>
          <p:pic>
            <p:nvPicPr>
              <p:cNvPr id="45105" name="Picture 17" descr="MCj01558990000[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06" y="4123"/>
                <a:ext cx="1171" cy="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106" name="Text Box 16"/>
              <p:cNvSpPr txBox="1">
                <a:spLocks noChangeArrowheads="1"/>
              </p:cNvSpPr>
              <p:nvPr/>
            </p:nvSpPr>
            <p:spPr bwMode="auto">
              <a:xfrm>
                <a:off x="7528" y="4250"/>
                <a:ext cx="720" cy="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srgbClr val="FFFFFF"/>
                    </a:solidFill>
                    <a:effectLst/>
                    <a:uLnTx/>
                    <a:uFillTx/>
                    <a:latin typeface="Times New Roman" charset="0"/>
                    <a:ea typeface="新細明體" charset="0"/>
                  </a:rPr>
                  <a:t>審核</a:t>
                </a:r>
                <a:endParaRPr kumimoji="1" lang="zh-TW" altLang="en-US" sz="1600" b="0" i="0" u="none" strike="noStrike" kern="1200" cap="none" spc="0" normalizeH="0" baseline="0" noProof="0">
                  <a:ln>
                    <a:noFill/>
                  </a:ln>
                  <a:solidFill>
                    <a:prstClr val="black"/>
                  </a:solidFill>
                  <a:effectLst/>
                  <a:uLnTx/>
                  <a:uFillTx/>
                  <a:latin typeface="Arial" charset="0"/>
                  <a:ea typeface="新細明體" charset="0"/>
                </a:endParaRPr>
              </a:p>
            </p:txBody>
          </p:sp>
        </p:grpSp>
        <p:sp>
          <p:nvSpPr>
            <p:cNvPr id="45092" name="Line 14"/>
            <p:cNvSpPr>
              <a:spLocks noChangeShapeType="1"/>
            </p:cNvSpPr>
            <p:nvPr/>
          </p:nvSpPr>
          <p:spPr bwMode="auto">
            <a:xfrm flipH="1">
              <a:off x="3960" y="4769"/>
              <a:ext cx="900" cy="1"/>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093" name="Text Box 13"/>
            <p:cNvSpPr txBox="1">
              <a:spLocks noChangeArrowheads="1"/>
            </p:cNvSpPr>
            <p:nvPr/>
          </p:nvSpPr>
          <p:spPr bwMode="auto">
            <a:xfrm>
              <a:off x="4140" y="4705"/>
              <a:ext cx="900" cy="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rPr>
                <a:t>回饋</a:t>
              </a:r>
              <a:endParaRPr kumimoji="1" lang="zh-TW" altLang="en-US" sz="1600" b="0" i="0" u="none" strike="noStrike" kern="1200" cap="none" spc="0" normalizeH="0" baseline="0" noProof="0">
                <a:ln>
                  <a:noFill/>
                </a:ln>
                <a:solidFill>
                  <a:prstClr val="black"/>
                </a:solidFill>
                <a:effectLst/>
                <a:uLnTx/>
                <a:uFillTx/>
                <a:latin typeface="Arial" charset="0"/>
                <a:ea typeface="新細明體" charset="0"/>
              </a:endParaRPr>
            </a:p>
          </p:txBody>
        </p:sp>
        <p:grpSp>
          <p:nvGrpSpPr>
            <p:cNvPr id="45094" name="Group 10"/>
            <p:cNvGrpSpPr>
              <a:grpSpLocks/>
            </p:cNvGrpSpPr>
            <p:nvPr/>
          </p:nvGrpSpPr>
          <p:grpSpPr bwMode="auto">
            <a:xfrm>
              <a:off x="3780" y="5129"/>
              <a:ext cx="360" cy="720"/>
              <a:chOff x="8280" y="2250"/>
              <a:chExt cx="360" cy="900"/>
            </a:xfrm>
          </p:grpSpPr>
          <p:sp>
            <p:nvSpPr>
              <p:cNvPr id="45103" name="Oval 12"/>
              <p:cNvSpPr>
                <a:spLocks noChangeArrowheads="1"/>
              </p:cNvSpPr>
              <p:nvPr/>
            </p:nvSpPr>
            <p:spPr bwMode="auto">
              <a:xfrm>
                <a:off x="8280" y="2250"/>
                <a:ext cx="360" cy="360"/>
              </a:xfrm>
              <a:prstGeom prst="ellipse">
                <a:avLst/>
              </a:prstGeom>
              <a:solidFill>
                <a:srgbClr val="FF6600"/>
              </a:solid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104" name="AutoShape 11"/>
              <p:cNvSpPr>
                <a:spLocks noChangeArrowheads="1"/>
              </p:cNvSpPr>
              <p:nvPr/>
            </p:nvSpPr>
            <p:spPr bwMode="auto">
              <a:xfrm>
                <a:off x="8280" y="2610"/>
                <a:ext cx="360" cy="540"/>
              </a:xfrm>
              <a:prstGeom prst="roundRect">
                <a:avLst>
                  <a:gd name="adj" fmla="val 16667"/>
                </a:avLst>
              </a:prstGeom>
              <a:solidFill>
                <a:srgbClr val="FF6600"/>
              </a:solidFill>
              <a:ln w="9525">
                <a:solidFill>
                  <a:srgbClr val="C0C0C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endParaRPr>
              </a:p>
            </p:txBody>
          </p:sp>
        </p:grpSp>
        <p:sp>
          <p:nvSpPr>
            <p:cNvPr id="45095" name="AutoShape 9"/>
            <p:cNvSpPr>
              <a:spLocks noChangeArrowheads="1"/>
            </p:cNvSpPr>
            <p:nvPr/>
          </p:nvSpPr>
          <p:spPr bwMode="auto">
            <a:xfrm>
              <a:off x="5995" y="3869"/>
              <a:ext cx="540" cy="360"/>
            </a:xfrm>
            <a:prstGeom prst="downArrow">
              <a:avLst>
                <a:gd name="adj1" fmla="val 50000"/>
                <a:gd name="adj2" fmla="val 25000"/>
              </a:avLst>
            </a:prstGeom>
            <a:solidFill>
              <a:srgbClr val="C0C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45096" name="Group 4"/>
            <p:cNvGrpSpPr>
              <a:grpSpLocks/>
            </p:cNvGrpSpPr>
            <p:nvPr/>
          </p:nvGrpSpPr>
          <p:grpSpPr bwMode="auto">
            <a:xfrm>
              <a:off x="8106" y="1709"/>
              <a:ext cx="2160" cy="1260"/>
              <a:chOff x="8106" y="1529"/>
              <a:chExt cx="2160" cy="1440"/>
            </a:xfrm>
          </p:grpSpPr>
          <p:sp>
            <p:nvSpPr>
              <p:cNvPr id="45099" name="AutoShape 8"/>
              <p:cNvSpPr>
                <a:spLocks noChangeArrowheads="1"/>
              </p:cNvSpPr>
              <p:nvPr/>
            </p:nvSpPr>
            <p:spPr bwMode="auto">
              <a:xfrm>
                <a:off x="8104" y="1530"/>
                <a:ext cx="2162" cy="1439"/>
              </a:xfrm>
              <a:prstGeom prst="roundRect">
                <a:avLst>
                  <a:gd name="adj" fmla="val 16667"/>
                </a:avLst>
              </a:prstGeom>
              <a:solidFill>
                <a:srgbClr val="FFFFFF"/>
              </a:solidFill>
              <a:ln w="9525">
                <a:solidFill>
                  <a:srgbClr val="000000"/>
                </a:solidFill>
                <a:round/>
                <a:headEnd/>
                <a:tailEnd/>
              </a:ln>
              <a:effectLst>
                <a:outerShdw dist="107763" dir="8100000" algn="ctr" rotWithShape="0">
                  <a:srgbClr val="808080">
                    <a:alpha val="50000"/>
                  </a:srgbClr>
                </a:outerShdw>
              </a:effectLst>
            </p:spPr>
            <p:txBody>
              <a:bodyPr tIns="0" bIns="0"/>
              <a:lstStyle/>
              <a:p>
                <a:pPr marL="0" marR="0" lvl="0" indent="38100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cs typeface="Times New Roman" charset="0"/>
                  </a:rPr>
                  <a:t>資料來源</a:t>
                </a:r>
                <a:endPar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endParaRPr>
              </a:p>
              <a:p>
                <a:pPr marL="0" marR="0" lvl="0" indent="381000" algn="l"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cs typeface="Times New Roman" charset="0"/>
                  </a:rPr>
                  <a:t>平台功能</a:t>
                </a:r>
                <a:endPar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endParaRPr>
              </a:p>
              <a:p>
                <a:pPr marL="0" marR="0" lvl="0" indent="381000" algn="l"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cs typeface="Times New Roman" charset="0"/>
                  </a:rPr>
                  <a:t>意見提供</a:t>
                </a:r>
                <a:endPar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100" name="Line 7"/>
              <p:cNvSpPr>
                <a:spLocks noChangeShapeType="1"/>
              </p:cNvSpPr>
              <p:nvPr/>
            </p:nvSpPr>
            <p:spPr bwMode="auto">
              <a:xfrm flipH="1" flipV="1">
                <a:off x="8363" y="1798"/>
                <a:ext cx="359" cy="1"/>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101" name="Line 6"/>
              <p:cNvSpPr>
                <a:spLocks noChangeShapeType="1"/>
              </p:cNvSpPr>
              <p:nvPr/>
            </p:nvSpPr>
            <p:spPr bwMode="auto">
              <a:xfrm flipH="1">
                <a:off x="8363" y="2083"/>
                <a:ext cx="360" cy="1"/>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102" name="Line 5"/>
              <p:cNvSpPr>
                <a:spLocks noChangeShapeType="1"/>
              </p:cNvSpPr>
              <p:nvPr/>
            </p:nvSpPr>
            <p:spPr bwMode="auto">
              <a:xfrm flipH="1">
                <a:off x="8363" y="2463"/>
                <a:ext cx="360" cy="1"/>
              </a:xfrm>
              <a:prstGeom prst="line">
                <a:avLst/>
              </a:prstGeom>
              <a:noFill/>
              <a:ln w="9525">
                <a:solidFill>
                  <a:srgbClr val="000000"/>
                </a:solidFill>
                <a:prstDash val="lgDashDot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sp>
          <p:nvSpPr>
            <p:cNvPr id="45097" name="Line 3"/>
            <p:cNvSpPr>
              <a:spLocks noChangeShapeType="1"/>
            </p:cNvSpPr>
            <p:nvPr/>
          </p:nvSpPr>
          <p:spPr bwMode="auto">
            <a:xfrm>
              <a:off x="7586" y="5087"/>
              <a:ext cx="1688" cy="381"/>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5098" name="Text Box 2"/>
            <p:cNvSpPr txBox="1">
              <a:spLocks noChangeArrowheads="1"/>
            </p:cNvSpPr>
            <p:nvPr/>
          </p:nvSpPr>
          <p:spPr bwMode="auto">
            <a:xfrm>
              <a:off x="9434" y="5214"/>
              <a:ext cx="1080" cy="5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a:ln>
                    <a:noFill/>
                  </a:ln>
                  <a:solidFill>
                    <a:prstClr val="black"/>
                  </a:solidFill>
                  <a:effectLst/>
                  <a:uLnTx/>
                  <a:uFillTx/>
                  <a:latin typeface="Times New Roman" charset="0"/>
                  <a:ea typeface="新細明體" charset="0"/>
                </a:rPr>
                <a:t>其他</a:t>
              </a:r>
              <a:endParaRPr kumimoji="1" lang="zh-TW" altLang="en-US" sz="1600" b="0" i="0" u="none" strike="noStrike" kern="1200" cap="none" spc="0" normalizeH="0" baseline="0" noProof="0">
                <a:ln>
                  <a:noFill/>
                </a:ln>
                <a:solidFill>
                  <a:prstClr val="black"/>
                </a:solidFill>
                <a:effectLst/>
                <a:uLnTx/>
                <a:uFillTx/>
                <a:latin typeface="Arial" charset="0"/>
                <a:ea typeface="新細明體" charset="0"/>
              </a:endParaRPr>
            </a:p>
          </p:txBody>
        </p:sp>
      </p:grpSp>
      <p:grpSp>
        <p:nvGrpSpPr>
          <p:cNvPr id="77" name="群組 25"/>
          <p:cNvGrpSpPr>
            <a:grpSpLocks/>
          </p:cNvGrpSpPr>
          <p:nvPr/>
        </p:nvGrpSpPr>
        <p:grpSpPr bwMode="auto">
          <a:xfrm>
            <a:off x="1839516" y="4929188"/>
            <a:ext cx="7119938" cy="1714500"/>
            <a:chOff x="285720" y="1785926"/>
            <a:chExt cx="8572560" cy="3571900"/>
          </a:xfrm>
          <a:effectLst>
            <a:outerShdw blurRad="50800" dist="38100" dir="18900000" algn="bl" rotWithShape="0">
              <a:prstClr val="black">
                <a:alpha val="40000"/>
              </a:prstClr>
            </a:outerShdw>
          </a:effectLst>
        </p:grpSpPr>
        <p:sp>
          <p:nvSpPr>
            <p:cNvPr id="58" name="AutoShape 14"/>
            <p:cNvSpPr>
              <a:spLocks noChangeAspect="1" noChangeArrowheads="1" noTextEdit="1"/>
            </p:cNvSpPr>
            <p:nvPr/>
          </p:nvSpPr>
          <p:spPr bwMode="auto">
            <a:xfrm>
              <a:off x="285720" y="1785926"/>
              <a:ext cx="8355139" cy="35719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Arial" pitchFamily="34" charset="0"/>
                <a:ea typeface="新細明體" pitchFamily="18" charset="-120"/>
                <a:cs typeface="+mn-cs"/>
              </a:endParaRPr>
            </a:p>
          </p:txBody>
        </p:sp>
        <p:grpSp>
          <p:nvGrpSpPr>
            <p:cNvPr id="44042" name="群組 24"/>
            <p:cNvGrpSpPr>
              <a:grpSpLocks/>
            </p:cNvGrpSpPr>
            <p:nvPr/>
          </p:nvGrpSpPr>
          <p:grpSpPr bwMode="auto">
            <a:xfrm>
              <a:off x="376878" y="2857496"/>
              <a:ext cx="2409172" cy="1792384"/>
              <a:chOff x="285720" y="2357430"/>
              <a:chExt cx="2409172" cy="1792384"/>
            </a:xfrm>
          </p:grpSpPr>
          <p:sp>
            <p:nvSpPr>
              <p:cNvPr id="70" name="Text Box 4"/>
              <p:cNvSpPr txBox="1">
                <a:spLocks noChangeArrowheads="1"/>
              </p:cNvSpPr>
              <p:nvPr/>
            </p:nvSpPr>
            <p:spPr bwMode="auto">
              <a:xfrm>
                <a:off x="285672" y="2357430"/>
                <a:ext cx="828267" cy="1236936"/>
              </a:xfrm>
              <a:prstGeom prst="rect">
                <a:avLst/>
              </a:prstGeom>
              <a:noFill/>
              <a:ln w="38100" cmpd="dbl">
                <a:solidFill>
                  <a:srgbClr val="7E9CE8"/>
                </a:solidFill>
                <a:miter lim="800000"/>
                <a:headEnd/>
                <a:tailEnd/>
              </a:ln>
            </p:spPr>
            <p:txBody>
              <a:bodyPr lIns="60350" tIns="30175" rIns="60350" bIns="3017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altLang="zh-TW" sz="2000" b="0" i="0" u="none" strike="noStrike" kern="1200" cap="none" spc="0" normalizeH="0" baseline="0" noProof="0">
                  <a:ln>
                    <a:noFill/>
                  </a:ln>
                  <a:solidFill>
                    <a:prstClr val="black"/>
                  </a:solidFill>
                  <a:effectLst/>
                  <a:uLnTx/>
                  <a:uFillTx/>
                  <a:latin typeface="Arial" pitchFamily="34" charset="0"/>
                  <a:ea typeface="華康儷細黑"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a:ln>
                      <a:noFill/>
                    </a:ln>
                    <a:solidFill>
                      <a:prstClr val="black"/>
                    </a:solidFill>
                    <a:effectLst/>
                    <a:uLnTx/>
                    <a:uFillTx/>
                    <a:latin typeface="Arial" pitchFamily="34" charset="0"/>
                    <a:ea typeface="華康儷細黑" pitchFamily="49" charset="-120"/>
                    <a:cs typeface="+mn-cs"/>
                  </a:rPr>
                  <a:t>資料</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a:ln>
                      <a:noFill/>
                    </a:ln>
                    <a:solidFill>
                      <a:prstClr val="black"/>
                    </a:solidFill>
                    <a:effectLst/>
                    <a:uLnTx/>
                    <a:uFillTx/>
                    <a:latin typeface="Arial" pitchFamily="34" charset="0"/>
                    <a:ea typeface="華康儷細黑" pitchFamily="49" charset="-120"/>
                    <a:cs typeface="+mn-cs"/>
                  </a:rPr>
                  <a:t>申請</a:t>
                </a:r>
              </a:p>
            </p:txBody>
          </p:sp>
          <p:pic>
            <p:nvPicPr>
              <p:cNvPr id="44058" name="Picture 5" descr="MCHM00367_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00100" y="2923805"/>
                <a:ext cx="642751" cy="1226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 name="AutoShape 6"/>
              <p:cNvSpPr>
                <a:spLocks noChangeArrowheads="1"/>
              </p:cNvSpPr>
              <p:nvPr/>
            </p:nvSpPr>
            <p:spPr bwMode="auto">
              <a:xfrm>
                <a:off x="1793117" y="2641859"/>
                <a:ext cx="902811" cy="8929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767676"/>
                  </a:gs>
                  <a:gs pos="100000">
                    <a:srgbClr val="FFFFFF"/>
                  </a:gs>
                </a:gsLst>
                <a:lin ang="18900000" scaled="1"/>
              </a:gradFill>
              <a:ln w="9525">
                <a:solidFill>
                  <a:srgbClr val="7E9CE8"/>
                </a:solidFill>
                <a:miter lim="800000"/>
                <a:headEnd/>
                <a:tailEnd/>
              </a:ln>
            </p:spPr>
            <p:txBody>
              <a:bodyPr lIns="60350" tIns="30175" rIns="60350" bIns="3017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zh-TW" sz="2400" b="0" i="0" u="none" strike="noStrike" kern="1200" cap="none" spc="0" normalizeH="0" baseline="0" noProof="0">
                  <a:ln>
                    <a:noFill/>
                  </a:ln>
                  <a:solidFill>
                    <a:prstClr val="black"/>
                  </a:solidFill>
                  <a:effectLst/>
                  <a:uLnTx/>
                  <a:uFillTx/>
                  <a:latin typeface="Arial" pitchFamily="34" charset="0"/>
                  <a:ea typeface="新細明體" pitchFamily="18" charset="-120"/>
                  <a:cs typeface="+mn-cs"/>
                </a:endParaRPr>
              </a:p>
            </p:txBody>
          </p:sp>
        </p:grpSp>
        <p:sp>
          <p:nvSpPr>
            <p:cNvPr id="60" name="AutoShape 8"/>
            <p:cNvSpPr>
              <a:spLocks noChangeArrowheads="1"/>
            </p:cNvSpPr>
            <p:nvPr/>
          </p:nvSpPr>
          <p:spPr bwMode="auto">
            <a:xfrm>
              <a:off x="2992081" y="2000900"/>
              <a:ext cx="3366904" cy="892975"/>
            </a:xfrm>
            <a:prstGeom prst="bevel">
              <a:avLst>
                <a:gd name="adj" fmla="val 12500"/>
              </a:avLst>
            </a:prstGeom>
            <a:solidFill>
              <a:srgbClr val="CCCC00"/>
            </a:solidFill>
            <a:ln w="9525">
              <a:solidFill>
                <a:srgbClr val="FFFFFF"/>
              </a:solidFill>
              <a:miter lim="800000"/>
              <a:headEnd/>
              <a:tailEnd/>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Arial" pitchFamily="34" charset="0"/>
                  <a:ea typeface="華康儷細黑" pitchFamily="49" charset="-120"/>
                  <a:cs typeface="+mn-cs"/>
                </a:rPr>
                <a:t>涉及之資料類型</a:t>
              </a:r>
            </a:p>
          </p:txBody>
        </p:sp>
        <p:sp>
          <p:nvSpPr>
            <p:cNvPr id="61" name="AutoShape 9"/>
            <p:cNvSpPr>
              <a:spLocks noChangeArrowheads="1"/>
            </p:cNvSpPr>
            <p:nvPr/>
          </p:nvSpPr>
          <p:spPr bwMode="auto">
            <a:xfrm>
              <a:off x="2996222" y="3122081"/>
              <a:ext cx="3362763" cy="892975"/>
            </a:xfrm>
            <a:prstGeom prst="bevel">
              <a:avLst>
                <a:gd name="adj" fmla="val 12500"/>
              </a:avLst>
            </a:prstGeom>
            <a:solidFill>
              <a:srgbClr val="CCCC00"/>
            </a:solidFill>
            <a:ln w="9525">
              <a:solidFill>
                <a:srgbClr val="FFFFFF"/>
              </a:solidFill>
              <a:miter lim="800000"/>
              <a:headEnd/>
              <a:tailEnd/>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Arial" pitchFamily="34" charset="0"/>
                  <a:ea typeface="華康儷細黑" pitchFamily="49" charset="-120"/>
                  <a:cs typeface="+mn-cs"/>
                </a:rPr>
                <a:t>研究本質</a:t>
              </a:r>
            </a:p>
          </p:txBody>
        </p:sp>
        <p:grpSp>
          <p:nvGrpSpPr>
            <p:cNvPr id="44045" name="群組 22"/>
            <p:cNvGrpSpPr>
              <a:grpSpLocks/>
            </p:cNvGrpSpPr>
            <p:nvPr/>
          </p:nvGrpSpPr>
          <p:grpSpPr bwMode="auto">
            <a:xfrm>
              <a:off x="6571080" y="2711003"/>
              <a:ext cx="525956" cy="1894841"/>
              <a:chOff x="6256069" y="2253976"/>
              <a:chExt cx="478232" cy="1440080"/>
            </a:xfrm>
          </p:grpSpPr>
          <p:sp>
            <p:nvSpPr>
              <p:cNvPr id="67" name="AutoShape 7"/>
              <p:cNvSpPr>
                <a:spLocks noChangeArrowheads="1"/>
              </p:cNvSpPr>
              <p:nvPr/>
            </p:nvSpPr>
            <p:spPr bwMode="auto">
              <a:xfrm>
                <a:off x="6323043" y="2762453"/>
                <a:ext cx="410446" cy="42479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767676"/>
                  </a:gs>
                  <a:gs pos="100000">
                    <a:srgbClr val="FFFFFF"/>
                  </a:gs>
                </a:gsLst>
                <a:lin ang="18900000" scaled="1"/>
              </a:gradFill>
              <a:ln w="9525">
                <a:solidFill>
                  <a:srgbClr val="7E9CE8"/>
                </a:solidFill>
                <a:miter lim="800000"/>
                <a:headEnd/>
                <a:tailEnd/>
              </a:ln>
            </p:spPr>
            <p:txBody>
              <a:bodyPr lIns="60350" tIns="30175" rIns="60350" bIns="3017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zh-TW" sz="2400" b="0" i="0" u="none" strike="noStrike" kern="1200" cap="none" spc="0" normalizeH="0" baseline="0" noProof="0">
                  <a:ln>
                    <a:noFill/>
                  </a:ln>
                  <a:solidFill>
                    <a:prstClr val="black"/>
                  </a:solidFill>
                  <a:effectLst/>
                  <a:uLnTx/>
                  <a:uFillTx/>
                  <a:latin typeface="Arial" pitchFamily="34" charset="0"/>
                  <a:ea typeface="新細明體" pitchFamily="18" charset="-120"/>
                  <a:cs typeface="+mn-cs"/>
                </a:endParaRPr>
              </a:p>
            </p:txBody>
          </p:sp>
          <p:sp>
            <p:nvSpPr>
              <p:cNvPr id="68" name="AutoShape 10"/>
              <p:cNvSpPr>
                <a:spLocks noChangeArrowheads="1"/>
              </p:cNvSpPr>
              <p:nvPr/>
            </p:nvSpPr>
            <p:spPr bwMode="auto">
              <a:xfrm rot="2001498">
                <a:off x="6255263" y="3270193"/>
                <a:ext cx="412329" cy="42479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767676"/>
                  </a:gs>
                  <a:gs pos="100000">
                    <a:srgbClr val="FFFFFF"/>
                  </a:gs>
                </a:gsLst>
                <a:lin ang="18900000" scaled="1"/>
              </a:gradFill>
              <a:ln w="9525">
                <a:solidFill>
                  <a:srgbClr val="7E9CE8"/>
                </a:solidFill>
                <a:miter lim="800000"/>
                <a:headEnd/>
                <a:tailEnd/>
              </a:ln>
            </p:spPr>
            <p:txBody>
              <a:bodyPr lIns="60350" tIns="30175" rIns="60350" bIns="3017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zh-TW" sz="2400" b="0" i="0" u="none" strike="noStrike" kern="1200" cap="none" spc="0" normalizeH="0" baseline="0" noProof="0">
                  <a:ln>
                    <a:noFill/>
                  </a:ln>
                  <a:solidFill>
                    <a:prstClr val="black"/>
                  </a:solidFill>
                  <a:effectLst/>
                  <a:uLnTx/>
                  <a:uFillTx/>
                  <a:latin typeface="Arial" pitchFamily="34" charset="0"/>
                  <a:ea typeface="新細明體" pitchFamily="18" charset="-120"/>
                  <a:cs typeface="+mn-cs"/>
                </a:endParaRPr>
              </a:p>
            </p:txBody>
          </p:sp>
          <p:sp>
            <p:nvSpPr>
              <p:cNvPr id="69" name="AutoShape 11"/>
              <p:cNvSpPr>
                <a:spLocks noChangeArrowheads="1"/>
              </p:cNvSpPr>
              <p:nvPr/>
            </p:nvSpPr>
            <p:spPr bwMode="auto">
              <a:xfrm rot="-1361761">
                <a:off x="6255263" y="2254714"/>
                <a:ext cx="410446" cy="424791"/>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767676"/>
                  </a:gs>
                  <a:gs pos="100000">
                    <a:srgbClr val="FFFFFF"/>
                  </a:gs>
                </a:gsLst>
                <a:lin ang="18900000" scaled="1"/>
              </a:gradFill>
              <a:ln w="9525">
                <a:solidFill>
                  <a:srgbClr val="7E9CE8"/>
                </a:solidFill>
                <a:miter lim="800000"/>
                <a:headEnd/>
                <a:tailEnd/>
              </a:ln>
            </p:spPr>
            <p:txBody>
              <a:bodyPr lIns="60350" tIns="30175" rIns="60350" bIns="3017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zh-TW" sz="2400" b="0" i="0" u="none" strike="noStrike" kern="1200" cap="none" spc="0" normalizeH="0" baseline="0" noProof="0">
                  <a:ln>
                    <a:noFill/>
                  </a:ln>
                  <a:solidFill>
                    <a:prstClr val="black"/>
                  </a:solidFill>
                  <a:effectLst/>
                  <a:uLnTx/>
                  <a:uFillTx/>
                  <a:latin typeface="Arial" pitchFamily="34" charset="0"/>
                  <a:ea typeface="新細明體" pitchFamily="18" charset="-120"/>
                  <a:cs typeface="+mn-cs"/>
                </a:endParaRPr>
              </a:p>
            </p:txBody>
          </p:sp>
        </p:grpSp>
        <p:sp>
          <p:nvSpPr>
            <p:cNvPr id="63" name="Rectangle 12"/>
            <p:cNvSpPr>
              <a:spLocks noChangeArrowheads="1"/>
            </p:cNvSpPr>
            <p:nvPr/>
          </p:nvSpPr>
          <p:spPr bwMode="auto">
            <a:xfrm>
              <a:off x="7278361" y="4593835"/>
              <a:ext cx="1579919" cy="668078"/>
            </a:xfrm>
            <a:prstGeom prst="rect">
              <a:avLst/>
            </a:prstGeom>
            <a:solidFill>
              <a:srgbClr val="997B45"/>
            </a:solidFill>
            <a:ln w="9525">
              <a:noFill/>
              <a:miter lim="800000"/>
              <a:headEnd/>
              <a:tailEnd/>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a:ln>
                    <a:noFill/>
                  </a:ln>
                  <a:solidFill>
                    <a:prstClr val="white"/>
                  </a:solidFill>
                  <a:effectLst/>
                  <a:uLnTx/>
                  <a:uFillTx/>
                  <a:latin typeface="Arial" pitchFamily="34" charset="0"/>
                  <a:ea typeface="華康儷細黑" pitchFamily="49" charset="-120"/>
                  <a:cs typeface="+mn-cs"/>
                </a:rPr>
                <a:t>低標準</a:t>
              </a:r>
            </a:p>
          </p:txBody>
        </p:sp>
        <p:sp>
          <p:nvSpPr>
            <p:cNvPr id="64" name="Rectangle 13"/>
            <p:cNvSpPr>
              <a:spLocks noChangeArrowheads="1"/>
            </p:cNvSpPr>
            <p:nvPr/>
          </p:nvSpPr>
          <p:spPr bwMode="auto">
            <a:xfrm>
              <a:off x="7278120" y="3371226"/>
              <a:ext cx="1580160" cy="667728"/>
            </a:xfrm>
            <a:prstGeom prst="rect">
              <a:avLst/>
            </a:prstGeom>
            <a:solidFill>
              <a:srgbClr val="330066"/>
            </a:solidFill>
            <a:ln w="9525">
              <a:miter lim="800000"/>
              <a:headEnd/>
              <a:tailEnd/>
            </a:ln>
            <a:scene3d>
              <a:camera prst="orthographicFront"/>
              <a:lightRig rig="legacyFlat3" dir="t"/>
            </a:scene3d>
            <a:sp3d extrusionH="887400" prstMaterial="legacyMatte">
              <a:bevelT w="13500" h="13500" prst="angle"/>
              <a:bevelB w="13500" h="13500" prst="angle"/>
              <a:extrusionClr>
                <a:srgbClr val="330066"/>
              </a:extrusionClr>
            </a:sp3d>
          </p:spPr>
          <p:txBody>
            <a:bodyPr lIns="60350" tIns="30175" rIns="60350" bIns="30175"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Arial" pitchFamily="34" charset="0"/>
                  <a:ea typeface="華康儷細黑"/>
                  <a:cs typeface="+mn-cs"/>
                </a:rPr>
                <a:t>中標準</a:t>
              </a:r>
            </a:p>
          </p:txBody>
        </p:sp>
        <p:sp>
          <p:nvSpPr>
            <p:cNvPr id="65" name="Rectangle 14"/>
            <p:cNvSpPr>
              <a:spLocks noChangeArrowheads="1"/>
            </p:cNvSpPr>
            <p:nvPr/>
          </p:nvSpPr>
          <p:spPr bwMode="auto">
            <a:xfrm>
              <a:off x="7278120" y="2149639"/>
              <a:ext cx="1580160" cy="667728"/>
            </a:xfrm>
            <a:prstGeom prst="rect">
              <a:avLst/>
            </a:prstGeom>
            <a:solidFill>
              <a:schemeClr val="accent1">
                <a:lumMod val="40000"/>
                <a:lumOff val="60000"/>
              </a:schemeClr>
            </a:solidFill>
            <a:ln w="9525">
              <a:miter lim="800000"/>
              <a:headEnd/>
              <a:tailEnd/>
            </a:ln>
            <a:scene3d>
              <a:camera prst="orthographicFront"/>
              <a:lightRig rig="legacyFlat3" dir="t"/>
            </a:scene3d>
            <a:sp3d extrusionH="1801800" prstMaterial="legacyMatte">
              <a:bevelT w="13500" h="13500" prst="angle"/>
              <a:bevelB w="13500" h="13500" prst="angle"/>
              <a:extrusionClr>
                <a:srgbClr val="330066"/>
              </a:extrusionClr>
            </a:sp3d>
          </p:spPr>
          <p:txBody>
            <a:bodyPr lIns="60350" tIns="30175" rIns="60350" bIns="30175"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Arial" pitchFamily="34" charset="0"/>
                  <a:ea typeface="華康儷細黑"/>
                  <a:cs typeface="+mn-cs"/>
                </a:rPr>
                <a:t>高標準</a:t>
              </a:r>
            </a:p>
          </p:txBody>
        </p:sp>
        <p:sp>
          <p:nvSpPr>
            <p:cNvPr id="66" name="AutoShape 9"/>
            <p:cNvSpPr>
              <a:spLocks noChangeArrowheads="1"/>
            </p:cNvSpPr>
            <p:nvPr/>
          </p:nvSpPr>
          <p:spPr bwMode="auto">
            <a:xfrm>
              <a:off x="3002435" y="4286256"/>
              <a:ext cx="3356550" cy="889667"/>
            </a:xfrm>
            <a:prstGeom prst="bevel">
              <a:avLst>
                <a:gd name="adj" fmla="val 12500"/>
              </a:avLst>
            </a:prstGeom>
            <a:solidFill>
              <a:srgbClr val="CCCC00"/>
            </a:solidFill>
            <a:ln w="9525">
              <a:solidFill>
                <a:srgbClr val="FFFFFF"/>
              </a:solidFill>
              <a:miter lim="800000"/>
              <a:headEnd/>
              <a:tailEnd/>
            </a:ln>
          </p:spPr>
          <p:txBody>
            <a:bodyPr lIns="60350" tIns="30175" rIns="60350" bIns="30175"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black"/>
                  </a:solidFill>
                  <a:effectLst/>
                  <a:uLnTx/>
                  <a:uFillTx/>
                  <a:latin typeface="Arial" pitchFamily="34" charset="0"/>
                  <a:ea typeface="華康儷細黑" pitchFamily="49" charset="-120"/>
                  <a:cs typeface="+mn-cs"/>
                </a:rPr>
                <a:t>資料申請者所屬群體 </a:t>
              </a:r>
            </a:p>
          </p:txBody>
        </p:sp>
      </p:grpSp>
      <p:sp>
        <p:nvSpPr>
          <p:cNvPr id="73" name="矩形 72"/>
          <p:cNvSpPr/>
          <p:nvPr/>
        </p:nvSpPr>
        <p:spPr>
          <a:xfrm>
            <a:off x="7179470" y="4286252"/>
            <a:ext cx="1315641" cy="500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white"/>
              </a:solidFill>
              <a:effectLst/>
              <a:uLnTx/>
              <a:uFillTx/>
              <a:latin typeface="News Gothic MT"/>
              <a:ea typeface="新細明體" panose="02020500000000000000" pitchFamily="18" charset="-120"/>
              <a:cs typeface="+mn-cs"/>
            </a:endParaRPr>
          </a:p>
        </p:txBody>
      </p:sp>
      <p:sp>
        <p:nvSpPr>
          <p:cNvPr id="76" name="矩形 75"/>
          <p:cNvSpPr/>
          <p:nvPr/>
        </p:nvSpPr>
        <p:spPr>
          <a:xfrm>
            <a:off x="1375174" y="4929190"/>
            <a:ext cx="7816453" cy="1857375"/>
          </a:xfrm>
          <a:prstGeom prst="rect">
            <a:avLst/>
          </a:prstGeom>
          <a:noFill/>
          <a:ln>
            <a:solidFill>
              <a:srgbClr val="FF0000"/>
            </a:solidFill>
          </a:ln>
          <a:effectLst>
            <a:outerShdw blurRad="50800" dist="38100" dir="13500000" algn="br" rotWithShape="0">
              <a:srgbClr val="FF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white"/>
              </a:solidFill>
              <a:effectLst/>
              <a:uLnTx/>
              <a:uFillTx/>
              <a:latin typeface="News Gothic MT"/>
              <a:ea typeface="新細明體" panose="02020500000000000000" pitchFamily="18" charset="-120"/>
              <a:cs typeface="+mn-cs"/>
            </a:endParaRPr>
          </a:p>
        </p:txBody>
      </p:sp>
      <p:cxnSp>
        <p:nvCxnSpPr>
          <p:cNvPr id="83" name="直線接點 82"/>
          <p:cNvCxnSpPr/>
          <p:nvPr/>
        </p:nvCxnSpPr>
        <p:spPr>
          <a:xfrm>
            <a:off x="8495111" y="4786315"/>
            <a:ext cx="696515" cy="1428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接點 84"/>
          <p:cNvCxnSpPr/>
          <p:nvPr/>
        </p:nvCxnSpPr>
        <p:spPr>
          <a:xfrm rot="10800000" flipV="1">
            <a:off x="1375173" y="4786315"/>
            <a:ext cx="5804296" cy="1428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15776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健康城鄉規劃.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1464" y="188641"/>
            <a:ext cx="4576244" cy="3206031"/>
          </a:xfrm>
          <a:prstGeom prst="rect">
            <a:avLst/>
          </a:prstGeom>
        </p:spPr>
      </p:pic>
      <p:pic>
        <p:nvPicPr>
          <p:cNvPr id="5" name="圖片 4" descr="社區總體營造.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0016" y="188640"/>
            <a:ext cx="4664968" cy="3244610"/>
          </a:xfrm>
          <a:prstGeom prst="rect">
            <a:avLst/>
          </a:prstGeom>
        </p:spPr>
      </p:pic>
      <p:pic>
        <p:nvPicPr>
          <p:cNvPr id="6" name="圖片 5" descr="七里坪-5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3975" y="3501008"/>
            <a:ext cx="4895025" cy="3369764"/>
          </a:xfrm>
          <a:prstGeom prst="rect">
            <a:avLst/>
          </a:prstGeom>
        </p:spPr>
      </p:pic>
      <p:pic>
        <p:nvPicPr>
          <p:cNvPr id="7" name="圖片 6" descr="七里坪-全覽.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3000" y="3545632"/>
            <a:ext cx="4835778" cy="3312368"/>
          </a:xfrm>
          <a:prstGeom prst="rect">
            <a:avLst/>
          </a:prstGeom>
        </p:spPr>
      </p:pic>
    </p:spTree>
    <p:extLst>
      <p:ext uri="{BB962C8B-B14F-4D97-AF65-F5344CB8AC3E}">
        <p14:creationId xmlns:p14="http://schemas.microsoft.com/office/powerpoint/2010/main" val="1435986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30CB617B-DF0F-D44A-BE97-8F0955EA89FF}"/>
              </a:ext>
            </a:extLst>
          </p:cNvPr>
          <p:cNvSpPr>
            <a:spLocks noGrp="1"/>
          </p:cNvSpPr>
          <p:nvPr>
            <p:ph type="title"/>
          </p:nvPr>
        </p:nvSpPr>
        <p:spPr/>
        <p:txBody>
          <a:bodyPr/>
          <a:lstStyle/>
          <a:p>
            <a:r>
              <a:rPr kumimoji="1" lang="zh-TW" altLang="en-US" sz="6600" b="1" dirty="0">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核心策略</a:t>
            </a:r>
          </a:p>
        </p:txBody>
      </p:sp>
    </p:spTree>
    <p:extLst>
      <p:ext uri="{BB962C8B-B14F-4D97-AF65-F5344CB8AC3E}">
        <p14:creationId xmlns:p14="http://schemas.microsoft.com/office/powerpoint/2010/main" val="1023230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健康管理中心.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2746" y="3421900"/>
            <a:ext cx="4963255" cy="3436100"/>
          </a:xfrm>
          <a:prstGeom prst="rect">
            <a:avLst/>
          </a:prstGeom>
        </p:spPr>
      </p:pic>
      <p:pic>
        <p:nvPicPr>
          <p:cNvPr id="5" name="圖片 4" descr="整合醫療.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1" y="3438104"/>
            <a:ext cx="4949469" cy="3419896"/>
          </a:xfrm>
          <a:prstGeom prst="rect">
            <a:avLst/>
          </a:prstGeom>
        </p:spPr>
      </p:pic>
      <p:pic>
        <p:nvPicPr>
          <p:cNvPr id="6" name="圖片 5" descr="智慧體系.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6488" y="0"/>
            <a:ext cx="4973138" cy="3429000"/>
          </a:xfrm>
          <a:prstGeom prst="rect">
            <a:avLst/>
          </a:prstGeom>
        </p:spPr>
      </p:pic>
      <p:pic>
        <p:nvPicPr>
          <p:cNvPr id="7" name="圖片 6" descr="居住到社區.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4752" y="-25732"/>
            <a:ext cx="5115629" cy="3526739"/>
          </a:xfrm>
          <a:prstGeom prst="rect">
            <a:avLst/>
          </a:prstGeom>
        </p:spPr>
      </p:pic>
    </p:spTree>
    <p:extLst>
      <p:ext uri="{BB962C8B-B14F-4D97-AF65-F5344CB8AC3E}">
        <p14:creationId xmlns:p14="http://schemas.microsoft.com/office/powerpoint/2010/main" val="1364204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七里坪-酒店.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05461" y="0"/>
            <a:ext cx="4543539" cy="3140968"/>
          </a:xfrm>
          <a:prstGeom prst="rect">
            <a:avLst/>
          </a:prstGeom>
        </p:spPr>
      </p:pic>
      <p:pic>
        <p:nvPicPr>
          <p:cNvPr id="7" name="圖片 6" descr="七里坪-文化中心.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3432" y="4365104"/>
            <a:ext cx="4901490" cy="3356992"/>
          </a:xfrm>
          <a:prstGeom prst="rect">
            <a:avLst/>
          </a:prstGeom>
        </p:spPr>
      </p:pic>
      <p:pic>
        <p:nvPicPr>
          <p:cNvPr id="8" name="圖片 7" descr="七里坪-國際學院.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2523" y="4221089"/>
            <a:ext cx="4271883" cy="2961261"/>
          </a:xfrm>
          <a:prstGeom prst="rect">
            <a:avLst/>
          </a:prstGeom>
        </p:spPr>
      </p:pic>
      <p:pic>
        <p:nvPicPr>
          <p:cNvPr id="9" name="圖片 8" descr="七里坪-酒店2.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832304" y="2924944"/>
            <a:ext cx="2050464" cy="2005063"/>
          </a:xfrm>
          <a:prstGeom prst="rect">
            <a:avLst/>
          </a:prstGeom>
        </p:spPr>
      </p:pic>
      <p:pic>
        <p:nvPicPr>
          <p:cNvPr id="10" name="圖片 9" descr="台灣-人口老化.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3001" y="620688"/>
            <a:ext cx="5454639" cy="3789040"/>
          </a:xfrm>
          <a:prstGeom prst="rect">
            <a:avLst/>
          </a:prstGeom>
        </p:spPr>
      </p:pic>
    </p:spTree>
    <p:extLst>
      <p:ext uri="{BB962C8B-B14F-4D97-AF65-F5344CB8AC3E}">
        <p14:creationId xmlns:p14="http://schemas.microsoft.com/office/powerpoint/2010/main" val="1831597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圖片 3" descr="IMG_253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1668463"/>
            <a:ext cx="9906000" cy="450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2" name="圖片 4" descr="IMG_252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704006" y="2"/>
            <a:ext cx="3344994" cy="231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3" name="圖片 5" descr="IMG_464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3000" y="4884738"/>
            <a:ext cx="3054350" cy="1973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4" name="圖片 6" descr="IMG_241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79621" y="2"/>
            <a:ext cx="3205693" cy="221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5" name="圖片 7" descr="IMG_2409.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046010" y="4325938"/>
            <a:ext cx="3657997" cy="2532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6" name="圖片 8" descr="IMG_4606.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137158" y="-153988"/>
            <a:ext cx="3566848" cy="247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7" name="圖片 9" descr="IMG_4656.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432280" y="4354515"/>
            <a:ext cx="3616721" cy="2503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129372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AutoShape 9"/>
          <p:cNvSpPr>
            <a:spLocks noChangeArrowheads="1"/>
          </p:cNvSpPr>
          <p:nvPr/>
        </p:nvSpPr>
        <p:spPr bwMode="auto">
          <a:xfrm>
            <a:off x="1650340" y="5229227"/>
            <a:ext cx="9049544" cy="1438275"/>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16738" name="Line 7"/>
          <p:cNvSpPr>
            <a:spLocks noChangeShapeType="1"/>
          </p:cNvSpPr>
          <p:nvPr/>
        </p:nvSpPr>
        <p:spPr bwMode="auto">
          <a:xfrm>
            <a:off x="3053689" y="4149727"/>
            <a:ext cx="0" cy="1223963"/>
          </a:xfrm>
          <a:prstGeom prst="line">
            <a:avLst/>
          </a:prstGeom>
          <a:noFill/>
          <a:ln w="76200" cap="rnd">
            <a:solidFill>
              <a:srgbClr val="969696"/>
            </a:solidFill>
            <a:prstDash val="sysDot"/>
            <a:round/>
            <a:headEnd/>
            <a:tailEnd type="stealth"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16739" name="AutoShape 8"/>
          <p:cNvSpPr>
            <a:spLocks noChangeArrowheads="1"/>
          </p:cNvSpPr>
          <p:nvPr/>
        </p:nvSpPr>
        <p:spPr bwMode="auto">
          <a:xfrm>
            <a:off x="1650339" y="3502027"/>
            <a:ext cx="9126934" cy="1439863"/>
          </a:xfrm>
          <a:prstGeom prst="roundRect">
            <a:avLst>
              <a:gd name="adj" fmla="val 16667"/>
            </a:avLst>
          </a:prstGeom>
          <a:solidFill>
            <a:srgbClr val="FFFF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a:ln>
                  <a:noFill/>
                </a:ln>
                <a:solidFill>
                  <a:prstClr val="black"/>
                </a:solidFill>
                <a:effectLst/>
                <a:uLnTx/>
                <a:uFillTx/>
                <a:latin typeface="Times New Roman" charset="0"/>
                <a:ea typeface="新細明體" charset="0"/>
              </a:rPr>
              <a:t>         </a:t>
            </a:r>
          </a:p>
        </p:txBody>
      </p:sp>
      <p:sp>
        <p:nvSpPr>
          <p:cNvPr id="116740" name="Line 6"/>
          <p:cNvSpPr>
            <a:spLocks noChangeShapeType="1"/>
          </p:cNvSpPr>
          <p:nvPr/>
        </p:nvSpPr>
        <p:spPr bwMode="auto">
          <a:xfrm>
            <a:off x="3053689" y="2420938"/>
            <a:ext cx="0" cy="1223962"/>
          </a:xfrm>
          <a:prstGeom prst="line">
            <a:avLst/>
          </a:prstGeom>
          <a:noFill/>
          <a:ln w="76200" cap="rnd">
            <a:solidFill>
              <a:srgbClr val="969696"/>
            </a:solidFill>
            <a:prstDash val="sysDot"/>
            <a:round/>
            <a:headEnd/>
            <a:tailEnd type="stealth"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053" name="AutoShape 5"/>
          <p:cNvSpPr>
            <a:spLocks noChangeArrowheads="1"/>
          </p:cNvSpPr>
          <p:nvPr/>
        </p:nvSpPr>
        <p:spPr bwMode="auto">
          <a:xfrm>
            <a:off x="1493839" y="1557338"/>
            <a:ext cx="9204325" cy="1727200"/>
          </a:xfrm>
          <a:prstGeom prst="roundRect">
            <a:avLst>
              <a:gd name="adj" fmla="val 16667"/>
            </a:avLst>
          </a:prstGeom>
          <a:solidFill>
            <a:srgbClr val="FFFFCC"/>
          </a:solidFill>
          <a:ln w="9525">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zh-TW" sz="2400" b="0" i="0" u="none" strike="noStrike" kern="1200" cap="none" spc="0" normalizeH="0" baseline="0" noProof="0">
              <a:ln>
                <a:noFill/>
              </a:ln>
              <a:solidFill>
                <a:prstClr val="black"/>
              </a:solidFill>
              <a:effectLst/>
              <a:uLnTx/>
              <a:uFillTx/>
              <a:latin typeface="新細明體" panose="02020500000000000000" pitchFamily="18" charset="-120"/>
              <a:ea typeface="新細明體" panose="02020500000000000000" pitchFamily="18" charset="-120"/>
              <a:cs typeface="+mn-cs"/>
            </a:endParaRPr>
          </a:p>
        </p:txBody>
      </p:sp>
      <p:grpSp>
        <p:nvGrpSpPr>
          <p:cNvPr id="116742" name="Group 14"/>
          <p:cNvGrpSpPr>
            <a:grpSpLocks/>
          </p:cNvGrpSpPr>
          <p:nvPr/>
        </p:nvGrpSpPr>
        <p:grpSpPr bwMode="auto">
          <a:xfrm>
            <a:off x="4692651" y="1989140"/>
            <a:ext cx="2340637" cy="1025525"/>
            <a:chOff x="2109" y="1162"/>
            <a:chExt cx="1361" cy="646"/>
          </a:xfrm>
        </p:grpSpPr>
        <p:sp>
          <p:nvSpPr>
            <p:cNvPr id="116760" name="WordArt 10"/>
            <p:cNvSpPr>
              <a:spLocks noChangeArrowheads="1" noChangeShapeType="1" noTextEdit="1"/>
            </p:cNvSpPr>
            <p:nvPr/>
          </p:nvSpPr>
          <p:spPr bwMode="auto">
            <a:xfrm>
              <a:off x="2109" y="1162"/>
              <a:ext cx="772" cy="646"/>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uLnTx/>
                  <a:uFillTx/>
                  <a:latin typeface="Elegant"/>
                  <a:ea typeface="Elegant"/>
                  <a:cs typeface="Elegant"/>
                </a:rPr>
                <a:t>W</a:t>
              </a:r>
              <a:endParaRPr kumimoji="1" lang="zh-TW" alt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uLnTx/>
                <a:uFillTx/>
                <a:latin typeface="Elegant"/>
                <a:ea typeface="Elegant"/>
                <a:cs typeface="Elegant"/>
              </a:endParaRPr>
            </a:p>
          </p:txBody>
        </p:sp>
        <p:sp>
          <p:nvSpPr>
            <p:cNvPr id="116761" name="WordArt 12"/>
            <p:cNvSpPr>
              <a:spLocks noChangeArrowheads="1" noChangeShapeType="1" noTextEdit="1"/>
            </p:cNvSpPr>
            <p:nvPr/>
          </p:nvSpPr>
          <p:spPr bwMode="auto">
            <a:xfrm>
              <a:off x="2653" y="1570"/>
              <a:ext cx="817" cy="227"/>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uLnTx/>
                  <a:uFillTx/>
                  <a:latin typeface="Elegant"/>
                  <a:ea typeface="Elegant"/>
                  <a:cs typeface="Elegant"/>
                </a:rPr>
                <a:t>est</a:t>
              </a:r>
              <a:endParaRPr kumimoji="1" lang="zh-TW" alt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uLnTx/>
                <a:uFillTx/>
                <a:latin typeface="Elegant"/>
                <a:ea typeface="Elegant"/>
                <a:cs typeface="Elegant"/>
              </a:endParaRPr>
            </a:p>
          </p:txBody>
        </p:sp>
      </p:grpSp>
      <p:grpSp>
        <p:nvGrpSpPr>
          <p:cNvPr id="116743" name="Group 35"/>
          <p:cNvGrpSpPr>
            <a:grpSpLocks/>
          </p:cNvGrpSpPr>
          <p:nvPr/>
        </p:nvGrpSpPr>
        <p:grpSpPr bwMode="auto">
          <a:xfrm>
            <a:off x="5939500" y="1844675"/>
            <a:ext cx="1559851" cy="865188"/>
            <a:chOff x="3152" y="346"/>
            <a:chExt cx="907" cy="545"/>
          </a:xfrm>
        </p:grpSpPr>
        <p:sp>
          <p:nvSpPr>
            <p:cNvPr id="2065" name="Rectangle 17"/>
            <p:cNvSpPr>
              <a:spLocks noChangeArrowheads="1"/>
            </p:cNvSpPr>
            <p:nvPr/>
          </p:nvSpPr>
          <p:spPr bwMode="auto">
            <a:xfrm>
              <a:off x="3198" y="346"/>
              <a:ext cx="816" cy="545"/>
            </a:xfrm>
            <a:prstGeom prst="rect">
              <a:avLst/>
            </a:prstGeom>
            <a:gradFill rotWithShape="1">
              <a:gsLst>
                <a:gs pos="0">
                  <a:srgbClr val="FFFF99"/>
                </a:gs>
                <a:gs pos="100000">
                  <a:schemeClr val="bg1"/>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新細明體" panose="02020500000000000000" pitchFamily="18" charset="-120"/>
                <a:ea typeface="新細明體" panose="02020500000000000000" pitchFamily="18" charset="-120"/>
                <a:cs typeface="+mn-cs"/>
              </a:endParaRPr>
            </a:p>
          </p:txBody>
        </p:sp>
        <p:sp>
          <p:nvSpPr>
            <p:cNvPr id="2064" name="Text Box 16"/>
            <p:cNvSpPr txBox="1">
              <a:spLocks noChangeArrowheads="1"/>
            </p:cNvSpPr>
            <p:nvPr/>
          </p:nvSpPr>
          <p:spPr bwMode="auto">
            <a:xfrm>
              <a:off x="3152" y="391"/>
              <a:ext cx="907" cy="46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60000"/>
                </a:lnSpc>
                <a:spcBef>
                  <a:spcPct val="50000"/>
                </a:spcBef>
                <a:spcAft>
                  <a:spcPct val="0"/>
                </a:spcAft>
                <a:buClrTx/>
                <a:buSzTx/>
                <a:buFontTx/>
                <a:buNone/>
                <a:tabLst/>
                <a:defRPr/>
              </a:pPr>
              <a:r>
                <a:rPr kumimoji="1" lang="zh-TW" altLang="en-US" sz="2400" b="0" i="0" u="none" strike="noStrike" kern="1200" cap="none" spc="0" normalizeH="0" baseline="0" noProof="0" dirty="0">
                  <a:ln>
                    <a:noFill/>
                  </a:ln>
                  <a:solidFill>
                    <a:srgbClr val="4D4D4D"/>
                  </a:solidFill>
                  <a:effectLst/>
                  <a:uLnTx/>
                  <a:uFillTx/>
                  <a:latin typeface="新細明體" panose="02020500000000000000" pitchFamily="18" charset="-120"/>
                  <a:ea typeface="新細明體" panose="02020500000000000000" pitchFamily="18" charset="-120"/>
                  <a:cs typeface="+mn-cs"/>
                </a:rPr>
                <a:t>生態都市</a:t>
              </a:r>
            </a:p>
            <a:p>
              <a:pPr marL="0" marR="0" lvl="0" indent="0" algn="l" defTabSz="914400" rtl="0" eaLnBrk="1" fontAlgn="base" latinLnBrk="0" hangingPunct="1">
                <a:lnSpc>
                  <a:spcPct val="60000"/>
                </a:lnSpc>
                <a:spcBef>
                  <a:spcPct val="50000"/>
                </a:spcBef>
                <a:spcAft>
                  <a:spcPct val="0"/>
                </a:spcAft>
                <a:buClrTx/>
                <a:buSzTx/>
                <a:buFontTx/>
                <a:buNone/>
                <a:tabLst/>
                <a:defRPr/>
              </a:pPr>
              <a:r>
                <a:rPr kumimoji="1" lang="zh-TW" altLang="en-US" sz="2400" b="0" i="0" u="none" strike="noStrike" kern="1200" cap="none" spc="0" normalizeH="0" baseline="0" noProof="0" dirty="0">
                  <a:ln>
                    <a:noFill/>
                  </a:ln>
                  <a:solidFill>
                    <a:srgbClr val="4D4D4D"/>
                  </a:solidFill>
                  <a:effectLst/>
                  <a:uLnTx/>
                  <a:uFillTx/>
                  <a:latin typeface="新細明體" panose="02020500000000000000" pitchFamily="18" charset="-120"/>
                  <a:ea typeface="新細明體" panose="02020500000000000000" pitchFamily="18" charset="-120"/>
                  <a:cs typeface="+mn-cs"/>
                </a:rPr>
                <a:t>花園城市</a:t>
              </a:r>
            </a:p>
          </p:txBody>
        </p:sp>
      </p:grpSp>
      <p:grpSp>
        <p:nvGrpSpPr>
          <p:cNvPr id="116744" name="Group 37"/>
          <p:cNvGrpSpPr>
            <a:grpSpLocks/>
          </p:cNvGrpSpPr>
          <p:nvPr/>
        </p:nvGrpSpPr>
        <p:grpSpPr bwMode="auto">
          <a:xfrm>
            <a:off x="7812353" y="1843088"/>
            <a:ext cx="2495418" cy="1154112"/>
            <a:chOff x="4014" y="481"/>
            <a:chExt cx="1451" cy="727"/>
          </a:xfrm>
        </p:grpSpPr>
        <p:sp>
          <p:nvSpPr>
            <p:cNvPr id="2066" name="Rectangle 18"/>
            <p:cNvSpPr>
              <a:spLocks noChangeArrowheads="1"/>
            </p:cNvSpPr>
            <p:nvPr/>
          </p:nvSpPr>
          <p:spPr bwMode="auto">
            <a:xfrm>
              <a:off x="4604" y="481"/>
              <a:ext cx="816" cy="545"/>
            </a:xfrm>
            <a:prstGeom prst="rect">
              <a:avLst/>
            </a:prstGeom>
            <a:gradFill rotWithShape="1">
              <a:gsLst>
                <a:gs pos="0">
                  <a:srgbClr val="CCFFCC"/>
                </a:gs>
                <a:gs pos="100000">
                  <a:srgbClr val="3399FF"/>
                </a:gs>
              </a:gsLst>
              <a:lin ang="18900000" scaled="1"/>
            </a:gra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新細明體" panose="02020500000000000000" pitchFamily="18" charset="-120"/>
                <a:ea typeface="新細明體" panose="02020500000000000000" pitchFamily="18" charset="-120"/>
                <a:cs typeface="+mn-cs"/>
              </a:endParaRPr>
            </a:p>
          </p:txBody>
        </p:sp>
        <p:grpSp>
          <p:nvGrpSpPr>
            <p:cNvPr id="116754" name="Group 15"/>
            <p:cNvGrpSpPr>
              <a:grpSpLocks/>
            </p:cNvGrpSpPr>
            <p:nvPr/>
          </p:nvGrpSpPr>
          <p:grpSpPr bwMode="auto">
            <a:xfrm>
              <a:off x="4014" y="618"/>
              <a:ext cx="1360" cy="590"/>
              <a:chOff x="3878" y="1253"/>
              <a:chExt cx="1360" cy="590"/>
            </a:xfrm>
          </p:grpSpPr>
          <p:sp>
            <p:nvSpPr>
              <p:cNvPr id="116756" name="WordArt 11"/>
              <p:cNvSpPr>
                <a:spLocks noChangeArrowheads="1" noChangeShapeType="1" noTextEdit="1"/>
              </p:cNvSpPr>
              <p:nvPr/>
            </p:nvSpPr>
            <p:spPr bwMode="auto">
              <a:xfrm>
                <a:off x="3878" y="1253"/>
                <a:ext cx="726" cy="59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3600" b="0" i="0" u="none" strike="noStrike" kern="10" cap="none" spc="0" normalizeH="0" baseline="0" noProof="0">
                    <a:ln>
                      <a:noFill/>
                    </a:ln>
                    <a:gradFill rotWithShape="1">
                      <a:gsLst>
                        <a:gs pos="0">
                          <a:srgbClr val="03D4A8"/>
                        </a:gs>
                        <a:gs pos="25000">
                          <a:srgbClr val="21D6E0"/>
                        </a:gs>
                        <a:gs pos="75000">
                          <a:srgbClr val="0087E6"/>
                        </a:gs>
                        <a:gs pos="100000">
                          <a:srgbClr val="005CBF"/>
                        </a:gs>
                      </a:gsLst>
                      <a:lin ang="5400000" scaled="1"/>
                    </a:gradFill>
                    <a:effectLst>
                      <a:outerShdw dist="35921" dir="2700000" algn="ctr" rotWithShape="0">
                        <a:srgbClr val="C0C0C0">
                          <a:alpha val="79999"/>
                        </a:srgbClr>
                      </a:outerShdw>
                    </a:effectLst>
                    <a:uLnTx/>
                    <a:uFillTx/>
                    <a:latin typeface="新細明體" panose="02020500000000000000" pitchFamily="18" charset="-120"/>
                    <a:ea typeface="新細明體" panose="02020500000000000000" pitchFamily="18" charset="-120"/>
                    <a:cs typeface="+mj-ea"/>
                  </a:rPr>
                  <a:t>E</a:t>
                </a:r>
                <a:endParaRPr kumimoji="1" lang="zh-TW" altLang="en-US" sz="3600" b="0" i="0" u="none" strike="noStrike" kern="10" cap="none" spc="0" normalizeH="0" baseline="0" noProof="0">
                  <a:ln>
                    <a:noFill/>
                  </a:ln>
                  <a:gradFill rotWithShape="1">
                    <a:gsLst>
                      <a:gs pos="0">
                        <a:srgbClr val="03D4A8"/>
                      </a:gs>
                      <a:gs pos="25000">
                        <a:srgbClr val="21D6E0"/>
                      </a:gs>
                      <a:gs pos="75000">
                        <a:srgbClr val="0087E6"/>
                      </a:gs>
                      <a:gs pos="100000">
                        <a:srgbClr val="005CBF"/>
                      </a:gs>
                    </a:gsLst>
                    <a:lin ang="5400000" scaled="1"/>
                  </a:gradFill>
                  <a:effectLst>
                    <a:outerShdw dist="35921" dir="2700000" algn="ctr" rotWithShape="0">
                      <a:srgbClr val="C0C0C0">
                        <a:alpha val="79999"/>
                      </a:srgbClr>
                    </a:outerShdw>
                  </a:effectLst>
                  <a:uLnTx/>
                  <a:uFillTx/>
                  <a:latin typeface="新細明體" panose="02020500000000000000" pitchFamily="18" charset="-120"/>
                  <a:ea typeface="新細明體" panose="02020500000000000000" pitchFamily="18" charset="-120"/>
                  <a:cs typeface="+mj-ea"/>
                </a:endParaRPr>
              </a:p>
            </p:txBody>
          </p:sp>
          <p:sp>
            <p:nvSpPr>
              <p:cNvPr id="116757" name="WordArt 13"/>
              <p:cNvSpPr>
                <a:spLocks noChangeArrowheads="1" noChangeShapeType="1" noTextEdit="1"/>
              </p:cNvSpPr>
              <p:nvPr/>
            </p:nvSpPr>
            <p:spPr bwMode="auto">
              <a:xfrm>
                <a:off x="4422" y="1616"/>
                <a:ext cx="816" cy="226"/>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3600" b="0" i="0" u="none" strike="noStrike" kern="10" cap="none" spc="0" normalizeH="0" baseline="0" noProof="0">
                    <a:ln>
                      <a:noFill/>
                    </a:ln>
                    <a:gradFill rotWithShape="1">
                      <a:gsLst>
                        <a:gs pos="0">
                          <a:srgbClr val="03D4A8"/>
                        </a:gs>
                        <a:gs pos="25000">
                          <a:srgbClr val="21D6E0"/>
                        </a:gs>
                        <a:gs pos="75000">
                          <a:srgbClr val="0087E6"/>
                        </a:gs>
                        <a:gs pos="100000">
                          <a:srgbClr val="005CBF"/>
                        </a:gs>
                      </a:gsLst>
                      <a:lin ang="5400000" scaled="1"/>
                    </a:gradFill>
                    <a:effectLst>
                      <a:outerShdw dist="35921" dir="2700000" algn="ctr" rotWithShape="0">
                        <a:srgbClr val="C0C0C0">
                          <a:alpha val="79999"/>
                        </a:srgbClr>
                      </a:outerShdw>
                    </a:effectLst>
                    <a:uLnTx/>
                    <a:uFillTx/>
                    <a:latin typeface="新細明體" panose="02020500000000000000" pitchFamily="18" charset="-120"/>
                    <a:ea typeface="新細明體" panose="02020500000000000000" pitchFamily="18" charset="-120"/>
                    <a:cs typeface="+mj-ea"/>
                  </a:rPr>
                  <a:t>ast</a:t>
                </a:r>
                <a:endParaRPr kumimoji="1" lang="zh-TW" altLang="en-US" sz="3600" b="0" i="0" u="none" strike="noStrike" kern="10" cap="none" spc="0" normalizeH="0" baseline="0" noProof="0">
                  <a:ln>
                    <a:noFill/>
                  </a:ln>
                  <a:gradFill rotWithShape="1">
                    <a:gsLst>
                      <a:gs pos="0">
                        <a:srgbClr val="03D4A8"/>
                      </a:gs>
                      <a:gs pos="25000">
                        <a:srgbClr val="21D6E0"/>
                      </a:gs>
                      <a:gs pos="75000">
                        <a:srgbClr val="0087E6"/>
                      </a:gs>
                      <a:gs pos="100000">
                        <a:srgbClr val="005CBF"/>
                      </a:gs>
                    </a:gsLst>
                    <a:lin ang="5400000" scaled="1"/>
                  </a:gradFill>
                  <a:effectLst>
                    <a:outerShdw dist="35921" dir="2700000" algn="ctr" rotWithShape="0">
                      <a:srgbClr val="C0C0C0">
                        <a:alpha val="79999"/>
                      </a:srgbClr>
                    </a:outerShdw>
                  </a:effectLst>
                  <a:uLnTx/>
                  <a:uFillTx/>
                  <a:latin typeface="新細明體" panose="02020500000000000000" pitchFamily="18" charset="-120"/>
                  <a:ea typeface="新細明體" panose="02020500000000000000" pitchFamily="18" charset="-120"/>
                  <a:cs typeface="+mj-ea"/>
                </a:endParaRPr>
              </a:p>
            </p:txBody>
          </p:sp>
        </p:grpSp>
        <p:sp>
          <p:nvSpPr>
            <p:cNvPr id="2067" name="Text Box 19"/>
            <p:cNvSpPr txBox="1">
              <a:spLocks noChangeArrowheads="1"/>
            </p:cNvSpPr>
            <p:nvPr/>
          </p:nvSpPr>
          <p:spPr bwMode="auto">
            <a:xfrm>
              <a:off x="4558" y="572"/>
              <a:ext cx="907" cy="469"/>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60000"/>
                </a:lnSpc>
                <a:spcBef>
                  <a:spcPct val="50000"/>
                </a:spcBef>
                <a:spcAft>
                  <a:spcPct val="0"/>
                </a:spcAft>
                <a:buClrTx/>
                <a:buSzTx/>
                <a:buFontTx/>
                <a:buNone/>
                <a:tabLst/>
                <a:defRPr/>
              </a:pPr>
              <a:r>
                <a:rPr kumimoji="1" lang="zh-TW" altLang="en-US" sz="2400" b="0" i="0" u="none" strike="noStrike" kern="1200" cap="none" spc="0" normalizeH="0" baseline="0" noProof="0">
                  <a:ln>
                    <a:noFill/>
                  </a:ln>
                  <a:solidFill>
                    <a:srgbClr val="4D4D4D"/>
                  </a:solidFill>
                  <a:effectLst/>
                  <a:uLnTx/>
                  <a:uFillTx/>
                  <a:latin typeface="新細明體" panose="02020500000000000000" pitchFamily="18" charset="-120"/>
                  <a:ea typeface="新細明體" panose="02020500000000000000" pitchFamily="18" charset="-120"/>
                  <a:cs typeface="+mn-cs"/>
                </a:rPr>
                <a:t>環境共生</a:t>
              </a:r>
            </a:p>
            <a:p>
              <a:pPr marL="0" marR="0" lvl="0" indent="0" algn="l" defTabSz="914400" rtl="0" eaLnBrk="1" fontAlgn="base" latinLnBrk="0" hangingPunct="1">
                <a:lnSpc>
                  <a:spcPct val="60000"/>
                </a:lnSpc>
                <a:spcBef>
                  <a:spcPct val="50000"/>
                </a:spcBef>
                <a:spcAft>
                  <a:spcPct val="0"/>
                </a:spcAft>
                <a:buClrTx/>
                <a:buSzTx/>
                <a:buFontTx/>
                <a:buNone/>
                <a:tabLst/>
                <a:defRPr/>
              </a:pPr>
              <a:r>
                <a:rPr kumimoji="1" lang="zh-TW" altLang="en-US" sz="2400" b="0" i="0" u="none" strike="noStrike" kern="1200" cap="none" spc="0" normalizeH="0" baseline="0" noProof="0">
                  <a:ln>
                    <a:noFill/>
                  </a:ln>
                  <a:solidFill>
                    <a:srgbClr val="4D4D4D"/>
                  </a:solidFill>
                  <a:effectLst/>
                  <a:uLnTx/>
                  <a:uFillTx/>
                  <a:latin typeface="新細明體" panose="02020500000000000000" pitchFamily="18" charset="-120"/>
                  <a:ea typeface="新細明體" panose="02020500000000000000" pitchFamily="18" charset="-120"/>
                  <a:cs typeface="+mn-cs"/>
                </a:rPr>
                <a:t>天人合一</a:t>
              </a:r>
            </a:p>
          </p:txBody>
        </p:sp>
      </p:grpSp>
      <p:sp>
        <p:nvSpPr>
          <p:cNvPr id="2070" name="Text Box 22"/>
          <p:cNvSpPr txBox="1">
            <a:spLocks noChangeArrowheads="1"/>
          </p:cNvSpPr>
          <p:nvPr/>
        </p:nvSpPr>
        <p:spPr bwMode="auto">
          <a:xfrm>
            <a:off x="7850188" y="3789364"/>
            <a:ext cx="3198813" cy="880241"/>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80000"/>
              </a:lnSpc>
              <a:spcBef>
                <a:spcPct val="50000"/>
              </a:spcBef>
              <a:spcAft>
                <a:spcPct val="0"/>
              </a:spcAft>
              <a:buClr>
                <a:prstClr val="white"/>
              </a:buClr>
              <a:buSzTx/>
              <a:buFont typeface="Wingdings" pitchFamily="2" charset="2"/>
              <a:buChar char="l"/>
              <a:tabLst/>
              <a:defRPr/>
            </a:pPr>
            <a:r>
              <a:rPr kumimoji="1" lang="en-US" altLang="zh-TW" sz="2400" b="0" i="0" u="none" strike="noStrike" kern="1200" cap="none" spc="0" normalizeH="0" baseline="0" noProof="0">
                <a:ln>
                  <a:noFill/>
                </a:ln>
                <a:solidFill>
                  <a:srgbClr val="4D4D4D"/>
                </a:solidFill>
                <a:effectLst/>
                <a:uLnTx/>
                <a:uFillTx/>
                <a:latin typeface="新細明體" panose="02020500000000000000" pitchFamily="18" charset="-120"/>
                <a:ea typeface="新細明體" panose="02020500000000000000" pitchFamily="18" charset="-120"/>
                <a:cs typeface="+mn-cs"/>
              </a:rPr>
              <a:t> </a:t>
            </a:r>
            <a:r>
              <a:rPr kumimoji="1" lang="zh-TW" altLang="en-US" sz="2400" b="0" i="0" u="none" strike="noStrike" kern="1200" cap="none" spc="0" normalizeH="0" baseline="0" noProof="0">
                <a:ln>
                  <a:noFill/>
                </a:ln>
                <a:solidFill>
                  <a:srgbClr val="4D4D4D"/>
                </a:solidFill>
                <a:effectLst/>
                <a:uLnTx/>
                <a:uFillTx/>
                <a:latin typeface="新細明體" panose="02020500000000000000" pitchFamily="18" charset="-120"/>
                <a:ea typeface="新細明體" panose="02020500000000000000" pitchFamily="18" charset="-120"/>
                <a:cs typeface="+mn-cs"/>
              </a:rPr>
              <a:t>適度破壞水泥</a:t>
            </a:r>
          </a:p>
          <a:p>
            <a:pPr marL="0" marR="0" lvl="0" indent="0" algn="l" defTabSz="914400" rtl="0" eaLnBrk="1" fontAlgn="base" latinLnBrk="0" hangingPunct="1">
              <a:lnSpc>
                <a:spcPct val="80000"/>
              </a:lnSpc>
              <a:spcBef>
                <a:spcPct val="50000"/>
              </a:spcBef>
              <a:spcAft>
                <a:spcPct val="0"/>
              </a:spcAft>
              <a:buClr>
                <a:prstClr val="white"/>
              </a:buClr>
              <a:buSzTx/>
              <a:buFont typeface="Wingdings" pitchFamily="2" charset="2"/>
              <a:buChar char="l"/>
              <a:tabLst/>
              <a:defRPr/>
            </a:pPr>
            <a:r>
              <a:rPr kumimoji="1" lang="zh-TW" altLang="en-US" sz="2400" b="0" i="0" u="none" strike="noStrike" kern="1200" cap="none" spc="0" normalizeH="0" baseline="0" noProof="0">
                <a:ln>
                  <a:noFill/>
                </a:ln>
                <a:solidFill>
                  <a:srgbClr val="4D4D4D"/>
                </a:solidFill>
                <a:effectLst/>
                <a:uLnTx/>
                <a:uFillTx/>
                <a:latin typeface="新細明體" panose="02020500000000000000" pitchFamily="18" charset="-120"/>
                <a:ea typeface="新細明體" panose="02020500000000000000" pitchFamily="18" charset="-120"/>
                <a:cs typeface="+mn-cs"/>
              </a:rPr>
              <a:t> 復育生態環境</a:t>
            </a:r>
          </a:p>
        </p:txBody>
      </p:sp>
      <p:sp>
        <p:nvSpPr>
          <p:cNvPr id="2073" name="AutoShape 25"/>
          <p:cNvSpPr>
            <a:spLocks noChangeArrowheads="1"/>
          </p:cNvSpPr>
          <p:nvPr/>
        </p:nvSpPr>
        <p:spPr bwMode="auto">
          <a:xfrm>
            <a:off x="1884231" y="1916115"/>
            <a:ext cx="2261526" cy="1152525"/>
          </a:xfrm>
          <a:prstGeom prst="roundRect">
            <a:avLst>
              <a:gd name="adj" fmla="val 16667"/>
            </a:avLst>
          </a:prstGeom>
          <a:solidFill>
            <a:srgbClr val="FFCC99">
              <a:alpha val="50000"/>
            </a:srgbClr>
          </a:solidFill>
          <a:ln w="38100" cmpd="dbl">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概念</a:t>
            </a:r>
          </a:p>
        </p:txBody>
      </p:sp>
      <p:sp>
        <p:nvSpPr>
          <p:cNvPr id="2077" name="Text Box 29"/>
          <p:cNvSpPr txBox="1">
            <a:spLocks noChangeArrowheads="1"/>
          </p:cNvSpPr>
          <p:nvPr/>
        </p:nvSpPr>
        <p:spPr bwMode="auto">
          <a:xfrm>
            <a:off x="7929299" y="5373690"/>
            <a:ext cx="2964921" cy="1108075"/>
          </a:xfrm>
          <a:prstGeom prst="rect">
            <a:avLst/>
          </a:prstGeom>
          <a:noFill/>
          <a:ln w="9525">
            <a:noFill/>
            <a:miter lim="800000"/>
            <a:headEnd/>
            <a:tailEnd/>
          </a:ln>
          <a:effectLst/>
        </p:spPr>
        <p:txBody>
          <a:bodyPr>
            <a:spAutoFit/>
          </a:bodyPr>
          <a:lstStyle/>
          <a:p>
            <a:pPr marL="365125" marR="0" lvl="0" indent="-365125" algn="l" defTabSz="914400" rtl="0" eaLnBrk="1" fontAlgn="base" latinLnBrk="0" hangingPunct="1">
              <a:lnSpc>
                <a:spcPct val="100000"/>
              </a:lnSpc>
              <a:spcBef>
                <a:spcPct val="0"/>
              </a:spcBef>
              <a:spcAft>
                <a:spcPct val="0"/>
              </a:spcAft>
              <a:buClr>
                <a:prstClr val="white"/>
              </a:buClr>
              <a:buSzTx/>
              <a:buFont typeface="Wingdings" pitchFamily="2" charset="2"/>
              <a:buChar char="l"/>
              <a:tabLst>
                <a:tab pos="365125" algn="l"/>
              </a:tabLst>
              <a:defRPr/>
            </a:pPr>
            <a:r>
              <a:rPr kumimoji="1" lang="zh-TW" altLang="en-US" sz="2200" b="0" i="0" u="none" strike="noStrike" kern="1200" cap="none" spc="0" normalizeH="0" baseline="0" noProof="0">
                <a:ln>
                  <a:noFill/>
                </a:ln>
                <a:solidFill>
                  <a:srgbClr val="4D4D4D"/>
                </a:solidFill>
                <a:effectLst/>
                <a:uLnTx/>
                <a:uFillTx/>
                <a:latin typeface="新細明體" panose="02020500000000000000" pitchFamily="18" charset="-120"/>
                <a:ea typeface="新細明體" panose="02020500000000000000" pitchFamily="18" charset="-120"/>
                <a:cs typeface="+mn-cs"/>
              </a:rPr>
              <a:t>綠建築</a:t>
            </a:r>
          </a:p>
          <a:p>
            <a:pPr marL="365125" marR="0" lvl="0" indent="-365125" algn="l" defTabSz="914400" rtl="0" eaLnBrk="1" fontAlgn="base" latinLnBrk="0" hangingPunct="1">
              <a:lnSpc>
                <a:spcPct val="100000"/>
              </a:lnSpc>
              <a:spcBef>
                <a:spcPct val="0"/>
              </a:spcBef>
              <a:spcAft>
                <a:spcPct val="0"/>
              </a:spcAft>
              <a:buClr>
                <a:prstClr val="white"/>
              </a:buClr>
              <a:buSzTx/>
              <a:buFont typeface="Wingdings" pitchFamily="2" charset="2"/>
              <a:buChar char="l"/>
              <a:tabLst>
                <a:tab pos="365125" algn="l"/>
              </a:tabLst>
              <a:defRPr/>
            </a:pPr>
            <a:r>
              <a:rPr kumimoji="1" lang="zh-TW" altLang="en-US" sz="2200" b="0" i="0" u="none" strike="noStrike" kern="1200" cap="none" spc="0" normalizeH="0" baseline="0" noProof="0">
                <a:ln>
                  <a:noFill/>
                </a:ln>
                <a:solidFill>
                  <a:srgbClr val="4D4D4D"/>
                </a:solidFill>
                <a:effectLst/>
                <a:uLnTx/>
                <a:uFillTx/>
                <a:latin typeface="新細明體" panose="02020500000000000000" pitchFamily="18" charset="-120"/>
                <a:ea typeface="新細明體" panose="02020500000000000000" pitchFamily="18" charset="-120"/>
                <a:cs typeface="+mn-cs"/>
              </a:rPr>
              <a:t>科技融合、文化反思、再造文明</a:t>
            </a:r>
          </a:p>
        </p:txBody>
      </p:sp>
      <p:sp>
        <p:nvSpPr>
          <p:cNvPr id="2079" name="AutoShape 31"/>
          <p:cNvSpPr>
            <a:spLocks noChangeArrowheads="1"/>
          </p:cNvSpPr>
          <p:nvPr/>
        </p:nvSpPr>
        <p:spPr bwMode="auto">
          <a:xfrm>
            <a:off x="1961622" y="3644902"/>
            <a:ext cx="2261527" cy="1152525"/>
          </a:xfrm>
          <a:prstGeom prst="roundRect">
            <a:avLst>
              <a:gd name="adj" fmla="val 16667"/>
            </a:avLst>
          </a:prstGeom>
          <a:solidFill>
            <a:srgbClr val="FFCC99">
              <a:alpha val="75000"/>
            </a:srgbClr>
          </a:solidFill>
          <a:ln w="38100" cmpd="dbl">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新細明體" panose="02020500000000000000" pitchFamily="18" charset="-120"/>
                <a:ea typeface="新細明體" panose="02020500000000000000" pitchFamily="18" charset="-120"/>
                <a:cs typeface="+mn-cs"/>
              </a:rPr>
              <a:t>方針</a:t>
            </a:r>
          </a:p>
        </p:txBody>
      </p:sp>
      <p:sp>
        <p:nvSpPr>
          <p:cNvPr id="2080" name="AutoShape 32"/>
          <p:cNvSpPr>
            <a:spLocks noChangeArrowheads="1"/>
          </p:cNvSpPr>
          <p:nvPr/>
        </p:nvSpPr>
        <p:spPr bwMode="auto">
          <a:xfrm>
            <a:off x="1884231" y="5445127"/>
            <a:ext cx="2261526" cy="1152525"/>
          </a:xfrm>
          <a:prstGeom prst="roundRect">
            <a:avLst>
              <a:gd name="adj" fmla="val 16667"/>
            </a:avLst>
          </a:prstGeom>
          <a:solidFill>
            <a:srgbClr val="FFCC99"/>
          </a:solidFill>
          <a:ln w="38100" cmpd="dbl">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新細明體" panose="02020500000000000000" pitchFamily="18" charset="-120"/>
                <a:ea typeface="新細明體" panose="02020500000000000000" pitchFamily="18" charset="-120"/>
                <a:cs typeface="+mn-cs"/>
              </a:rPr>
              <a:t>實踐</a:t>
            </a:r>
          </a:p>
        </p:txBody>
      </p:sp>
      <p:sp>
        <p:nvSpPr>
          <p:cNvPr id="2081" name="Text Box 33"/>
          <p:cNvSpPr txBox="1">
            <a:spLocks noChangeArrowheads="1"/>
          </p:cNvSpPr>
          <p:nvPr/>
        </p:nvSpPr>
        <p:spPr bwMode="auto">
          <a:xfrm>
            <a:off x="4300538" y="3860800"/>
            <a:ext cx="4213490" cy="64135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3600" b="0" i="0" u="none" strike="noStrike" kern="1200" cap="none" spc="0" normalizeH="0" baseline="0" noProof="0">
                <a:ln>
                  <a:noFill/>
                </a:ln>
                <a:solidFill>
                  <a:srgbClr val="4D4D4D"/>
                </a:solidFill>
                <a:effectLst/>
                <a:uLnTx/>
                <a:uFillTx/>
                <a:latin typeface="新細明體" panose="02020500000000000000" pitchFamily="18" charset="-120"/>
                <a:ea typeface="新細明體" panose="02020500000000000000" pitchFamily="18" charset="-120"/>
                <a:cs typeface="+mn-cs"/>
              </a:rPr>
              <a:t>復育與再生計畫</a:t>
            </a:r>
          </a:p>
        </p:txBody>
      </p:sp>
      <p:sp>
        <p:nvSpPr>
          <p:cNvPr id="2082" name="Text Box 34"/>
          <p:cNvSpPr txBox="1">
            <a:spLocks noChangeArrowheads="1"/>
          </p:cNvSpPr>
          <p:nvPr/>
        </p:nvSpPr>
        <p:spPr bwMode="auto">
          <a:xfrm>
            <a:off x="4457039" y="5649915"/>
            <a:ext cx="4213490" cy="7016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4000" b="0" i="0" u="none" strike="noStrike" kern="1200" cap="none" spc="0" normalizeH="0" baseline="0" noProof="0">
                <a:ln>
                  <a:noFill/>
                </a:ln>
                <a:solidFill>
                  <a:srgbClr val="4D4D4D"/>
                </a:solidFill>
                <a:effectLst/>
                <a:uLnTx/>
                <a:uFillTx/>
                <a:latin typeface="新細明體" panose="02020500000000000000" pitchFamily="18" charset="-120"/>
                <a:ea typeface="新細明體" panose="02020500000000000000" pitchFamily="18" charset="-120"/>
                <a:cs typeface="+mn-cs"/>
              </a:rPr>
              <a:t>智慧生活城市</a:t>
            </a:r>
          </a:p>
        </p:txBody>
      </p:sp>
      <p:sp>
        <p:nvSpPr>
          <p:cNvPr id="26" name="Rectangle 3"/>
          <p:cNvSpPr>
            <a:spLocks noChangeArrowheads="1"/>
          </p:cNvSpPr>
          <p:nvPr/>
        </p:nvSpPr>
        <p:spPr bwMode="auto">
          <a:xfrm>
            <a:off x="3260064" y="785813"/>
            <a:ext cx="6473296" cy="576262"/>
          </a:xfrm>
          <a:prstGeom prst="rect">
            <a:avLst/>
          </a:prstGeom>
          <a:noFill/>
          <a:ln w="9525">
            <a:noFill/>
            <a:miter lim="800000"/>
            <a:headEnd/>
            <a:tailEnd/>
          </a:ln>
        </p:spPr>
        <p:txBody>
          <a:bodyPr/>
          <a:lstStyle/>
          <a:p>
            <a:pPr marL="269875" marR="0" lvl="0" indent="-269875" algn="l" defTabSz="914400" rtl="0" eaLnBrk="1" fontAlgn="base" latinLnBrk="0" hangingPunct="1">
              <a:lnSpc>
                <a:spcPct val="100000"/>
              </a:lnSpc>
              <a:spcBef>
                <a:spcPct val="50000"/>
              </a:spcBef>
              <a:spcAft>
                <a:spcPct val="20000"/>
              </a:spcAft>
              <a:buClrTx/>
              <a:buSzTx/>
              <a:buFontTx/>
              <a:buBlip>
                <a:blip r:embed="rId2"/>
              </a:buBlip>
              <a:tabLst/>
              <a:defRPr/>
            </a:pPr>
            <a:r>
              <a:rPr kumimoji="1" lang="zh-TW" altLang="en-US" sz="26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 </a:t>
            </a:r>
            <a:r>
              <a:rPr kumimoji="1" lang="zh-TW" altLang="en-US" sz="4000" b="0" i="0" u="none" strike="noStrike" kern="1200" cap="none" spc="0" normalizeH="0" baseline="0" noProof="0" dirty="0">
                <a:ln>
                  <a:noFill/>
                </a:ln>
                <a:solidFill>
                  <a:prstClr val="black"/>
                </a:solidFill>
                <a:effectLst/>
                <a:uLnTx/>
                <a:uFillTx/>
                <a:latin typeface="新細明體" panose="02020500000000000000" pitchFamily="18" charset="-120"/>
                <a:ea typeface="新細明體" panose="02020500000000000000" pitchFamily="18" charset="-120"/>
                <a:cs typeface="+mn-cs"/>
              </a:rPr>
              <a:t>環境共生的城市規劃</a:t>
            </a:r>
          </a:p>
        </p:txBody>
      </p:sp>
    </p:spTree>
    <p:extLst>
      <p:ext uri="{BB962C8B-B14F-4D97-AF65-F5344CB8AC3E}">
        <p14:creationId xmlns:p14="http://schemas.microsoft.com/office/powerpoint/2010/main" val="391901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Freeform 13"/>
          <p:cNvSpPr>
            <a:spLocks/>
          </p:cNvSpPr>
          <p:nvPr/>
        </p:nvSpPr>
        <p:spPr bwMode="auto">
          <a:xfrm>
            <a:off x="8254258" y="2512289"/>
            <a:ext cx="1363983" cy="1829371"/>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rgbClr val="F8841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35" tIns="41468" rIns="82935" bIns="4146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177" b="0" i="0" u="none" strike="noStrike" kern="1200" cap="none" spc="0" normalizeH="0" baseline="0" noProof="0">
              <a:ln>
                <a:noFill/>
              </a:ln>
              <a:solidFill>
                <a:prstClr val="white"/>
              </a:solidFill>
              <a:effectLst/>
              <a:uLnTx/>
              <a:uFillTx/>
              <a:latin typeface="News Gothic MT"/>
              <a:ea typeface="宋体" panose="02010600030101010101" pitchFamily="2" charset="-122"/>
              <a:cs typeface="+mn-cs"/>
            </a:endParaRPr>
          </a:p>
        </p:txBody>
      </p:sp>
      <p:sp>
        <p:nvSpPr>
          <p:cNvPr id="220162" name="投影片編號版面配置區 2"/>
          <p:cNvSpPr>
            <a:spLocks noGrp="1"/>
          </p:cNvSpPr>
          <p:nvPr>
            <p:ph type="sldNum" sz="quarter" idx="12"/>
          </p:nvPr>
        </p:nvSpPr>
        <p:spPr bwMode="auto">
          <a:xfrm>
            <a:off x="8417124" y="6553674"/>
            <a:ext cx="2263442" cy="26925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81851-7326-4D0B-82ED-C4C7FE22D3EA}" type="slidenum">
              <a:rPr kumimoji="1" lang="zh-CN" altLang="en-US"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sp>
        <p:nvSpPr>
          <p:cNvPr id="15" name="矩形 14"/>
          <p:cNvSpPr/>
          <p:nvPr/>
        </p:nvSpPr>
        <p:spPr>
          <a:xfrm>
            <a:off x="1411863" y="98159"/>
            <a:ext cx="9411429" cy="628377"/>
          </a:xfrm>
          <a:prstGeom prst="rect">
            <a:avLst/>
          </a:prstGeom>
          <a:noFill/>
        </p:spPr>
        <p:txBody>
          <a:bodyPr lIns="90308" tIns="0" rIns="90308" bIns="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ts val="4939"/>
              </a:lnSpc>
              <a:spcBef>
                <a:spcPts val="0"/>
              </a:spcBef>
              <a:spcAft>
                <a:spcPts val="0"/>
              </a:spcAft>
              <a:buClrTx/>
              <a:buSzTx/>
              <a:buFontTx/>
              <a:buNone/>
              <a:tabLst/>
              <a:defRPr/>
            </a:pPr>
            <a:endPar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endParaRPr>
          </a:p>
        </p:txBody>
      </p:sp>
      <p:sp>
        <p:nvSpPr>
          <p:cNvPr id="84" name="矩形 14"/>
          <p:cNvSpPr>
            <a:spLocks noChangeArrowheads="1"/>
          </p:cNvSpPr>
          <p:nvPr/>
        </p:nvSpPr>
        <p:spPr bwMode="auto">
          <a:xfrm>
            <a:off x="1235070" y="816396"/>
            <a:ext cx="9723300" cy="51835"/>
          </a:xfrm>
          <a:prstGeom prst="rect">
            <a:avLst/>
          </a:prstGeom>
          <a:solidFill>
            <a:srgbClr val="EA541E"/>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TW" altLang="en-US" sz="5079"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151" name="Freeform 13"/>
          <p:cNvSpPr>
            <a:spLocks/>
          </p:cNvSpPr>
          <p:nvPr/>
        </p:nvSpPr>
        <p:spPr bwMode="auto">
          <a:xfrm>
            <a:off x="5720661" y="4763119"/>
            <a:ext cx="1196109" cy="1342679"/>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rgbClr val="9BBB4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35" tIns="41468" rIns="82935" bIns="4146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177" b="0" i="0" u="none" strike="noStrike" kern="1200" cap="none" spc="0" normalizeH="0" baseline="0" noProof="0">
              <a:ln>
                <a:noFill/>
              </a:ln>
              <a:solidFill>
                <a:prstClr val="white"/>
              </a:solidFill>
              <a:effectLst/>
              <a:uLnTx/>
              <a:uFillTx/>
              <a:latin typeface="News Gothic MT"/>
              <a:ea typeface="宋体" panose="02010600030101010101" pitchFamily="2" charset="-122"/>
              <a:cs typeface="+mn-cs"/>
            </a:endParaRPr>
          </a:p>
        </p:txBody>
      </p:sp>
      <p:sp>
        <p:nvSpPr>
          <p:cNvPr id="2" name="文字方塊 1"/>
          <p:cNvSpPr txBox="1"/>
          <p:nvPr/>
        </p:nvSpPr>
        <p:spPr>
          <a:xfrm>
            <a:off x="5406047" y="6372182"/>
            <a:ext cx="1937325" cy="3155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451" b="0" i="0" u="none" strike="noStrike" kern="1200" cap="none" spc="0" normalizeH="0" baseline="0" noProof="0" dirty="0" err="1">
                <a:ln>
                  <a:noFill/>
                </a:ln>
                <a:solidFill>
                  <a:prstClr val="black"/>
                </a:solidFill>
                <a:effectLst/>
                <a:uLnTx/>
                <a:uFillTx/>
                <a:latin typeface="微軟正黑體" panose="020B0604030504040204" pitchFamily="34" charset="-120"/>
                <a:ea typeface="微軟正黑體" panose="020B0604030504040204" pitchFamily="34" charset="-120"/>
              </a:rPr>
              <a:t>Ethereum</a:t>
            </a:r>
            <a:r>
              <a:rPr kumimoji="1" lang="en-US" altLang="zh-TW" sz="1451"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 (</a:t>
            </a:r>
            <a:r>
              <a:rPr kumimoji="1" lang="zh-TW" altLang="en-US" sz="1451"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智能合約</a:t>
            </a:r>
            <a:r>
              <a:rPr kumimoji="1" lang="en-US" altLang="zh-TW" sz="1451"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p>
        </p:txBody>
      </p:sp>
      <p:sp>
        <p:nvSpPr>
          <p:cNvPr id="3" name="文字方塊 2"/>
          <p:cNvSpPr txBox="1"/>
          <p:nvPr/>
        </p:nvSpPr>
        <p:spPr>
          <a:xfrm>
            <a:off x="5836869" y="4963179"/>
            <a:ext cx="1300356" cy="42736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177"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歸人記錄</a:t>
            </a:r>
          </a:p>
        </p:txBody>
      </p:sp>
      <p:sp>
        <p:nvSpPr>
          <p:cNvPr id="152" name="文字方塊 151"/>
          <p:cNvSpPr txBox="1"/>
          <p:nvPr/>
        </p:nvSpPr>
        <p:spPr>
          <a:xfrm>
            <a:off x="5862770" y="5309655"/>
            <a:ext cx="928459" cy="5388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51"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電子病歷</a:t>
            </a:r>
            <a:endParaRPr kumimoji="1" lang="en-US" altLang="zh-TW" sz="1451"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51"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照顧記錄</a:t>
            </a:r>
            <a:endParaRPr kumimoji="1" lang="en-US" altLang="zh-TW" sz="1451"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5862768" y="6082444"/>
            <a:ext cx="1359668" cy="42736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2177"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FHIR</a:t>
            </a:r>
            <a:r>
              <a:rPr kumimoji="1" lang="zh-TW" altLang="en-US" sz="2177"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標準</a:t>
            </a:r>
          </a:p>
        </p:txBody>
      </p:sp>
      <p:sp>
        <p:nvSpPr>
          <p:cNvPr id="153" name="矩形 152"/>
          <p:cNvSpPr/>
          <p:nvPr/>
        </p:nvSpPr>
        <p:spPr>
          <a:xfrm>
            <a:off x="5181651" y="4192217"/>
            <a:ext cx="2165504" cy="119969"/>
          </a:xfrm>
          <a:prstGeom prst="rect">
            <a:avLst/>
          </a:prstGeom>
          <a:solidFill>
            <a:srgbClr val="F26D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177" b="0" i="0" u="none" strike="noStrike" kern="1200" cap="none" spc="0" normalizeH="0" baseline="0" noProof="0" dirty="0">
              <a:ln>
                <a:noFill/>
              </a:ln>
              <a:solidFill>
                <a:prstClr val="white"/>
              </a:solidFill>
              <a:effectLst/>
              <a:uLnTx/>
              <a:uFillTx/>
              <a:latin typeface="Impact" panose="020B0806030902050204" pitchFamily="34" charset="0"/>
              <a:ea typeface="宋体" panose="02010600030101010101" pitchFamily="2" charset="-122"/>
              <a:cs typeface="+mn-cs"/>
            </a:endParaRPr>
          </a:p>
        </p:txBody>
      </p:sp>
      <p:sp>
        <p:nvSpPr>
          <p:cNvPr id="154" name="文字方塊 153"/>
          <p:cNvSpPr txBox="1"/>
          <p:nvPr/>
        </p:nvSpPr>
        <p:spPr>
          <a:xfrm>
            <a:off x="7463364" y="4144696"/>
            <a:ext cx="1300356" cy="42736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177"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交換通道</a:t>
            </a:r>
          </a:p>
        </p:txBody>
      </p:sp>
      <p:sp>
        <p:nvSpPr>
          <p:cNvPr id="7" name="圓角矩形 6"/>
          <p:cNvSpPr/>
          <p:nvPr/>
        </p:nvSpPr>
        <p:spPr bwMode="auto">
          <a:xfrm>
            <a:off x="5204159" y="4408661"/>
            <a:ext cx="611687"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en-US" altLang="zh-TW" sz="1270" b="0" i="0" u="none" strike="noStrike" kern="1200" cap="none" spc="0" normalizeH="0" baseline="0" noProof="0" dirty="0" err="1">
                <a:ln>
                  <a:noFill/>
                </a:ln>
                <a:solidFill>
                  <a:prstClr val="black"/>
                </a:solidFill>
                <a:effectLst/>
                <a:uLnTx/>
                <a:uFillTx/>
                <a:latin typeface="Times New Roman" charset="0"/>
                <a:ea typeface="新細明體" charset="0"/>
              </a:rPr>
              <a:t>DApp</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155" name="圓角矩形 154"/>
          <p:cNvSpPr/>
          <p:nvPr/>
        </p:nvSpPr>
        <p:spPr bwMode="auto">
          <a:xfrm>
            <a:off x="5932054" y="4408661"/>
            <a:ext cx="649446"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en-US" altLang="zh-TW" sz="1270" b="0" i="0" u="none" strike="noStrike" kern="1200" cap="none" spc="0" normalizeH="0" baseline="0" noProof="0" dirty="0" err="1">
                <a:ln>
                  <a:noFill/>
                </a:ln>
                <a:solidFill>
                  <a:prstClr val="black"/>
                </a:solidFill>
                <a:effectLst/>
                <a:uLnTx/>
                <a:uFillTx/>
                <a:latin typeface="Times New Roman" charset="0"/>
                <a:ea typeface="新細明體" charset="0"/>
              </a:rPr>
              <a:t>DApp</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156" name="圓角矩形 155"/>
          <p:cNvSpPr/>
          <p:nvPr/>
        </p:nvSpPr>
        <p:spPr bwMode="auto">
          <a:xfrm>
            <a:off x="6697709" y="4408661"/>
            <a:ext cx="649446"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en-US" altLang="zh-TW" sz="1270" b="0" i="0" u="none" strike="noStrike" kern="1200" cap="none" spc="0" normalizeH="0" baseline="0" noProof="0" dirty="0" err="1">
                <a:ln>
                  <a:noFill/>
                </a:ln>
                <a:solidFill>
                  <a:prstClr val="black"/>
                </a:solidFill>
                <a:effectLst/>
                <a:uLnTx/>
                <a:uFillTx/>
                <a:latin typeface="Times New Roman" charset="0"/>
                <a:ea typeface="新細明體" charset="0"/>
              </a:rPr>
              <a:t>DApp</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157" name="Freeform 13"/>
          <p:cNvSpPr>
            <a:spLocks/>
          </p:cNvSpPr>
          <p:nvPr/>
        </p:nvSpPr>
        <p:spPr bwMode="auto">
          <a:xfrm>
            <a:off x="5116341" y="1106476"/>
            <a:ext cx="2230814" cy="2320498"/>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noFill/>
          <a:ln w="28575">
            <a:solidFill>
              <a:srgbClr val="546E7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35" tIns="41468" rIns="82935" bIns="4146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177" b="0" i="0" u="none" strike="noStrike" kern="1200" cap="none" spc="0" normalizeH="0" baseline="0" noProof="0">
              <a:ln>
                <a:noFill/>
              </a:ln>
              <a:solidFill>
                <a:prstClr val="white"/>
              </a:solidFill>
              <a:effectLst/>
              <a:uLnTx/>
              <a:uFillTx/>
              <a:latin typeface="News Gothic MT"/>
              <a:ea typeface="宋体" panose="02010600030101010101" pitchFamily="2" charset="-122"/>
              <a:cs typeface="+mn-cs"/>
            </a:endParaRPr>
          </a:p>
        </p:txBody>
      </p:sp>
      <p:sp>
        <p:nvSpPr>
          <p:cNvPr id="158" name="Freeform 13"/>
          <p:cNvSpPr>
            <a:spLocks/>
          </p:cNvSpPr>
          <p:nvPr/>
        </p:nvSpPr>
        <p:spPr bwMode="auto">
          <a:xfrm>
            <a:off x="5128667" y="1479014"/>
            <a:ext cx="1503732" cy="182618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rgbClr val="5EC6D3">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35" tIns="41468" rIns="82935" bIns="4146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177" b="0" i="0" u="none" strike="noStrike" kern="1200" cap="none" spc="0" normalizeH="0" baseline="0" noProof="0">
              <a:ln>
                <a:noFill/>
              </a:ln>
              <a:solidFill>
                <a:prstClr val="white"/>
              </a:solidFill>
              <a:effectLst/>
              <a:uLnTx/>
              <a:uFillTx/>
              <a:latin typeface="News Gothic MT"/>
              <a:ea typeface="宋体" panose="02010600030101010101" pitchFamily="2" charset="-122"/>
              <a:cs typeface="+mn-cs"/>
            </a:endParaRPr>
          </a:p>
        </p:txBody>
      </p:sp>
      <p:sp>
        <p:nvSpPr>
          <p:cNvPr id="159" name="圓角矩形 158"/>
          <p:cNvSpPr/>
          <p:nvPr/>
        </p:nvSpPr>
        <p:spPr bwMode="auto">
          <a:xfrm>
            <a:off x="6077150" y="1309194"/>
            <a:ext cx="552544"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護理</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9" name="文字方塊 8"/>
          <p:cNvSpPr txBox="1"/>
          <p:nvPr/>
        </p:nvSpPr>
        <p:spPr>
          <a:xfrm>
            <a:off x="5444420" y="1637477"/>
            <a:ext cx="857927" cy="3155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51"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診所</a:t>
            </a:r>
            <a:r>
              <a:rPr kumimoji="1" lang="en-US" altLang="zh-TW" sz="1451"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HIS</a:t>
            </a:r>
            <a:endParaRPr kumimoji="1" lang="zh-TW" altLang="en-US" sz="1451"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160" name="文字方塊 159"/>
          <p:cNvSpPr txBox="1"/>
          <p:nvPr/>
        </p:nvSpPr>
        <p:spPr>
          <a:xfrm>
            <a:off x="6629695" y="947197"/>
            <a:ext cx="857927" cy="3155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51"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醫院</a:t>
            </a:r>
            <a:r>
              <a:rPr kumimoji="1" lang="en-US" altLang="zh-TW" sz="1451"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HIS</a:t>
            </a:r>
            <a:endParaRPr kumimoji="1" lang="zh-TW" altLang="en-US" sz="1451"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161" name="直接连接符 33"/>
          <p:cNvCxnSpPr/>
          <p:nvPr/>
        </p:nvCxnSpPr>
        <p:spPr>
          <a:xfrm>
            <a:off x="6245070" y="3596795"/>
            <a:ext cx="0" cy="424472"/>
          </a:xfrm>
          <a:prstGeom prst="line">
            <a:avLst/>
          </a:prstGeom>
          <a:ln w="19050"/>
        </p:spPr>
        <p:style>
          <a:lnRef idx="1">
            <a:schemeClr val="dk1"/>
          </a:lnRef>
          <a:fillRef idx="0">
            <a:schemeClr val="dk1"/>
          </a:fillRef>
          <a:effectRef idx="0">
            <a:schemeClr val="dk1"/>
          </a:effectRef>
          <a:fontRef idx="minor">
            <a:schemeClr val="tx1"/>
          </a:fontRef>
        </p:style>
      </p:cxnSp>
      <p:sp>
        <p:nvSpPr>
          <p:cNvPr id="10" name="文字方塊 9"/>
          <p:cNvSpPr txBox="1"/>
          <p:nvPr/>
        </p:nvSpPr>
        <p:spPr>
          <a:xfrm>
            <a:off x="6302061" y="3642782"/>
            <a:ext cx="1162241" cy="28777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70" b="0" i="0" u="none" strike="noStrike" kern="1200" cap="none" spc="0" normalizeH="0" baseline="0" noProof="0" dirty="0" err="1">
                <a:ln>
                  <a:noFill/>
                </a:ln>
                <a:solidFill>
                  <a:prstClr val="black"/>
                </a:solidFill>
                <a:effectLst/>
                <a:uLnTx/>
                <a:uFillTx/>
                <a:latin typeface="微軟正黑體" panose="020B0604030504040204" pitchFamily="34" charset="-120"/>
                <a:ea typeface="微軟正黑體" panose="020B0604030504040204" pitchFamily="34" charset="-120"/>
              </a:rPr>
              <a:t>RESTful</a:t>
            </a:r>
            <a:r>
              <a:rPr kumimoji="1" lang="en-US" altLang="zh-TW" sz="127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 / TLS</a:t>
            </a:r>
            <a:endParaRPr kumimoji="1" lang="zh-TW" altLang="en-US" sz="127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162" name="圓角矩形 161"/>
          <p:cNvSpPr/>
          <p:nvPr/>
        </p:nvSpPr>
        <p:spPr bwMode="auto">
          <a:xfrm>
            <a:off x="5340540" y="1973392"/>
            <a:ext cx="527443"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掛號</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163" name="圓角矩形 162"/>
          <p:cNvSpPr/>
          <p:nvPr/>
        </p:nvSpPr>
        <p:spPr bwMode="auto">
          <a:xfrm>
            <a:off x="5340540" y="2342704"/>
            <a:ext cx="527443"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門診</a:t>
            </a:r>
          </a:p>
        </p:txBody>
      </p:sp>
      <p:sp>
        <p:nvSpPr>
          <p:cNvPr id="164" name="圓角矩形 163"/>
          <p:cNvSpPr/>
          <p:nvPr/>
        </p:nvSpPr>
        <p:spPr bwMode="auto">
          <a:xfrm>
            <a:off x="5312410" y="2730733"/>
            <a:ext cx="1175454"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檢驗含</a:t>
            </a:r>
            <a:r>
              <a:rPr kumimoji="0" lang="en-US" altLang="zh-TW" sz="1270" b="0" i="0" u="none" strike="noStrike" kern="1200" cap="none" spc="0" normalizeH="0" baseline="0" noProof="0" dirty="0">
                <a:ln>
                  <a:noFill/>
                </a:ln>
                <a:solidFill>
                  <a:prstClr val="black"/>
                </a:solidFill>
                <a:effectLst/>
                <a:uLnTx/>
                <a:uFillTx/>
                <a:latin typeface="Times New Roman" charset="0"/>
                <a:ea typeface="新細明體" charset="0"/>
              </a:rPr>
              <a:t>PACS</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166" name="圓角矩形 165"/>
          <p:cNvSpPr/>
          <p:nvPr/>
        </p:nvSpPr>
        <p:spPr bwMode="auto">
          <a:xfrm>
            <a:off x="5932097" y="2327683"/>
            <a:ext cx="527443"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醫保</a:t>
            </a:r>
          </a:p>
        </p:txBody>
      </p:sp>
      <p:sp>
        <p:nvSpPr>
          <p:cNvPr id="167" name="圓角矩形 166"/>
          <p:cNvSpPr/>
          <p:nvPr/>
        </p:nvSpPr>
        <p:spPr bwMode="auto">
          <a:xfrm>
            <a:off x="5932097" y="1957451"/>
            <a:ext cx="527443"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行政</a:t>
            </a:r>
          </a:p>
        </p:txBody>
      </p:sp>
      <p:sp>
        <p:nvSpPr>
          <p:cNvPr id="168" name="圓角矩形 167"/>
          <p:cNvSpPr/>
          <p:nvPr/>
        </p:nvSpPr>
        <p:spPr bwMode="auto">
          <a:xfrm>
            <a:off x="6604771" y="1660567"/>
            <a:ext cx="658197"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住院</a:t>
            </a:r>
          </a:p>
        </p:txBody>
      </p:sp>
      <p:sp>
        <p:nvSpPr>
          <p:cNvPr id="169" name="圓角矩形 168"/>
          <p:cNvSpPr/>
          <p:nvPr/>
        </p:nvSpPr>
        <p:spPr bwMode="auto">
          <a:xfrm>
            <a:off x="6604771" y="2019963"/>
            <a:ext cx="658197"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手術</a:t>
            </a:r>
          </a:p>
        </p:txBody>
      </p:sp>
      <p:sp>
        <p:nvSpPr>
          <p:cNvPr id="170" name="圓角矩形 169"/>
          <p:cNvSpPr/>
          <p:nvPr/>
        </p:nvSpPr>
        <p:spPr bwMode="auto">
          <a:xfrm>
            <a:off x="6604771" y="2399046"/>
            <a:ext cx="658197"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藥</a:t>
            </a:r>
            <a:r>
              <a:rPr kumimoji="1" lang="en-US" altLang="zh-TW" sz="1270" b="0" i="0" u="none" strike="noStrike" kern="1200" cap="none" spc="0" normalizeH="0" baseline="0" noProof="0" dirty="0">
                <a:ln>
                  <a:noFill/>
                </a:ln>
                <a:solidFill>
                  <a:prstClr val="black"/>
                </a:solidFill>
                <a:effectLst/>
                <a:uLnTx/>
                <a:uFillTx/>
                <a:latin typeface="Times New Roman" charset="0"/>
                <a:ea typeface="新細明體" charset="0"/>
              </a:rPr>
              <a:t>/</a:t>
            </a: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材</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171" name="圓角矩形 170"/>
          <p:cNvSpPr/>
          <p:nvPr/>
        </p:nvSpPr>
        <p:spPr bwMode="auto">
          <a:xfrm>
            <a:off x="6516189" y="2798099"/>
            <a:ext cx="552544"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其他</a:t>
            </a:r>
          </a:p>
        </p:txBody>
      </p:sp>
      <p:sp>
        <p:nvSpPr>
          <p:cNvPr id="172" name="Freeform 13"/>
          <p:cNvSpPr>
            <a:spLocks/>
          </p:cNvSpPr>
          <p:nvPr/>
        </p:nvSpPr>
        <p:spPr bwMode="auto">
          <a:xfrm>
            <a:off x="1695173" y="2454648"/>
            <a:ext cx="2230814" cy="2320498"/>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noFill/>
          <a:ln w="28575">
            <a:solidFill>
              <a:srgbClr val="546E7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35" tIns="41468" rIns="82935" bIns="4146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177" b="0" i="0" u="none" strike="noStrike" kern="1200" cap="none" spc="0" normalizeH="0" baseline="0" noProof="0">
              <a:ln>
                <a:noFill/>
              </a:ln>
              <a:solidFill>
                <a:prstClr val="white"/>
              </a:solidFill>
              <a:effectLst/>
              <a:uLnTx/>
              <a:uFillTx/>
              <a:latin typeface="News Gothic MT"/>
              <a:ea typeface="宋体" panose="02010600030101010101" pitchFamily="2" charset="-122"/>
              <a:cs typeface="+mn-cs"/>
            </a:endParaRPr>
          </a:p>
        </p:txBody>
      </p:sp>
      <p:sp>
        <p:nvSpPr>
          <p:cNvPr id="174" name="圓角矩形 173"/>
          <p:cNvSpPr/>
          <p:nvPr/>
        </p:nvSpPr>
        <p:spPr bwMode="auto">
          <a:xfrm>
            <a:off x="2354634" y="2697394"/>
            <a:ext cx="911892"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生理量測</a:t>
            </a:r>
          </a:p>
        </p:txBody>
      </p:sp>
      <p:sp>
        <p:nvSpPr>
          <p:cNvPr id="176" name="文字方塊 175"/>
          <p:cNvSpPr txBox="1"/>
          <p:nvPr/>
        </p:nvSpPr>
        <p:spPr>
          <a:xfrm>
            <a:off x="2354635" y="2029826"/>
            <a:ext cx="928459" cy="3155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51"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社區健康</a:t>
            </a:r>
            <a:endParaRPr kumimoji="1" lang="zh-TW" altLang="en-US" sz="1451"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186" name="直接连接符 33"/>
          <p:cNvCxnSpPr/>
          <p:nvPr/>
        </p:nvCxnSpPr>
        <p:spPr>
          <a:xfrm>
            <a:off x="4366456" y="3837168"/>
            <a:ext cx="423332" cy="307526"/>
          </a:xfrm>
          <a:prstGeom prst="line">
            <a:avLst/>
          </a:prstGeom>
          <a:ln w="19050"/>
        </p:spPr>
        <p:style>
          <a:lnRef idx="1">
            <a:schemeClr val="dk1"/>
          </a:lnRef>
          <a:fillRef idx="0">
            <a:schemeClr val="dk1"/>
          </a:fillRef>
          <a:effectRef idx="0">
            <a:schemeClr val="dk1"/>
          </a:effectRef>
          <a:fontRef idx="minor">
            <a:schemeClr val="tx1"/>
          </a:fontRef>
        </p:style>
      </p:cxnSp>
      <p:sp>
        <p:nvSpPr>
          <p:cNvPr id="188" name="圓角矩形 187"/>
          <p:cNvSpPr/>
          <p:nvPr/>
        </p:nvSpPr>
        <p:spPr bwMode="auto">
          <a:xfrm>
            <a:off x="1855356" y="3085423"/>
            <a:ext cx="911892"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個案</a:t>
            </a:r>
            <a:r>
              <a:rPr kumimoji="0" lang="en-US" altLang="zh-TW" sz="1270" b="0" i="0" u="none" strike="noStrike" kern="1200" cap="none" spc="0" normalizeH="0" baseline="0" noProof="0" dirty="0">
                <a:ln>
                  <a:noFill/>
                </a:ln>
                <a:solidFill>
                  <a:prstClr val="black"/>
                </a:solidFill>
                <a:effectLst/>
                <a:uLnTx/>
                <a:uFillTx/>
                <a:latin typeface="Times New Roman" charset="0"/>
                <a:ea typeface="新細明體" charset="0"/>
              </a:rPr>
              <a:t>/</a:t>
            </a: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家屬</a:t>
            </a:r>
          </a:p>
        </p:txBody>
      </p:sp>
      <p:sp>
        <p:nvSpPr>
          <p:cNvPr id="189" name="圓角矩形 188"/>
          <p:cNvSpPr/>
          <p:nvPr/>
        </p:nvSpPr>
        <p:spPr bwMode="auto">
          <a:xfrm>
            <a:off x="1855356" y="3455112"/>
            <a:ext cx="911892"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健康諮詢</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190" name="圓角矩形 189"/>
          <p:cNvSpPr/>
          <p:nvPr/>
        </p:nvSpPr>
        <p:spPr bwMode="auto">
          <a:xfrm>
            <a:off x="1855356" y="3824800"/>
            <a:ext cx="911892"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服務記錄</a:t>
            </a:r>
          </a:p>
        </p:txBody>
      </p:sp>
      <p:sp>
        <p:nvSpPr>
          <p:cNvPr id="191" name="圓角矩形 190"/>
          <p:cNvSpPr/>
          <p:nvPr/>
        </p:nvSpPr>
        <p:spPr bwMode="auto">
          <a:xfrm>
            <a:off x="2354634" y="4186812"/>
            <a:ext cx="911892"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課程管理</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192" name="圓角矩形 191"/>
          <p:cNvSpPr/>
          <p:nvPr/>
        </p:nvSpPr>
        <p:spPr bwMode="auto">
          <a:xfrm>
            <a:off x="2890671" y="3085423"/>
            <a:ext cx="911892"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志工</a:t>
            </a:r>
            <a:r>
              <a:rPr kumimoji="0" lang="en-US" altLang="zh-TW" sz="1270" b="0" i="0" u="none" strike="noStrike" kern="1200" cap="none" spc="0" normalizeH="0" baseline="0" noProof="0" dirty="0">
                <a:ln>
                  <a:noFill/>
                </a:ln>
                <a:solidFill>
                  <a:prstClr val="black"/>
                </a:solidFill>
                <a:effectLst/>
                <a:uLnTx/>
                <a:uFillTx/>
                <a:latin typeface="Times New Roman" charset="0"/>
                <a:ea typeface="新細明體" charset="0"/>
              </a:rPr>
              <a:t>/</a:t>
            </a: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社工</a:t>
            </a:r>
          </a:p>
        </p:txBody>
      </p:sp>
      <p:sp>
        <p:nvSpPr>
          <p:cNvPr id="193" name="圓角矩形 192"/>
          <p:cNvSpPr/>
          <p:nvPr/>
        </p:nvSpPr>
        <p:spPr bwMode="auto">
          <a:xfrm>
            <a:off x="2890671" y="3455112"/>
            <a:ext cx="911892"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訪視</a:t>
            </a:r>
            <a:r>
              <a:rPr kumimoji="1" lang="en-US" altLang="zh-TW" sz="1270" b="0" i="0" u="none" strike="noStrike" kern="1200" cap="none" spc="0" normalizeH="0" baseline="0" noProof="0" dirty="0">
                <a:ln>
                  <a:noFill/>
                </a:ln>
                <a:solidFill>
                  <a:prstClr val="black"/>
                </a:solidFill>
                <a:effectLst/>
                <a:uLnTx/>
                <a:uFillTx/>
                <a:latin typeface="Times New Roman" charset="0"/>
                <a:ea typeface="新細明體" charset="0"/>
              </a:rPr>
              <a:t>/</a:t>
            </a: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家庭</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194" name="圓角矩形 193"/>
          <p:cNvSpPr/>
          <p:nvPr/>
        </p:nvSpPr>
        <p:spPr bwMode="auto">
          <a:xfrm>
            <a:off x="2890671" y="3824800"/>
            <a:ext cx="911892"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評鑑管理</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cxnSp>
        <p:nvCxnSpPr>
          <p:cNvPr id="195" name="直接连接符 33"/>
          <p:cNvCxnSpPr/>
          <p:nvPr/>
        </p:nvCxnSpPr>
        <p:spPr>
          <a:xfrm flipH="1">
            <a:off x="7567616" y="3809032"/>
            <a:ext cx="398221" cy="335663"/>
          </a:xfrm>
          <a:prstGeom prst="line">
            <a:avLst/>
          </a:prstGeom>
          <a:ln w="19050"/>
        </p:spPr>
        <p:style>
          <a:lnRef idx="1">
            <a:schemeClr val="dk1"/>
          </a:lnRef>
          <a:fillRef idx="0">
            <a:schemeClr val="dk1"/>
          </a:fillRef>
          <a:effectRef idx="0">
            <a:schemeClr val="dk1"/>
          </a:effectRef>
          <a:fontRef idx="minor">
            <a:schemeClr val="tx1"/>
          </a:fontRef>
        </p:style>
      </p:cxnSp>
      <p:sp>
        <p:nvSpPr>
          <p:cNvPr id="209" name="Freeform 13"/>
          <p:cNvSpPr>
            <a:spLocks/>
          </p:cNvSpPr>
          <p:nvPr/>
        </p:nvSpPr>
        <p:spPr bwMode="auto">
          <a:xfrm>
            <a:off x="8216692" y="2190645"/>
            <a:ext cx="2230814" cy="2320498"/>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noFill/>
          <a:ln w="28575">
            <a:solidFill>
              <a:srgbClr val="546E7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35" tIns="41468" rIns="82935" bIns="4146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177" b="0" i="0" u="none" strike="noStrike" kern="1200" cap="none" spc="0" normalizeH="0" baseline="0" noProof="0">
              <a:ln>
                <a:noFill/>
              </a:ln>
              <a:solidFill>
                <a:prstClr val="white"/>
              </a:solidFill>
              <a:effectLst/>
              <a:uLnTx/>
              <a:uFillTx/>
              <a:latin typeface="News Gothic MT"/>
              <a:ea typeface="宋体" panose="02010600030101010101" pitchFamily="2" charset="-122"/>
              <a:cs typeface="+mn-cs"/>
            </a:endParaRPr>
          </a:p>
        </p:txBody>
      </p:sp>
      <p:sp>
        <p:nvSpPr>
          <p:cNvPr id="211" name="圓角矩形 210"/>
          <p:cNvSpPr/>
          <p:nvPr/>
        </p:nvSpPr>
        <p:spPr bwMode="auto">
          <a:xfrm>
            <a:off x="9177502" y="2393362"/>
            <a:ext cx="552544"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入住</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212" name="文字方塊 211"/>
          <p:cNvSpPr txBox="1"/>
          <p:nvPr/>
        </p:nvSpPr>
        <p:spPr>
          <a:xfrm>
            <a:off x="8512495" y="2684746"/>
            <a:ext cx="928459" cy="3155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51"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服務單位</a:t>
            </a:r>
            <a:endParaRPr kumimoji="1" lang="zh-TW" altLang="en-US" sz="1451"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
        <p:nvSpPr>
          <p:cNvPr id="213" name="文字方塊 212"/>
          <p:cNvSpPr txBox="1"/>
          <p:nvPr/>
        </p:nvSpPr>
        <p:spPr>
          <a:xfrm>
            <a:off x="8844479" y="1840087"/>
            <a:ext cx="1300356" cy="3155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51"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機構</a:t>
            </a:r>
            <a:r>
              <a:rPr kumimoji="1" lang="zh-TW" altLang="en-US" sz="1451"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管理系統</a:t>
            </a:r>
          </a:p>
        </p:txBody>
      </p:sp>
      <p:sp>
        <p:nvSpPr>
          <p:cNvPr id="215" name="圓角矩形 214"/>
          <p:cNvSpPr/>
          <p:nvPr/>
        </p:nvSpPr>
        <p:spPr bwMode="auto">
          <a:xfrm>
            <a:off x="8344692" y="3367525"/>
            <a:ext cx="527443"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人力</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216" name="圓角矩形 215"/>
          <p:cNvSpPr/>
          <p:nvPr/>
        </p:nvSpPr>
        <p:spPr bwMode="auto">
          <a:xfrm>
            <a:off x="8316562" y="3755554"/>
            <a:ext cx="1175454"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行政財務核銷</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217" name="圓角矩形 216"/>
          <p:cNvSpPr/>
          <p:nvPr/>
        </p:nvSpPr>
        <p:spPr bwMode="auto">
          <a:xfrm>
            <a:off x="8936249" y="3352505"/>
            <a:ext cx="527443"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排班</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218" name="圓角矩形 217"/>
          <p:cNvSpPr/>
          <p:nvPr/>
        </p:nvSpPr>
        <p:spPr bwMode="auto">
          <a:xfrm>
            <a:off x="8936249" y="2982272"/>
            <a:ext cx="527443"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服務</a:t>
            </a:r>
          </a:p>
        </p:txBody>
      </p:sp>
      <p:sp>
        <p:nvSpPr>
          <p:cNvPr id="219" name="圓角矩形 218"/>
          <p:cNvSpPr/>
          <p:nvPr/>
        </p:nvSpPr>
        <p:spPr bwMode="auto">
          <a:xfrm>
            <a:off x="9705123" y="2744735"/>
            <a:ext cx="658197"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評估</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220" name="圓角矩形 219"/>
          <p:cNvSpPr/>
          <p:nvPr/>
        </p:nvSpPr>
        <p:spPr bwMode="auto">
          <a:xfrm>
            <a:off x="9705123" y="3104131"/>
            <a:ext cx="658197"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護理</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221" name="圓角矩形 220"/>
          <p:cNvSpPr/>
          <p:nvPr/>
        </p:nvSpPr>
        <p:spPr bwMode="auto">
          <a:xfrm>
            <a:off x="9705123" y="3483215"/>
            <a:ext cx="658197"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庫存</a:t>
            </a:r>
          </a:p>
        </p:txBody>
      </p:sp>
      <p:sp>
        <p:nvSpPr>
          <p:cNvPr id="222" name="圓角矩形 221"/>
          <p:cNvSpPr/>
          <p:nvPr/>
        </p:nvSpPr>
        <p:spPr bwMode="auto">
          <a:xfrm>
            <a:off x="9616541" y="3882267"/>
            <a:ext cx="552544"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評鑑</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224" name="圓角矩形 223"/>
          <p:cNvSpPr/>
          <p:nvPr/>
        </p:nvSpPr>
        <p:spPr bwMode="auto">
          <a:xfrm>
            <a:off x="8356393" y="2982272"/>
            <a:ext cx="527443" cy="326553"/>
          </a:xfrm>
          <a:prstGeom prst="roundRect">
            <a:avLst/>
          </a:prstGeom>
          <a:noFill/>
          <a:ln w="9525" cap="flat" cmpd="sng" algn="ctr">
            <a:solidFill>
              <a:schemeClr val="tx1"/>
            </a:solidFill>
            <a:prstDash val="solid"/>
            <a:round/>
            <a:headEnd type="none" w="med" len="med"/>
            <a:tailEnd type="none" w="med" len="med"/>
          </a:ln>
          <a:effectLst/>
        </p:spPr>
        <p:txBody>
          <a:bodyPr vert="horz" wrap="square" lIns="82935" tIns="41468" rIns="82935" bIns="41468" numCol="1" rtlCol="0" anchor="t" anchorCtr="0" compatLnSpc="1">
            <a:prstTxWarp prst="textNoShape">
              <a:avLst/>
            </a:prstTxWarp>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1" lang="zh-TW" altLang="en-US" sz="1270" b="0" i="0" u="none" strike="noStrike" kern="1200" cap="none" spc="0" normalizeH="0" baseline="0" noProof="0" dirty="0">
                <a:ln>
                  <a:noFill/>
                </a:ln>
                <a:solidFill>
                  <a:prstClr val="black"/>
                </a:solidFill>
                <a:effectLst/>
                <a:uLnTx/>
                <a:uFillTx/>
                <a:latin typeface="Times New Roman" charset="0"/>
                <a:ea typeface="新細明體" charset="0"/>
              </a:rPr>
              <a:t>個管</a:t>
            </a:r>
            <a:endParaRPr kumimoji="0" lang="zh-TW" altLang="en-US" sz="1270"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16" name="文字方塊 15"/>
          <p:cNvSpPr txBox="1"/>
          <p:nvPr/>
        </p:nvSpPr>
        <p:spPr>
          <a:xfrm>
            <a:off x="2541018" y="4810606"/>
            <a:ext cx="441146" cy="7064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991" b="0" i="0" u="none" strike="noStrike" kern="1200" cap="none" spc="0" normalizeH="0" baseline="0" noProof="0" dirty="0">
                <a:ln>
                  <a:noFill/>
                </a:ln>
                <a:solidFill>
                  <a:srgbClr val="FF0000"/>
                </a:solidFill>
                <a:effectLst/>
                <a:uLnTx/>
                <a:uFillTx/>
                <a:latin typeface="Times New Roman" charset="0"/>
                <a:ea typeface="新細明體" charset="0"/>
              </a:rPr>
              <a:t>1</a:t>
            </a:r>
            <a:endParaRPr kumimoji="1" lang="zh-TW" altLang="en-US" sz="3991" b="0" i="0" u="none" strike="noStrike" kern="1200" cap="none" spc="0" normalizeH="0" baseline="0" noProof="0" dirty="0">
              <a:ln>
                <a:noFill/>
              </a:ln>
              <a:solidFill>
                <a:srgbClr val="FF0000"/>
              </a:solidFill>
              <a:effectLst/>
              <a:uLnTx/>
              <a:uFillTx/>
              <a:latin typeface="Times New Roman" charset="0"/>
              <a:ea typeface="新細明體" charset="0"/>
            </a:endParaRPr>
          </a:p>
        </p:txBody>
      </p:sp>
      <p:sp>
        <p:nvSpPr>
          <p:cNvPr id="225" name="文字方塊 224"/>
          <p:cNvSpPr txBox="1"/>
          <p:nvPr/>
        </p:nvSpPr>
        <p:spPr>
          <a:xfrm>
            <a:off x="4521718" y="1423132"/>
            <a:ext cx="441146" cy="7064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991" b="0" i="0" u="none" strike="noStrike" kern="1200" cap="none" spc="0" normalizeH="0" baseline="0" noProof="0" dirty="0">
                <a:ln>
                  <a:noFill/>
                </a:ln>
                <a:solidFill>
                  <a:srgbClr val="FF0000"/>
                </a:solidFill>
                <a:effectLst/>
                <a:uLnTx/>
                <a:uFillTx/>
                <a:latin typeface="Times New Roman" charset="0"/>
                <a:ea typeface="新細明體" charset="0"/>
              </a:rPr>
              <a:t>2</a:t>
            </a:r>
            <a:endParaRPr kumimoji="1" lang="zh-TW" altLang="en-US" sz="3991" b="0" i="0" u="none" strike="noStrike" kern="1200" cap="none" spc="0" normalizeH="0" baseline="0" noProof="0" dirty="0">
              <a:ln>
                <a:noFill/>
              </a:ln>
              <a:solidFill>
                <a:srgbClr val="FF0000"/>
              </a:solidFill>
              <a:effectLst/>
              <a:uLnTx/>
              <a:uFillTx/>
              <a:latin typeface="Times New Roman" charset="0"/>
              <a:ea typeface="新細明體" charset="0"/>
            </a:endParaRPr>
          </a:p>
        </p:txBody>
      </p:sp>
      <p:sp>
        <p:nvSpPr>
          <p:cNvPr id="226" name="文字方塊 225"/>
          <p:cNvSpPr txBox="1"/>
          <p:nvPr/>
        </p:nvSpPr>
        <p:spPr>
          <a:xfrm>
            <a:off x="7438239" y="757539"/>
            <a:ext cx="441146" cy="7064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991" b="0" i="0" u="none" strike="noStrike" kern="1200" cap="none" spc="0" normalizeH="0" baseline="0" noProof="0" dirty="0">
                <a:ln>
                  <a:noFill/>
                </a:ln>
                <a:solidFill>
                  <a:srgbClr val="FF0000"/>
                </a:solidFill>
                <a:effectLst/>
                <a:uLnTx/>
                <a:uFillTx/>
                <a:latin typeface="Times New Roman" charset="0"/>
                <a:ea typeface="新細明體" charset="0"/>
              </a:rPr>
              <a:t>3</a:t>
            </a:r>
            <a:endParaRPr kumimoji="1" lang="zh-TW" altLang="en-US" sz="3991" b="0" i="0" u="none" strike="noStrike" kern="1200" cap="none" spc="0" normalizeH="0" baseline="0" noProof="0" dirty="0">
              <a:ln>
                <a:noFill/>
              </a:ln>
              <a:solidFill>
                <a:srgbClr val="FF0000"/>
              </a:solidFill>
              <a:effectLst/>
              <a:uLnTx/>
              <a:uFillTx/>
              <a:latin typeface="Times New Roman" charset="0"/>
              <a:ea typeface="新細明體" charset="0"/>
            </a:endParaRPr>
          </a:p>
        </p:txBody>
      </p:sp>
      <p:sp>
        <p:nvSpPr>
          <p:cNvPr id="227" name="文字方塊 226"/>
          <p:cNvSpPr txBox="1"/>
          <p:nvPr/>
        </p:nvSpPr>
        <p:spPr>
          <a:xfrm>
            <a:off x="10158686" y="1629807"/>
            <a:ext cx="441146" cy="7064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991" b="0" i="0" u="none" strike="noStrike" kern="1200" cap="none" spc="0" normalizeH="0" baseline="0" noProof="0" dirty="0">
                <a:ln>
                  <a:noFill/>
                </a:ln>
                <a:solidFill>
                  <a:srgbClr val="FF0000"/>
                </a:solidFill>
                <a:effectLst/>
                <a:uLnTx/>
                <a:uFillTx/>
                <a:latin typeface="Times New Roman" charset="0"/>
                <a:ea typeface="新細明體" charset="0"/>
              </a:rPr>
              <a:t>3</a:t>
            </a:r>
            <a:endParaRPr kumimoji="1" lang="zh-TW" altLang="en-US" sz="3991" b="0" i="0" u="none" strike="noStrike" kern="1200" cap="none" spc="0" normalizeH="0" baseline="0" noProof="0" dirty="0">
              <a:ln>
                <a:noFill/>
              </a:ln>
              <a:solidFill>
                <a:srgbClr val="FF0000"/>
              </a:solidFill>
              <a:effectLst/>
              <a:uLnTx/>
              <a:uFillTx/>
              <a:latin typeface="Times New Roman" charset="0"/>
              <a:ea typeface="新細明體" charset="0"/>
            </a:endParaRPr>
          </a:p>
        </p:txBody>
      </p:sp>
      <p:sp>
        <p:nvSpPr>
          <p:cNvPr id="63" name="文字方塊 62"/>
          <p:cNvSpPr txBox="1"/>
          <p:nvPr/>
        </p:nvSpPr>
        <p:spPr>
          <a:xfrm>
            <a:off x="1566899" y="5521506"/>
            <a:ext cx="2416046" cy="42736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177" b="0" i="0" u="none" strike="noStrike" kern="1200" cap="none" spc="0" normalizeH="0" baseline="0" noProof="0" dirty="0">
                <a:ln>
                  <a:noFill/>
                </a:ln>
                <a:solidFill>
                  <a:srgbClr val="FF0000"/>
                </a:solidFill>
                <a:effectLst/>
                <a:uLnTx/>
                <a:uFillTx/>
                <a:latin typeface="Times New Roman" charset="0"/>
                <a:ea typeface="新細明體" charset="0"/>
              </a:rPr>
              <a:t>紅字代表產品順序</a:t>
            </a:r>
          </a:p>
        </p:txBody>
      </p:sp>
      <p:sp>
        <p:nvSpPr>
          <p:cNvPr id="6" name="矩形 5"/>
          <p:cNvSpPr/>
          <p:nvPr/>
        </p:nvSpPr>
        <p:spPr>
          <a:xfrm>
            <a:off x="3719736" y="188640"/>
            <a:ext cx="4464496" cy="58477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charset="0"/>
                <a:ea typeface="新細明體" charset="0"/>
              </a:rPr>
              <a:t>產品規劃策略溝通</a:t>
            </a:r>
            <a:endParaRPr kumimoji="1" lang="en-US" altLang="zh-TW" sz="32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charset="0"/>
              <a:ea typeface="新細明體" charset="0"/>
            </a:endParaRPr>
          </a:p>
        </p:txBody>
      </p:sp>
    </p:spTree>
    <p:extLst>
      <p:ext uri="{BB962C8B-B14F-4D97-AF65-F5344CB8AC3E}">
        <p14:creationId xmlns:p14="http://schemas.microsoft.com/office/powerpoint/2010/main" val="304626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投影片編號版面配置區 2"/>
          <p:cNvSpPr>
            <a:spLocks noGrp="1"/>
          </p:cNvSpPr>
          <p:nvPr>
            <p:ph type="sldNum" sz="quarter" idx="12"/>
          </p:nvPr>
        </p:nvSpPr>
        <p:spPr bwMode="auto">
          <a:xfrm>
            <a:off x="8417124" y="6553674"/>
            <a:ext cx="2263442" cy="26925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81851-7326-4D0B-82ED-C4C7FE22D3EA}" type="slidenum">
              <a:rPr kumimoji="1" lang="zh-CN" altLang="en-US"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sp>
        <p:nvSpPr>
          <p:cNvPr id="15" name="矩形 14"/>
          <p:cNvSpPr/>
          <p:nvPr/>
        </p:nvSpPr>
        <p:spPr>
          <a:xfrm>
            <a:off x="1411863" y="98159"/>
            <a:ext cx="9411429" cy="628377"/>
          </a:xfrm>
          <a:prstGeom prst="rect">
            <a:avLst/>
          </a:prstGeom>
          <a:noFill/>
        </p:spPr>
        <p:txBody>
          <a:bodyPr lIns="90308" tIns="0" rIns="90308" bIns="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ts val="4939"/>
              </a:lnSpc>
              <a:spcBef>
                <a:spcPts val="0"/>
              </a:spcBef>
              <a:spcAft>
                <a:spcPts val="0"/>
              </a:spcAft>
              <a:buClrTx/>
              <a:buSzTx/>
              <a:buFontTx/>
              <a:buNone/>
              <a:tabLst/>
              <a:defRPr/>
            </a:pPr>
            <a:r>
              <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規劃方向</a:t>
            </a:r>
          </a:p>
        </p:txBody>
      </p:sp>
      <p:pic>
        <p:nvPicPr>
          <p:cNvPr id="82" name="Picture 47" descr="http://www.sea.net.tw/images/top1.gif">
            <a:hlinkClick r:id="rId3"/>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35012" b="-278"/>
          <a:stretch/>
        </p:blipFill>
        <p:spPr bwMode="auto">
          <a:xfrm>
            <a:off x="1478387" y="154522"/>
            <a:ext cx="2586039" cy="54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矩形 14"/>
          <p:cNvSpPr>
            <a:spLocks noChangeArrowheads="1"/>
          </p:cNvSpPr>
          <p:nvPr/>
        </p:nvSpPr>
        <p:spPr bwMode="auto">
          <a:xfrm>
            <a:off x="1235070" y="816396"/>
            <a:ext cx="9723300" cy="51835"/>
          </a:xfrm>
          <a:prstGeom prst="rect">
            <a:avLst/>
          </a:prstGeom>
          <a:solidFill>
            <a:srgbClr val="EA541E"/>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TW" altLang="en-US" sz="5079"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85" name="立方体 23"/>
          <p:cNvSpPr/>
          <p:nvPr/>
        </p:nvSpPr>
        <p:spPr>
          <a:xfrm>
            <a:off x="8778911" y="1811659"/>
            <a:ext cx="1780522" cy="1513859"/>
          </a:xfrm>
          <a:prstGeom prst="cube">
            <a:avLst/>
          </a:prstGeom>
          <a:solidFill>
            <a:srgbClr val="F26D64"/>
          </a:solidFill>
          <a:ln w="25400" cap="flat">
            <a:noFill/>
            <a:prstDash val="solid"/>
            <a:miter lim="800000"/>
            <a:headEnd/>
            <a:tailEnd/>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2177" b="0" i="0" u="none" strike="noStrike" kern="1200" cap="none" spc="0" normalizeH="0" baseline="0" noProof="0">
              <a:ln>
                <a:noFill/>
              </a:ln>
              <a:solidFill>
                <a:srgbClr val="595959"/>
              </a:solidFill>
              <a:effectLst/>
              <a:uLnTx/>
              <a:uFillTx/>
              <a:latin typeface="Calibri"/>
              <a:ea typeface="微软雅黑"/>
            </a:endParaRPr>
          </a:p>
        </p:txBody>
      </p:sp>
      <p:sp>
        <p:nvSpPr>
          <p:cNvPr id="86" name="立方体 25"/>
          <p:cNvSpPr/>
          <p:nvPr/>
        </p:nvSpPr>
        <p:spPr>
          <a:xfrm>
            <a:off x="1855932" y="1812280"/>
            <a:ext cx="1779063" cy="1512618"/>
          </a:xfrm>
          <a:prstGeom prst="cube">
            <a:avLst/>
          </a:prstGeom>
          <a:solidFill>
            <a:srgbClr val="546E7A"/>
          </a:solidFill>
          <a:ln w="25400" cap="flat">
            <a:noFill/>
            <a:prstDash val="solid"/>
            <a:miter lim="800000"/>
            <a:headEnd/>
            <a:tailEnd/>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2177" b="0" i="0" u="none" strike="noStrike" kern="1200" cap="none" spc="0" normalizeH="0" baseline="0" noProof="0">
              <a:ln>
                <a:noFill/>
              </a:ln>
              <a:solidFill>
                <a:srgbClr val="595959"/>
              </a:solidFill>
              <a:effectLst/>
              <a:uLnTx/>
              <a:uFillTx/>
              <a:latin typeface="Calibri"/>
              <a:ea typeface="微软雅黑"/>
            </a:endParaRPr>
          </a:p>
        </p:txBody>
      </p:sp>
      <p:sp>
        <p:nvSpPr>
          <p:cNvPr id="87" name="立方体 27"/>
          <p:cNvSpPr/>
          <p:nvPr/>
        </p:nvSpPr>
        <p:spPr>
          <a:xfrm>
            <a:off x="6470281" y="1811659"/>
            <a:ext cx="1780521" cy="1513859"/>
          </a:xfrm>
          <a:prstGeom prst="cube">
            <a:avLst/>
          </a:prstGeom>
          <a:solidFill>
            <a:srgbClr val="F8841D"/>
          </a:solidFill>
          <a:ln w="25400" cap="flat">
            <a:noFill/>
            <a:prstDash val="solid"/>
            <a:miter lim="800000"/>
            <a:headEnd/>
            <a:tailEnd/>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2177" b="0" i="0" u="none" strike="noStrike" kern="1200" cap="none" spc="0" normalizeH="0" baseline="0" noProof="0">
              <a:ln>
                <a:noFill/>
              </a:ln>
              <a:solidFill>
                <a:srgbClr val="595959"/>
              </a:solidFill>
              <a:effectLst/>
              <a:uLnTx/>
              <a:uFillTx/>
              <a:latin typeface="Calibri"/>
              <a:ea typeface="微软雅黑"/>
            </a:endParaRPr>
          </a:p>
        </p:txBody>
      </p:sp>
      <p:sp>
        <p:nvSpPr>
          <p:cNvPr id="88" name="立方体 29"/>
          <p:cNvSpPr/>
          <p:nvPr/>
        </p:nvSpPr>
        <p:spPr>
          <a:xfrm>
            <a:off x="4163106" y="1812280"/>
            <a:ext cx="1779063" cy="1512618"/>
          </a:xfrm>
          <a:prstGeom prst="cube">
            <a:avLst/>
          </a:prstGeom>
          <a:solidFill>
            <a:srgbClr val="5EC6D3"/>
          </a:solidFill>
          <a:ln w="25400" cap="flat">
            <a:noFill/>
            <a:prstDash val="solid"/>
            <a:miter lim="800000"/>
            <a:headEnd/>
            <a:tailEnd/>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2177" b="0" i="0" u="none" strike="noStrike" kern="1200" cap="none" spc="0" normalizeH="0" baseline="0" noProof="0">
              <a:ln>
                <a:noFill/>
              </a:ln>
              <a:solidFill>
                <a:srgbClr val="595959"/>
              </a:solidFill>
              <a:effectLst/>
              <a:uLnTx/>
              <a:uFillTx/>
              <a:latin typeface="Calibri"/>
              <a:ea typeface="微软雅黑"/>
            </a:endParaRPr>
          </a:p>
        </p:txBody>
      </p:sp>
      <p:sp>
        <p:nvSpPr>
          <p:cNvPr id="89" name="椭圆 43"/>
          <p:cNvSpPr>
            <a:spLocks noChangeAspect="1"/>
          </p:cNvSpPr>
          <p:nvPr/>
        </p:nvSpPr>
        <p:spPr>
          <a:xfrm>
            <a:off x="1661577" y="3420491"/>
            <a:ext cx="1824576" cy="225448"/>
          </a:xfrm>
          <a:prstGeom prst="ellipse">
            <a:avLst/>
          </a:prstGeom>
          <a:gradFill flip="none" rotWithShape="1">
            <a:gsLst>
              <a:gs pos="0">
                <a:srgbClr val="595959">
                  <a:lumMod val="95000"/>
                  <a:lumOff val="5000"/>
                  <a:alpha val="50000"/>
                </a:srgbClr>
              </a:gs>
              <a:gs pos="90000">
                <a:srgbClr val="595959">
                  <a:alpha val="0"/>
                  <a:lumMod val="0"/>
                  <a:lumOff val="100000"/>
                </a:srgbClr>
              </a:gs>
            </a:gsLst>
            <a:path path="shape">
              <a:fillToRect l="50000" t="50000" r="50000" b="50000"/>
            </a:path>
            <a:tileRect/>
          </a:gradFill>
          <a:ln w="12700" cap="flat" cmpd="sng" algn="ctr">
            <a:noFill/>
            <a:prstDash val="solid"/>
            <a:miter lim="800000"/>
          </a:ln>
          <a:effectLst>
            <a:softEdge rad="31750"/>
          </a:effectLst>
        </p:spPr>
        <p:txBody>
          <a:bodyPr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zh-CN" altLang="en-US" sz="1633" b="0" i="0" u="none" strike="noStrike" kern="0" cap="none" spc="0" normalizeH="0" baseline="0" noProof="0">
              <a:ln>
                <a:noFill/>
              </a:ln>
              <a:solidFill>
                <a:prstClr val="white"/>
              </a:solidFill>
              <a:effectLst/>
              <a:uLnTx/>
              <a:uFillTx/>
              <a:latin typeface="Calibri"/>
              <a:ea typeface="微软雅黑"/>
              <a:cs typeface="+mn-cs"/>
            </a:endParaRPr>
          </a:p>
        </p:txBody>
      </p:sp>
      <p:sp>
        <p:nvSpPr>
          <p:cNvPr id="90" name="椭圆 44"/>
          <p:cNvSpPr>
            <a:spLocks noChangeAspect="1"/>
          </p:cNvSpPr>
          <p:nvPr/>
        </p:nvSpPr>
        <p:spPr>
          <a:xfrm>
            <a:off x="3961061" y="3420491"/>
            <a:ext cx="1824576" cy="225448"/>
          </a:xfrm>
          <a:prstGeom prst="ellipse">
            <a:avLst/>
          </a:prstGeom>
          <a:gradFill flip="none" rotWithShape="1">
            <a:gsLst>
              <a:gs pos="0">
                <a:srgbClr val="595959">
                  <a:lumMod val="95000"/>
                  <a:lumOff val="5000"/>
                  <a:alpha val="50000"/>
                </a:srgbClr>
              </a:gs>
              <a:gs pos="90000">
                <a:srgbClr val="595959">
                  <a:alpha val="0"/>
                  <a:lumMod val="0"/>
                  <a:lumOff val="100000"/>
                </a:srgbClr>
              </a:gs>
            </a:gsLst>
            <a:path path="shape">
              <a:fillToRect l="50000" t="50000" r="50000" b="50000"/>
            </a:path>
            <a:tileRect/>
          </a:gradFill>
          <a:ln w="12700" cap="flat" cmpd="sng" algn="ctr">
            <a:noFill/>
            <a:prstDash val="solid"/>
            <a:miter lim="800000"/>
          </a:ln>
          <a:effectLst>
            <a:softEdge rad="31750"/>
          </a:effectLst>
        </p:spPr>
        <p:txBody>
          <a:bodyPr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zh-CN" altLang="en-US" sz="1633" b="0" i="0" u="none" strike="noStrike" kern="0" cap="none" spc="0" normalizeH="0" baseline="0" noProof="0">
              <a:ln>
                <a:noFill/>
              </a:ln>
              <a:solidFill>
                <a:prstClr val="white"/>
              </a:solidFill>
              <a:effectLst/>
              <a:uLnTx/>
              <a:uFillTx/>
              <a:latin typeface="Calibri"/>
              <a:ea typeface="微软雅黑"/>
              <a:cs typeface="+mn-cs"/>
            </a:endParaRPr>
          </a:p>
        </p:txBody>
      </p:sp>
      <p:sp>
        <p:nvSpPr>
          <p:cNvPr id="91" name="椭圆 45"/>
          <p:cNvSpPr>
            <a:spLocks noChangeAspect="1"/>
          </p:cNvSpPr>
          <p:nvPr/>
        </p:nvSpPr>
        <p:spPr>
          <a:xfrm>
            <a:off x="6260546" y="3420491"/>
            <a:ext cx="1824576" cy="225448"/>
          </a:xfrm>
          <a:prstGeom prst="ellipse">
            <a:avLst/>
          </a:prstGeom>
          <a:gradFill flip="none" rotWithShape="1">
            <a:gsLst>
              <a:gs pos="0">
                <a:srgbClr val="595959">
                  <a:lumMod val="95000"/>
                  <a:lumOff val="5000"/>
                  <a:alpha val="50000"/>
                </a:srgbClr>
              </a:gs>
              <a:gs pos="90000">
                <a:srgbClr val="595959">
                  <a:alpha val="0"/>
                  <a:lumMod val="0"/>
                  <a:lumOff val="100000"/>
                </a:srgbClr>
              </a:gs>
            </a:gsLst>
            <a:path path="shape">
              <a:fillToRect l="50000" t="50000" r="50000" b="50000"/>
            </a:path>
            <a:tileRect/>
          </a:gradFill>
          <a:ln w="12700" cap="flat" cmpd="sng" algn="ctr">
            <a:noFill/>
            <a:prstDash val="solid"/>
            <a:miter lim="800000"/>
          </a:ln>
          <a:effectLst>
            <a:softEdge rad="31750"/>
          </a:effectLst>
        </p:spPr>
        <p:txBody>
          <a:bodyPr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zh-CN" altLang="en-US" sz="1633" b="0" i="0" u="none" strike="noStrike" kern="0" cap="none" spc="0" normalizeH="0" baseline="0" noProof="0">
              <a:ln>
                <a:noFill/>
              </a:ln>
              <a:solidFill>
                <a:prstClr val="white"/>
              </a:solidFill>
              <a:effectLst/>
              <a:uLnTx/>
              <a:uFillTx/>
              <a:latin typeface="Calibri"/>
              <a:ea typeface="微软雅黑"/>
              <a:cs typeface="+mn-cs"/>
            </a:endParaRPr>
          </a:p>
        </p:txBody>
      </p:sp>
      <p:sp>
        <p:nvSpPr>
          <p:cNvPr id="92" name="椭圆 46"/>
          <p:cNvSpPr>
            <a:spLocks noChangeAspect="1"/>
          </p:cNvSpPr>
          <p:nvPr/>
        </p:nvSpPr>
        <p:spPr>
          <a:xfrm>
            <a:off x="8560030" y="3420491"/>
            <a:ext cx="1824576" cy="225448"/>
          </a:xfrm>
          <a:prstGeom prst="ellipse">
            <a:avLst/>
          </a:prstGeom>
          <a:gradFill flip="none" rotWithShape="1">
            <a:gsLst>
              <a:gs pos="0">
                <a:srgbClr val="595959">
                  <a:lumMod val="95000"/>
                  <a:lumOff val="5000"/>
                  <a:alpha val="50000"/>
                </a:srgbClr>
              </a:gs>
              <a:gs pos="90000">
                <a:srgbClr val="595959">
                  <a:alpha val="0"/>
                  <a:lumMod val="0"/>
                  <a:lumOff val="100000"/>
                </a:srgbClr>
              </a:gs>
            </a:gsLst>
            <a:path path="shape">
              <a:fillToRect l="50000" t="50000" r="50000" b="50000"/>
            </a:path>
            <a:tileRect/>
          </a:gradFill>
          <a:ln w="12700" cap="flat" cmpd="sng" algn="ctr">
            <a:noFill/>
            <a:prstDash val="solid"/>
            <a:miter lim="800000"/>
          </a:ln>
          <a:effectLst>
            <a:softEdge rad="31750"/>
          </a:effectLst>
        </p:spPr>
        <p:txBody>
          <a:bodyPr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zh-CN" altLang="en-US" sz="1633" b="0" i="0" u="none" strike="noStrike" kern="0" cap="none" spc="0" normalizeH="0" baseline="0" noProof="0">
              <a:ln>
                <a:noFill/>
              </a:ln>
              <a:solidFill>
                <a:prstClr val="white"/>
              </a:solidFill>
              <a:effectLst/>
              <a:uLnTx/>
              <a:uFillTx/>
              <a:latin typeface="Calibri"/>
              <a:ea typeface="微软雅黑"/>
              <a:cs typeface="+mn-cs"/>
            </a:endParaRPr>
          </a:p>
        </p:txBody>
      </p:sp>
      <p:sp>
        <p:nvSpPr>
          <p:cNvPr id="93" name="Freeform 24"/>
          <p:cNvSpPr>
            <a:spLocks noEditPoints="1"/>
          </p:cNvSpPr>
          <p:nvPr/>
        </p:nvSpPr>
        <p:spPr bwMode="auto">
          <a:xfrm flipH="1">
            <a:off x="2299738" y="2492075"/>
            <a:ext cx="548255" cy="550782"/>
          </a:xfrm>
          <a:custGeom>
            <a:avLst/>
            <a:gdLst>
              <a:gd name="T0" fmla="*/ 149 w 264"/>
              <a:gd name="T1" fmla="*/ 58 h 265"/>
              <a:gd name="T2" fmla="*/ 116 w 264"/>
              <a:gd name="T3" fmla="*/ 58 h 265"/>
              <a:gd name="T4" fmla="*/ 116 w 264"/>
              <a:gd name="T5" fmla="*/ 116 h 265"/>
              <a:gd name="T6" fmla="*/ 60 w 264"/>
              <a:gd name="T7" fmla="*/ 116 h 265"/>
              <a:gd name="T8" fmla="*/ 60 w 264"/>
              <a:gd name="T9" fmla="*/ 148 h 265"/>
              <a:gd name="T10" fmla="*/ 116 w 264"/>
              <a:gd name="T11" fmla="*/ 148 h 265"/>
              <a:gd name="T12" fmla="*/ 116 w 264"/>
              <a:gd name="T13" fmla="*/ 207 h 265"/>
              <a:gd name="T14" fmla="*/ 149 w 264"/>
              <a:gd name="T15" fmla="*/ 207 h 265"/>
              <a:gd name="T16" fmla="*/ 149 w 264"/>
              <a:gd name="T17" fmla="*/ 148 h 265"/>
              <a:gd name="T18" fmla="*/ 205 w 264"/>
              <a:gd name="T19" fmla="*/ 148 h 265"/>
              <a:gd name="T20" fmla="*/ 205 w 264"/>
              <a:gd name="T21" fmla="*/ 116 h 265"/>
              <a:gd name="T22" fmla="*/ 149 w 264"/>
              <a:gd name="T23" fmla="*/ 116 h 265"/>
              <a:gd name="T24" fmla="*/ 149 w 264"/>
              <a:gd name="T25" fmla="*/ 58 h 265"/>
              <a:gd name="T26" fmla="*/ 132 w 264"/>
              <a:gd name="T27" fmla="*/ 235 h 265"/>
              <a:gd name="T28" fmla="*/ 30 w 264"/>
              <a:gd name="T29" fmla="*/ 133 h 265"/>
              <a:gd name="T30" fmla="*/ 132 w 264"/>
              <a:gd name="T31" fmla="*/ 30 h 265"/>
              <a:gd name="T32" fmla="*/ 235 w 264"/>
              <a:gd name="T33" fmla="*/ 133 h 265"/>
              <a:gd name="T34" fmla="*/ 132 w 264"/>
              <a:gd name="T35" fmla="*/ 235 h 265"/>
              <a:gd name="T36" fmla="*/ 132 w 264"/>
              <a:gd name="T37" fmla="*/ 0 h 265"/>
              <a:gd name="T38" fmla="*/ 0 w 264"/>
              <a:gd name="T39" fmla="*/ 133 h 265"/>
              <a:gd name="T40" fmla="*/ 132 w 264"/>
              <a:gd name="T41" fmla="*/ 265 h 265"/>
              <a:gd name="T42" fmla="*/ 264 w 264"/>
              <a:gd name="T43" fmla="*/ 133 h 265"/>
              <a:gd name="T44" fmla="*/ 132 w 264"/>
              <a:gd name="T45"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4" h="265">
                <a:moveTo>
                  <a:pt x="149" y="58"/>
                </a:moveTo>
                <a:cubicBezTo>
                  <a:pt x="116" y="58"/>
                  <a:pt x="116" y="58"/>
                  <a:pt x="116" y="58"/>
                </a:cubicBezTo>
                <a:cubicBezTo>
                  <a:pt x="116" y="116"/>
                  <a:pt x="116" y="116"/>
                  <a:pt x="116" y="116"/>
                </a:cubicBezTo>
                <a:cubicBezTo>
                  <a:pt x="60" y="116"/>
                  <a:pt x="60" y="116"/>
                  <a:pt x="60" y="116"/>
                </a:cubicBezTo>
                <a:cubicBezTo>
                  <a:pt x="60" y="148"/>
                  <a:pt x="60" y="148"/>
                  <a:pt x="60" y="148"/>
                </a:cubicBezTo>
                <a:cubicBezTo>
                  <a:pt x="116" y="148"/>
                  <a:pt x="116" y="148"/>
                  <a:pt x="116" y="148"/>
                </a:cubicBezTo>
                <a:cubicBezTo>
                  <a:pt x="116" y="207"/>
                  <a:pt x="116" y="207"/>
                  <a:pt x="116" y="207"/>
                </a:cubicBezTo>
                <a:cubicBezTo>
                  <a:pt x="149" y="207"/>
                  <a:pt x="149" y="207"/>
                  <a:pt x="149" y="207"/>
                </a:cubicBezTo>
                <a:cubicBezTo>
                  <a:pt x="149" y="148"/>
                  <a:pt x="149" y="148"/>
                  <a:pt x="149" y="148"/>
                </a:cubicBezTo>
                <a:cubicBezTo>
                  <a:pt x="205" y="148"/>
                  <a:pt x="205" y="148"/>
                  <a:pt x="205" y="148"/>
                </a:cubicBezTo>
                <a:cubicBezTo>
                  <a:pt x="205" y="116"/>
                  <a:pt x="205" y="116"/>
                  <a:pt x="205" y="116"/>
                </a:cubicBezTo>
                <a:cubicBezTo>
                  <a:pt x="149" y="116"/>
                  <a:pt x="149" y="116"/>
                  <a:pt x="149" y="116"/>
                </a:cubicBezTo>
                <a:cubicBezTo>
                  <a:pt x="149" y="58"/>
                  <a:pt x="149" y="58"/>
                  <a:pt x="149" y="58"/>
                </a:cubicBezTo>
                <a:moveTo>
                  <a:pt x="132" y="235"/>
                </a:moveTo>
                <a:cubicBezTo>
                  <a:pt x="76" y="235"/>
                  <a:pt x="30" y="189"/>
                  <a:pt x="30" y="133"/>
                </a:cubicBezTo>
                <a:cubicBezTo>
                  <a:pt x="30" y="76"/>
                  <a:pt x="76" y="30"/>
                  <a:pt x="132" y="30"/>
                </a:cubicBezTo>
                <a:cubicBezTo>
                  <a:pt x="189" y="30"/>
                  <a:pt x="235" y="76"/>
                  <a:pt x="235" y="133"/>
                </a:cubicBezTo>
                <a:cubicBezTo>
                  <a:pt x="235" y="189"/>
                  <a:pt x="189" y="235"/>
                  <a:pt x="132" y="235"/>
                </a:cubicBezTo>
                <a:moveTo>
                  <a:pt x="132" y="0"/>
                </a:moveTo>
                <a:cubicBezTo>
                  <a:pt x="59" y="0"/>
                  <a:pt x="0" y="60"/>
                  <a:pt x="0" y="133"/>
                </a:cubicBezTo>
                <a:cubicBezTo>
                  <a:pt x="0" y="206"/>
                  <a:pt x="59" y="265"/>
                  <a:pt x="132" y="265"/>
                </a:cubicBezTo>
                <a:cubicBezTo>
                  <a:pt x="205" y="265"/>
                  <a:pt x="264" y="206"/>
                  <a:pt x="264" y="133"/>
                </a:cubicBezTo>
                <a:cubicBezTo>
                  <a:pt x="264" y="60"/>
                  <a:pt x="205" y="0"/>
                  <a:pt x="132" y="0"/>
                </a:cubicBezTo>
              </a:path>
            </a:pathLst>
          </a:custGeom>
          <a:solidFill>
            <a:sysClr val="window" lastClr="FFFFFF"/>
          </a:solidFill>
          <a:ln>
            <a:noFill/>
          </a:ln>
        </p:spPr>
        <p:txBody>
          <a:bodyPr vert="horz" wrap="square" lIns="82935" tIns="41468" rIns="82935" bIns="41468"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1633" b="0" i="0" u="none" strike="noStrike" kern="0" cap="none" spc="0" normalizeH="0" baseline="0" noProof="0">
              <a:ln>
                <a:noFill/>
              </a:ln>
              <a:solidFill>
                <a:srgbClr val="595959"/>
              </a:solidFill>
              <a:effectLst/>
              <a:uLnTx/>
              <a:uFillTx/>
              <a:latin typeface="Calibri"/>
              <a:ea typeface="微软雅黑"/>
            </a:endParaRPr>
          </a:p>
        </p:txBody>
      </p:sp>
      <p:sp>
        <p:nvSpPr>
          <p:cNvPr id="94" name="Freeform 21"/>
          <p:cNvSpPr>
            <a:spLocks noEditPoints="1"/>
          </p:cNvSpPr>
          <p:nvPr/>
        </p:nvSpPr>
        <p:spPr bwMode="auto">
          <a:xfrm flipH="1">
            <a:off x="4644067" y="2401033"/>
            <a:ext cx="458564" cy="756694"/>
          </a:xfrm>
          <a:custGeom>
            <a:avLst/>
            <a:gdLst>
              <a:gd name="T0" fmla="*/ 76 w 221"/>
              <a:gd name="T1" fmla="*/ 315 h 365"/>
              <a:gd name="T2" fmla="*/ 110 w 221"/>
              <a:gd name="T3" fmla="*/ 186 h 365"/>
              <a:gd name="T4" fmla="*/ 171 w 221"/>
              <a:gd name="T5" fmla="*/ 289 h 365"/>
              <a:gd name="T6" fmla="*/ 97 w 221"/>
              <a:gd name="T7" fmla="*/ 145 h 365"/>
              <a:gd name="T8" fmla="*/ 70 w 221"/>
              <a:gd name="T9" fmla="*/ 174 h 365"/>
              <a:gd name="T10" fmla="*/ 23 w 221"/>
              <a:gd name="T11" fmla="*/ 186 h 365"/>
              <a:gd name="T12" fmla="*/ 24 w 221"/>
              <a:gd name="T13" fmla="*/ 226 h 365"/>
              <a:gd name="T14" fmla="*/ 0 w 221"/>
              <a:gd name="T15" fmla="*/ 268 h 365"/>
              <a:gd name="T16" fmla="*/ 29 w 221"/>
              <a:gd name="T17" fmla="*/ 296 h 365"/>
              <a:gd name="T18" fmla="*/ 42 w 221"/>
              <a:gd name="T19" fmla="*/ 342 h 365"/>
              <a:gd name="T20" fmla="*/ 82 w 221"/>
              <a:gd name="T21" fmla="*/ 341 h 365"/>
              <a:gd name="T22" fmla="*/ 118 w 221"/>
              <a:gd name="T23" fmla="*/ 346 h 365"/>
              <a:gd name="T24" fmla="*/ 156 w 221"/>
              <a:gd name="T25" fmla="*/ 356 h 365"/>
              <a:gd name="T26" fmla="*/ 180 w 221"/>
              <a:gd name="T27" fmla="*/ 314 h 365"/>
              <a:gd name="T28" fmla="*/ 214 w 221"/>
              <a:gd name="T29" fmla="*/ 294 h 365"/>
              <a:gd name="T30" fmla="*/ 201 w 221"/>
              <a:gd name="T31" fmla="*/ 247 h 365"/>
              <a:gd name="T32" fmla="*/ 211 w 221"/>
              <a:gd name="T33" fmla="*/ 209 h 365"/>
              <a:gd name="T34" fmla="*/ 169 w 221"/>
              <a:gd name="T35" fmla="*/ 186 h 365"/>
              <a:gd name="T36" fmla="*/ 149 w 221"/>
              <a:gd name="T37" fmla="*/ 151 h 365"/>
              <a:gd name="T38" fmla="*/ 110 w 221"/>
              <a:gd name="T39" fmla="*/ 164 h 365"/>
              <a:gd name="T40" fmla="*/ 97 w 221"/>
              <a:gd name="T41" fmla="*/ 145 h 365"/>
              <a:gd name="T42" fmla="*/ 74 w 221"/>
              <a:gd name="T43" fmla="*/ 116 h 365"/>
              <a:gd name="T44" fmla="*/ 97 w 221"/>
              <a:gd name="T45" fmla="*/ 27 h 365"/>
              <a:gd name="T46" fmla="*/ 138 w 221"/>
              <a:gd name="T47" fmla="*/ 98 h 365"/>
              <a:gd name="T48" fmla="*/ 88 w 221"/>
              <a:gd name="T49" fmla="*/ 0 h 365"/>
              <a:gd name="T50" fmla="*/ 70 w 221"/>
              <a:gd name="T51" fmla="*/ 19 h 365"/>
              <a:gd name="T52" fmla="*/ 38 w 221"/>
              <a:gd name="T53" fmla="*/ 28 h 365"/>
              <a:gd name="T54" fmla="*/ 39 w 221"/>
              <a:gd name="T55" fmla="*/ 55 h 365"/>
              <a:gd name="T56" fmla="*/ 22 w 221"/>
              <a:gd name="T57" fmla="*/ 83 h 365"/>
              <a:gd name="T58" fmla="*/ 42 w 221"/>
              <a:gd name="T59" fmla="*/ 102 h 365"/>
              <a:gd name="T60" fmla="*/ 50 w 221"/>
              <a:gd name="T61" fmla="*/ 134 h 365"/>
              <a:gd name="T62" fmla="*/ 78 w 221"/>
              <a:gd name="T63" fmla="*/ 133 h 365"/>
              <a:gd name="T64" fmla="*/ 102 w 221"/>
              <a:gd name="T65" fmla="*/ 136 h 365"/>
              <a:gd name="T66" fmla="*/ 128 w 221"/>
              <a:gd name="T67" fmla="*/ 143 h 365"/>
              <a:gd name="T68" fmla="*/ 144 w 221"/>
              <a:gd name="T69" fmla="*/ 114 h 365"/>
              <a:gd name="T70" fmla="*/ 168 w 221"/>
              <a:gd name="T71" fmla="*/ 101 h 365"/>
              <a:gd name="T72" fmla="*/ 159 w 221"/>
              <a:gd name="T73" fmla="*/ 69 h 365"/>
              <a:gd name="T74" fmla="*/ 166 w 221"/>
              <a:gd name="T75" fmla="*/ 43 h 365"/>
              <a:gd name="T76" fmla="*/ 137 w 221"/>
              <a:gd name="T77" fmla="*/ 27 h 365"/>
              <a:gd name="T78" fmla="*/ 123 w 221"/>
              <a:gd name="T79" fmla="*/ 4 h 365"/>
              <a:gd name="T80" fmla="*/ 97 w 221"/>
              <a:gd name="T81" fmla="*/ 13 h 365"/>
              <a:gd name="T82" fmla="*/ 88 w 221"/>
              <a:gd name="T83"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1" h="365">
                <a:moveTo>
                  <a:pt x="110" y="324"/>
                </a:moveTo>
                <a:cubicBezTo>
                  <a:pt x="99" y="324"/>
                  <a:pt x="87" y="321"/>
                  <a:pt x="76" y="315"/>
                </a:cubicBezTo>
                <a:cubicBezTo>
                  <a:pt x="43" y="297"/>
                  <a:pt x="31" y="254"/>
                  <a:pt x="50" y="221"/>
                </a:cubicBezTo>
                <a:cubicBezTo>
                  <a:pt x="63" y="198"/>
                  <a:pt x="86" y="186"/>
                  <a:pt x="110" y="186"/>
                </a:cubicBezTo>
                <a:cubicBezTo>
                  <a:pt x="122" y="186"/>
                  <a:pt x="134" y="188"/>
                  <a:pt x="144" y="194"/>
                </a:cubicBezTo>
                <a:cubicBezTo>
                  <a:pt x="178" y="213"/>
                  <a:pt x="190" y="256"/>
                  <a:pt x="171" y="289"/>
                </a:cubicBezTo>
                <a:cubicBezTo>
                  <a:pt x="158" y="312"/>
                  <a:pt x="135" y="324"/>
                  <a:pt x="110" y="324"/>
                </a:cubicBezTo>
                <a:moveTo>
                  <a:pt x="97" y="145"/>
                </a:moveTo>
                <a:cubicBezTo>
                  <a:pt x="64" y="154"/>
                  <a:pt x="64" y="154"/>
                  <a:pt x="64" y="154"/>
                </a:cubicBezTo>
                <a:cubicBezTo>
                  <a:pt x="70" y="174"/>
                  <a:pt x="70" y="174"/>
                  <a:pt x="70" y="174"/>
                </a:cubicBezTo>
                <a:cubicBezTo>
                  <a:pt x="59" y="179"/>
                  <a:pt x="49" y="187"/>
                  <a:pt x="41" y="196"/>
                </a:cubicBezTo>
                <a:cubicBezTo>
                  <a:pt x="23" y="186"/>
                  <a:pt x="23" y="186"/>
                  <a:pt x="23" y="186"/>
                </a:cubicBezTo>
                <a:cubicBezTo>
                  <a:pt x="6" y="216"/>
                  <a:pt x="6" y="216"/>
                  <a:pt x="6" y="216"/>
                </a:cubicBezTo>
                <a:cubicBezTo>
                  <a:pt x="24" y="226"/>
                  <a:pt x="24" y="226"/>
                  <a:pt x="24" y="226"/>
                </a:cubicBezTo>
                <a:cubicBezTo>
                  <a:pt x="20" y="238"/>
                  <a:pt x="19" y="250"/>
                  <a:pt x="20" y="263"/>
                </a:cubicBezTo>
                <a:cubicBezTo>
                  <a:pt x="0" y="268"/>
                  <a:pt x="0" y="268"/>
                  <a:pt x="0" y="268"/>
                </a:cubicBezTo>
                <a:cubicBezTo>
                  <a:pt x="9" y="301"/>
                  <a:pt x="9" y="301"/>
                  <a:pt x="9" y="301"/>
                </a:cubicBezTo>
                <a:cubicBezTo>
                  <a:pt x="29" y="296"/>
                  <a:pt x="29" y="296"/>
                  <a:pt x="29" y="296"/>
                </a:cubicBezTo>
                <a:cubicBezTo>
                  <a:pt x="34" y="306"/>
                  <a:pt x="42" y="316"/>
                  <a:pt x="52" y="324"/>
                </a:cubicBezTo>
                <a:cubicBezTo>
                  <a:pt x="42" y="342"/>
                  <a:pt x="42" y="342"/>
                  <a:pt x="42" y="342"/>
                </a:cubicBezTo>
                <a:cubicBezTo>
                  <a:pt x="72" y="359"/>
                  <a:pt x="72" y="359"/>
                  <a:pt x="72" y="359"/>
                </a:cubicBezTo>
                <a:cubicBezTo>
                  <a:pt x="82" y="341"/>
                  <a:pt x="82" y="341"/>
                  <a:pt x="82" y="341"/>
                </a:cubicBezTo>
                <a:cubicBezTo>
                  <a:pt x="91" y="344"/>
                  <a:pt x="101" y="346"/>
                  <a:pt x="110" y="346"/>
                </a:cubicBezTo>
                <a:cubicBezTo>
                  <a:pt x="113" y="346"/>
                  <a:pt x="115" y="346"/>
                  <a:pt x="118" y="346"/>
                </a:cubicBezTo>
                <a:cubicBezTo>
                  <a:pt x="123" y="365"/>
                  <a:pt x="123" y="365"/>
                  <a:pt x="123" y="365"/>
                </a:cubicBezTo>
                <a:cubicBezTo>
                  <a:pt x="156" y="356"/>
                  <a:pt x="156" y="356"/>
                  <a:pt x="156" y="356"/>
                </a:cubicBezTo>
                <a:cubicBezTo>
                  <a:pt x="151" y="336"/>
                  <a:pt x="151" y="336"/>
                  <a:pt x="151" y="336"/>
                </a:cubicBezTo>
                <a:cubicBezTo>
                  <a:pt x="162" y="331"/>
                  <a:pt x="172" y="323"/>
                  <a:pt x="180" y="314"/>
                </a:cubicBezTo>
                <a:cubicBezTo>
                  <a:pt x="198" y="324"/>
                  <a:pt x="198" y="324"/>
                  <a:pt x="198" y="324"/>
                </a:cubicBezTo>
                <a:cubicBezTo>
                  <a:pt x="214" y="294"/>
                  <a:pt x="214" y="294"/>
                  <a:pt x="214" y="294"/>
                </a:cubicBezTo>
                <a:cubicBezTo>
                  <a:pt x="197" y="284"/>
                  <a:pt x="197" y="284"/>
                  <a:pt x="197" y="284"/>
                </a:cubicBezTo>
                <a:cubicBezTo>
                  <a:pt x="201" y="272"/>
                  <a:pt x="202" y="259"/>
                  <a:pt x="201" y="247"/>
                </a:cubicBezTo>
                <a:cubicBezTo>
                  <a:pt x="221" y="242"/>
                  <a:pt x="221" y="242"/>
                  <a:pt x="221" y="242"/>
                </a:cubicBezTo>
                <a:cubicBezTo>
                  <a:pt x="211" y="209"/>
                  <a:pt x="211" y="209"/>
                  <a:pt x="211" y="209"/>
                </a:cubicBezTo>
                <a:cubicBezTo>
                  <a:pt x="192" y="214"/>
                  <a:pt x="192" y="214"/>
                  <a:pt x="192" y="214"/>
                </a:cubicBezTo>
                <a:cubicBezTo>
                  <a:pt x="186" y="203"/>
                  <a:pt x="179" y="194"/>
                  <a:pt x="169" y="186"/>
                </a:cubicBezTo>
                <a:cubicBezTo>
                  <a:pt x="179" y="168"/>
                  <a:pt x="179" y="168"/>
                  <a:pt x="179" y="168"/>
                </a:cubicBezTo>
                <a:cubicBezTo>
                  <a:pt x="149" y="151"/>
                  <a:pt x="149" y="151"/>
                  <a:pt x="149" y="151"/>
                </a:cubicBezTo>
                <a:cubicBezTo>
                  <a:pt x="139" y="169"/>
                  <a:pt x="139" y="169"/>
                  <a:pt x="139" y="169"/>
                </a:cubicBezTo>
                <a:cubicBezTo>
                  <a:pt x="130" y="166"/>
                  <a:pt x="120" y="164"/>
                  <a:pt x="110" y="164"/>
                </a:cubicBezTo>
                <a:cubicBezTo>
                  <a:pt x="108" y="164"/>
                  <a:pt x="105" y="164"/>
                  <a:pt x="103" y="164"/>
                </a:cubicBezTo>
                <a:cubicBezTo>
                  <a:pt x="97" y="145"/>
                  <a:pt x="97" y="145"/>
                  <a:pt x="97" y="145"/>
                </a:cubicBezTo>
                <a:moveTo>
                  <a:pt x="97" y="122"/>
                </a:moveTo>
                <a:cubicBezTo>
                  <a:pt x="89" y="122"/>
                  <a:pt x="81" y="120"/>
                  <a:pt x="74" y="116"/>
                </a:cubicBezTo>
                <a:cubicBezTo>
                  <a:pt x="51" y="103"/>
                  <a:pt x="43" y="74"/>
                  <a:pt x="56" y="51"/>
                </a:cubicBezTo>
                <a:cubicBezTo>
                  <a:pt x="65" y="36"/>
                  <a:pt x="81" y="27"/>
                  <a:pt x="97" y="27"/>
                </a:cubicBezTo>
                <a:cubicBezTo>
                  <a:pt x="105" y="27"/>
                  <a:pt x="113" y="29"/>
                  <a:pt x="120" y="34"/>
                </a:cubicBezTo>
                <a:cubicBezTo>
                  <a:pt x="143" y="46"/>
                  <a:pt x="151" y="75"/>
                  <a:pt x="138" y="98"/>
                </a:cubicBezTo>
                <a:cubicBezTo>
                  <a:pt x="130" y="113"/>
                  <a:pt x="114" y="122"/>
                  <a:pt x="97" y="122"/>
                </a:cubicBezTo>
                <a:moveTo>
                  <a:pt x="88" y="0"/>
                </a:moveTo>
                <a:cubicBezTo>
                  <a:pt x="66" y="6"/>
                  <a:pt x="66" y="6"/>
                  <a:pt x="66" y="6"/>
                </a:cubicBezTo>
                <a:cubicBezTo>
                  <a:pt x="70" y="19"/>
                  <a:pt x="70" y="19"/>
                  <a:pt x="70" y="19"/>
                </a:cubicBezTo>
                <a:cubicBezTo>
                  <a:pt x="62" y="23"/>
                  <a:pt x="55" y="28"/>
                  <a:pt x="50" y="35"/>
                </a:cubicBezTo>
                <a:cubicBezTo>
                  <a:pt x="38" y="28"/>
                  <a:pt x="38" y="28"/>
                  <a:pt x="38" y="28"/>
                </a:cubicBezTo>
                <a:cubicBezTo>
                  <a:pt x="26" y="48"/>
                  <a:pt x="26" y="48"/>
                  <a:pt x="26" y="48"/>
                </a:cubicBezTo>
                <a:cubicBezTo>
                  <a:pt x="39" y="55"/>
                  <a:pt x="39" y="55"/>
                  <a:pt x="39" y="55"/>
                </a:cubicBezTo>
                <a:cubicBezTo>
                  <a:pt x="36" y="63"/>
                  <a:pt x="35" y="72"/>
                  <a:pt x="36" y="80"/>
                </a:cubicBezTo>
                <a:cubicBezTo>
                  <a:pt x="22" y="83"/>
                  <a:pt x="22" y="83"/>
                  <a:pt x="22" y="83"/>
                </a:cubicBezTo>
                <a:cubicBezTo>
                  <a:pt x="29" y="106"/>
                  <a:pt x="29" y="106"/>
                  <a:pt x="29" y="106"/>
                </a:cubicBezTo>
                <a:cubicBezTo>
                  <a:pt x="42" y="102"/>
                  <a:pt x="42" y="102"/>
                  <a:pt x="42" y="102"/>
                </a:cubicBezTo>
                <a:cubicBezTo>
                  <a:pt x="45" y="110"/>
                  <a:pt x="51" y="116"/>
                  <a:pt x="57" y="122"/>
                </a:cubicBezTo>
                <a:cubicBezTo>
                  <a:pt x="50" y="134"/>
                  <a:pt x="50" y="134"/>
                  <a:pt x="50" y="134"/>
                </a:cubicBezTo>
                <a:cubicBezTo>
                  <a:pt x="71" y="145"/>
                  <a:pt x="71" y="145"/>
                  <a:pt x="71" y="145"/>
                </a:cubicBezTo>
                <a:cubicBezTo>
                  <a:pt x="78" y="133"/>
                  <a:pt x="78" y="133"/>
                  <a:pt x="78" y="133"/>
                </a:cubicBezTo>
                <a:cubicBezTo>
                  <a:pt x="84" y="135"/>
                  <a:pt x="91" y="136"/>
                  <a:pt x="97" y="136"/>
                </a:cubicBezTo>
                <a:cubicBezTo>
                  <a:pt x="99" y="136"/>
                  <a:pt x="101" y="136"/>
                  <a:pt x="102" y="136"/>
                </a:cubicBezTo>
                <a:cubicBezTo>
                  <a:pt x="106" y="149"/>
                  <a:pt x="106" y="149"/>
                  <a:pt x="106" y="149"/>
                </a:cubicBezTo>
                <a:cubicBezTo>
                  <a:pt x="128" y="143"/>
                  <a:pt x="128" y="143"/>
                  <a:pt x="128" y="143"/>
                </a:cubicBezTo>
                <a:cubicBezTo>
                  <a:pt x="125" y="130"/>
                  <a:pt x="125" y="130"/>
                  <a:pt x="125" y="130"/>
                </a:cubicBezTo>
                <a:cubicBezTo>
                  <a:pt x="132" y="126"/>
                  <a:pt x="139" y="121"/>
                  <a:pt x="144" y="114"/>
                </a:cubicBezTo>
                <a:cubicBezTo>
                  <a:pt x="156" y="121"/>
                  <a:pt x="156" y="121"/>
                  <a:pt x="156" y="121"/>
                </a:cubicBezTo>
                <a:cubicBezTo>
                  <a:pt x="168" y="101"/>
                  <a:pt x="168" y="101"/>
                  <a:pt x="168" y="101"/>
                </a:cubicBezTo>
                <a:cubicBezTo>
                  <a:pt x="156" y="94"/>
                  <a:pt x="156" y="94"/>
                  <a:pt x="156" y="94"/>
                </a:cubicBezTo>
                <a:cubicBezTo>
                  <a:pt x="158" y="86"/>
                  <a:pt x="159" y="78"/>
                  <a:pt x="159" y="69"/>
                </a:cubicBezTo>
                <a:cubicBezTo>
                  <a:pt x="172" y="66"/>
                  <a:pt x="172" y="66"/>
                  <a:pt x="172" y="66"/>
                </a:cubicBezTo>
                <a:cubicBezTo>
                  <a:pt x="166" y="43"/>
                  <a:pt x="166" y="43"/>
                  <a:pt x="166" y="43"/>
                </a:cubicBezTo>
                <a:cubicBezTo>
                  <a:pt x="152" y="47"/>
                  <a:pt x="152" y="47"/>
                  <a:pt x="152" y="47"/>
                </a:cubicBezTo>
                <a:cubicBezTo>
                  <a:pt x="149" y="40"/>
                  <a:pt x="144" y="33"/>
                  <a:pt x="137" y="27"/>
                </a:cubicBezTo>
                <a:cubicBezTo>
                  <a:pt x="144" y="15"/>
                  <a:pt x="144" y="15"/>
                  <a:pt x="144" y="15"/>
                </a:cubicBezTo>
                <a:cubicBezTo>
                  <a:pt x="123" y="4"/>
                  <a:pt x="123" y="4"/>
                  <a:pt x="123" y="4"/>
                </a:cubicBezTo>
                <a:cubicBezTo>
                  <a:pt x="117" y="16"/>
                  <a:pt x="117" y="16"/>
                  <a:pt x="117" y="16"/>
                </a:cubicBezTo>
                <a:cubicBezTo>
                  <a:pt x="110" y="14"/>
                  <a:pt x="104" y="13"/>
                  <a:pt x="97" y="13"/>
                </a:cubicBezTo>
                <a:cubicBezTo>
                  <a:pt x="95" y="13"/>
                  <a:pt x="94" y="13"/>
                  <a:pt x="92" y="13"/>
                </a:cubicBezTo>
                <a:cubicBezTo>
                  <a:pt x="88" y="0"/>
                  <a:pt x="88" y="0"/>
                  <a:pt x="88" y="0"/>
                </a:cubicBezTo>
              </a:path>
            </a:pathLst>
          </a:custGeom>
          <a:solidFill>
            <a:sysClr val="window" lastClr="FFFFFF"/>
          </a:solidFill>
          <a:ln>
            <a:noFill/>
          </a:ln>
        </p:spPr>
        <p:txBody>
          <a:bodyPr vert="horz" wrap="square" lIns="82935" tIns="41468" rIns="82935" bIns="41468"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1633" b="0" i="0" u="none" strike="noStrike" kern="0" cap="none" spc="0" normalizeH="0" baseline="0" noProof="0">
              <a:ln>
                <a:noFill/>
              </a:ln>
              <a:solidFill>
                <a:srgbClr val="595959"/>
              </a:solidFill>
              <a:effectLst/>
              <a:uLnTx/>
              <a:uFillTx/>
              <a:latin typeface="Calibri"/>
              <a:ea typeface="微软雅黑"/>
            </a:endParaRPr>
          </a:p>
        </p:txBody>
      </p:sp>
      <p:sp>
        <p:nvSpPr>
          <p:cNvPr id="95" name="Freeform 22"/>
          <p:cNvSpPr>
            <a:spLocks noEditPoints="1"/>
          </p:cNvSpPr>
          <p:nvPr/>
        </p:nvSpPr>
        <p:spPr bwMode="auto">
          <a:xfrm flipH="1">
            <a:off x="6930288" y="2492074"/>
            <a:ext cx="485093" cy="504042"/>
          </a:xfrm>
          <a:custGeom>
            <a:avLst/>
            <a:gdLst>
              <a:gd name="T0" fmla="*/ 117 w 234"/>
              <a:gd name="T1" fmla="*/ 89 h 243"/>
              <a:gd name="T2" fmla="*/ 85 w 234"/>
              <a:gd name="T3" fmla="*/ 121 h 243"/>
              <a:gd name="T4" fmla="*/ 117 w 234"/>
              <a:gd name="T5" fmla="*/ 153 h 243"/>
              <a:gd name="T6" fmla="*/ 149 w 234"/>
              <a:gd name="T7" fmla="*/ 121 h 243"/>
              <a:gd name="T8" fmla="*/ 117 w 234"/>
              <a:gd name="T9" fmla="*/ 89 h 243"/>
              <a:gd name="T10" fmla="*/ 90 w 234"/>
              <a:gd name="T11" fmla="*/ 7 h 243"/>
              <a:gd name="T12" fmla="*/ 0 w 234"/>
              <a:gd name="T13" fmla="*/ 121 h 243"/>
              <a:gd name="T14" fmla="*/ 34 w 234"/>
              <a:gd name="T15" fmla="*/ 204 h 243"/>
              <a:gd name="T16" fmla="*/ 44 w 234"/>
              <a:gd name="T17" fmla="*/ 213 h 243"/>
              <a:gd name="T18" fmla="*/ 33 w 234"/>
              <a:gd name="T19" fmla="*/ 243 h 243"/>
              <a:gd name="T20" fmla="*/ 117 w 234"/>
              <a:gd name="T21" fmla="*/ 232 h 243"/>
              <a:gd name="T22" fmla="*/ 60 w 234"/>
              <a:gd name="T23" fmla="*/ 169 h 243"/>
              <a:gd name="T24" fmla="*/ 49 w 234"/>
              <a:gd name="T25" fmla="*/ 200 h 243"/>
              <a:gd name="T26" fmla="*/ 44 w 234"/>
              <a:gd name="T27" fmla="*/ 194 h 243"/>
              <a:gd name="T28" fmla="*/ 13 w 234"/>
              <a:gd name="T29" fmla="*/ 121 h 243"/>
              <a:gd name="T30" fmla="*/ 94 w 234"/>
              <a:gd name="T31" fmla="*/ 21 h 243"/>
              <a:gd name="T32" fmla="*/ 90 w 234"/>
              <a:gd name="T33" fmla="*/ 7 h 243"/>
              <a:gd name="T34" fmla="*/ 200 w 234"/>
              <a:gd name="T35" fmla="*/ 0 h 243"/>
              <a:gd name="T36" fmla="*/ 117 w 234"/>
              <a:gd name="T37" fmla="*/ 11 h 243"/>
              <a:gd name="T38" fmla="*/ 173 w 234"/>
              <a:gd name="T39" fmla="*/ 73 h 243"/>
              <a:gd name="T40" fmla="*/ 184 w 234"/>
              <a:gd name="T41" fmla="*/ 43 h 243"/>
              <a:gd name="T42" fmla="*/ 220 w 234"/>
              <a:gd name="T43" fmla="*/ 121 h 243"/>
              <a:gd name="T44" fmla="*/ 190 w 234"/>
              <a:gd name="T45" fmla="*/ 194 h 243"/>
              <a:gd name="T46" fmla="*/ 140 w 234"/>
              <a:gd name="T47" fmla="*/ 222 h 243"/>
              <a:gd name="T48" fmla="*/ 143 w 234"/>
              <a:gd name="T49" fmla="*/ 235 h 243"/>
              <a:gd name="T50" fmla="*/ 200 w 234"/>
              <a:gd name="T51" fmla="*/ 204 h 243"/>
              <a:gd name="T52" fmla="*/ 234 w 234"/>
              <a:gd name="T53" fmla="*/ 121 h 243"/>
              <a:gd name="T54" fmla="*/ 189 w 234"/>
              <a:gd name="T55" fmla="*/ 29 h 243"/>
              <a:gd name="T56" fmla="*/ 200 w 234"/>
              <a:gd name="T5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4" h="243">
                <a:moveTo>
                  <a:pt x="117" y="89"/>
                </a:moveTo>
                <a:cubicBezTo>
                  <a:pt x="99" y="89"/>
                  <a:pt x="85" y="104"/>
                  <a:pt x="85" y="121"/>
                </a:cubicBezTo>
                <a:cubicBezTo>
                  <a:pt x="85" y="139"/>
                  <a:pt x="99" y="153"/>
                  <a:pt x="117" y="153"/>
                </a:cubicBezTo>
                <a:cubicBezTo>
                  <a:pt x="135" y="153"/>
                  <a:pt x="149" y="139"/>
                  <a:pt x="149" y="121"/>
                </a:cubicBezTo>
                <a:cubicBezTo>
                  <a:pt x="149" y="104"/>
                  <a:pt x="135" y="89"/>
                  <a:pt x="117" y="89"/>
                </a:cubicBezTo>
                <a:moveTo>
                  <a:pt x="90" y="7"/>
                </a:moveTo>
                <a:cubicBezTo>
                  <a:pt x="38" y="19"/>
                  <a:pt x="0" y="66"/>
                  <a:pt x="0" y="121"/>
                </a:cubicBezTo>
                <a:cubicBezTo>
                  <a:pt x="0" y="153"/>
                  <a:pt x="12" y="182"/>
                  <a:pt x="34" y="204"/>
                </a:cubicBezTo>
                <a:cubicBezTo>
                  <a:pt x="37" y="207"/>
                  <a:pt x="41" y="210"/>
                  <a:pt x="44" y="213"/>
                </a:cubicBezTo>
                <a:cubicBezTo>
                  <a:pt x="33" y="243"/>
                  <a:pt x="33" y="243"/>
                  <a:pt x="33" y="243"/>
                </a:cubicBezTo>
                <a:cubicBezTo>
                  <a:pt x="117" y="232"/>
                  <a:pt x="117" y="232"/>
                  <a:pt x="117" y="232"/>
                </a:cubicBezTo>
                <a:cubicBezTo>
                  <a:pt x="60" y="169"/>
                  <a:pt x="60" y="169"/>
                  <a:pt x="60" y="169"/>
                </a:cubicBezTo>
                <a:cubicBezTo>
                  <a:pt x="49" y="200"/>
                  <a:pt x="49" y="200"/>
                  <a:pt x="49" y="200"/>
                </a:cubicBezTo>
                <a:cubicBezTo>
                  <a:pt x="47" y="198"/>
                  <a:pt x="46" y="196"/>
                  <a:pt x="44" y="194"/>
                </a:cubicBezTo>
                <a:cubicBezTo>
                  <a:pt x="24" y="175"/>
                  <a:pt x="13" y="149"/>
                  <a:pt x="13" y="121"/>
                </a:cubicBezTo>
                <a:cubicBezTo>
                  <a:pt x="13" y="72"/>
                  <a:pt x="48" y="31"/>
                  <a:pt x="94" y="21"/>
                </a:cubicBezTo>
                <a:cubicBezTo>
                  <a:pt x="90" y="7"/>
                  <a:pt x="90" y="7"/>
                  <a:pt x="90" y="7"/>
                </a:cubicBezTo>
                <a:moveTo>
                  <a:pt x="200" y="0"/>
                </a:moveTo>
                <a:cubicBezTo>
                  <a:pt x="117" y="11"/>
                  <a:pt x="117" y="11"/>
                  <a:pt x="117" y="11"/>
                </a:cubicBezTo>
                <a:cubicBezTo>
                  <a:pt x="173" y="73"/>
                  <a:pt x="173" y="73"/>
                  <a:pt x="173" y="73"/>
                </a:cubicBezTo>
                <a:cubicBezTo>
                  <a:pt x="184" y="43"/>
                  <a:pt x="184" y="43"/>
                  <a:pt x="184" y="43"/>
                </a:cubicBezTo>
                <a:cubicBezTo>
                  <a:pt x="206" y="62"/>
                  <a:pt x="220" y="90"/>
                  <a:pt x="220" y="121"/>
                </a:cubicBezTo>
                <a:cubicBezTo>
                  <a:pt x="220" y="149"/>
                  <a:pt x="209" y="175"/>
                  <a:pt x="190" y="194"/>
                </a:cubicBezTo>
                <a:cubicBezTo>
                  <a:pt x="176" y="208"/>
                  <a:pt x="159" y="218"/>
                  <a:pt x="140" y="222"/>
                </a:cubicBezTo>
                <a:cubicBezTo>
                  <a:pt x="143" y="235"/>
                  <a:pt x="143" y="235"/>
                  <a:pt x="143" y="235"/>
                </a:cubicBezTo>
                <a:cubicBezTo>
                  <a:pt x="164" y="231"/>
                  <a:pt x="184" y="220"/>
                  <a:pt x="200" y="204"/>
                </a:cubicBezTo>
                <a:cubicBezTo>
                  <a:pt x="222" y="182"/>
                  <a:pt x="234" y="153"/>
                  <a:pt x="234" y="121"/>
                </a:cubicBezTo>
                <a:cubicBezTo>
                  <a:pt x="234" y="84"/>
                  <a:pt x="216" y="51"/>
                  <a:pt x="189" y="29"/>
                </a:cubicBezTo>
                <a:cubicBezTo>
                  <a:pt x="200" y="0"/>
                  <a:pt x="200" y="0"/>
                  <a:pt x="200" y="0"/>
                </a:cubicBezTo>
              </a:path>
            </a:pathLst>
          </a:custGeom>
          <a:solidFill>
            <a:sysClr val="window" lastClr="FFFFFF"/>
          </a:solidFill>
          <a:ln>
            <a:noFill/>
          </a:ln>
        </p:spPr>
        <p:txBody>
          <a:bodyPr vert="horz" wrap="square" lIns="82935" tIns="41468" rIns="82935" bIns="41468"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1633" b="0" i="0" u="none" strike="noStrike" kern="0" cap="none" spc="0" normalizeH="0" baseline="0" noProof="0">
              <a:ln>
                <a:noFill/>
              </a:ln>
              <a:solidFill>
                <a:srgbClr val="595959"/>
              </a:solidFill>
              <a:effectLst/>
              <a:uLnTx/>
              <a:uFillTx/>
              <a:latin typeface="Calibri"/>
              <a:ea typeface="微软雅黑"/>
            </a:endParaRPr>
          </a:p>
        </p:txBody>
      </p:sp>
      <p:sp>
        <p:nvSpPr>
          <p:cNvPr id="96" name="Freeform 23"/>
          <p:cNvSpPr>
            <a:spLocks noEditPoints="1"/>
          </p:cNvSpPr>
          <p:nvPr/>
        </p:nvSpPr>
        <p:spPr bwMode="auto">
          <a:xfrm flipH="1">
            <a:off x="9225350" y="2498936"/>
            <a:ext cx="493936" cy="560888"/>
          </a:xfrm>
          <a:custGeom>
            <a:avLst/>
            <a:gdLst>
              <a:gd name="T0" fmla="*/ 122 w 238"/>
              <a:gd name="T1" fmla="*/ 76 h 270"/>
              <a:gd name="T2" fmla="*/ 116 w 238"/>
              <a:gd name="T3" fmla="*/ 76 h 270"/>
              <a:gd name="T4" fmla="*/ 116 w 238"/>
              <a:gd name="T5" fmla="*/ 150 h 270"/>
              <a:gd name="T6" fmla="*/ 110 w 238"/>
              <a:gd name="T7" fmla="*/ 156 h 270"/>
              <a:gd name="T8" fmla="*/ 114 w 238"/>
              <a:gd name="T9" fmla="*/ 160 h 270"/>
              <a:gd name="T10" fmla="*/ 116 w 238"/>
              <a:gd name="T11" fmla="*/ 158 h 270"/>
              <a:gd name="T12" fmla="*/ 116 w 238"/>
              <a:gd name="T13" fmla="*/ 166 h 270"/>
              <a:gd name="T14" fmla="*/ 122 w 238"/>
              <a:gd name="T15" fmla="*/ 166 h 270"/>
              <a:gd name="T16" fmla="*/ 122 w 238"/>
              <a:gd name="T17" fmla="*/ 152 h 270"/>
              <a:gd name="T18" fmla="*/ 163 w 238"/>
              <a:gd name="T19" fmla="*/ 111 h 270"/>
              <a:gd name="T20" fmla="*/ 160 w 238"/>
              <a:gd name="T21" fmla="*/ 107 h 270"/>
              <a:gd name="T22" fmla="*/ 122 w 238"/>
              <a:gd name="T23" fmla="*/ 144 h 270"/>
              <a:gd name="T24" fmla="*/ 122 w 238"/>
              <a:gd name="T25" fmla="*/ 76 h 270"/>
              <a:gd name="T26" fmla="*/ 116 w 238"/>
              <a:gd name="T27" fmla="*/ 70 h 270"/>
              <a:gd name="T28" fmla="*/ 122 w 238"/>
              <a:gd name="T29" fmla="*/ 70 h 270"/>
              <a:gd name="T30" fmla="*/ 122 w 238"/>
              <a:gd name="T31" fmla="*/ 48 h 270"/>
              <a:gd name="T32" fmla="*/ 189 w 238"/>
              <a:gd name="T33" fmla="*/ 76 h 270"/>
              <a:gd name="T34" fmla="*/ 174 w 238"/>
              <a:gd name="T35" fmla="*/ 92 h 270"/>
              <a:gd name="T36" fmla="*/ 179 w 238"/>
              <a:gd name="T37" fmla="*/ 96 h 270"/>
              <a:gd name="T38" fmla="*/ 194 w 238"/>
              <a:gd name="T39" fmla="*/ 81 h 270"/>
              <a:gd name="T40" fmla="*/ 222 w 238"/>
              <a:gd name="T41" fmla="*/ 148 h 270"/>
              <a:gd name="T42" fmla="*/ 200 w 238"/>
              <a:gd name="T43" fmla="*/ 148 h 270"/>
              <a:gd name="T44" fmla="*/ 200 w 238"/>
              <a:gd name="T45" fmla="*/ 154 h 270"/>
              <a:gd name="T46" fmla="*/ 222 w 238"/>
              <a:gd name="T47" fmla="*/ 154 h 270"/>
              <a:gd name="T48" fmla="*/ 194 w 238"/>
              <a:gd name="T49" fmla="*/ 221 h 270"/>
              <a:gd name="T50" fmla="*/ 179 w 238"/>
              <a:gd name="T51" fmla="*/ 206 h 270"/>
              <a:gd name="T52" fmla="*/ 174 w 238"/>
              <a:gd name="T53" fmla="*/ 210 h 270"/>
              <a:gd name="T54" fmla="*/ 189 w 238"/>
              <a:gd name="T55" fmla="*/ 226 h 270"/>
              <a:gd name="T56" fmla="*/ 122 w 238"/>
              <a:gd name="T57" fmla="*/ 254 h 270"/>
              <a:gd name="T58" fmla="*/ 122 w 238"/>
              <a:gd name="T59" fmla="*/ 232 h 270"/>
              <a:gd name="T60" fmla="*/ 116 w 238"/>
              <a:gd name="T61" fmla="*/ 232 h 270"/>
              <a:gd name="T62" fmla="*/ 116 w 238"/>
              <a:gd name="T63" fmla="*/ 254 h 270"/>
              <a:gd name="T64" fmla="*/ 49 w 238"/>
              <a:gd name="T65" fmla="*/ 226 h 270"/>
              <a:gd name="T66" fmla="*/ 64 w 238"/>
              <a:gd name="T67" fmla="*/ 210 h 270"/>
              <a:gd name="T68" fmla="*/ 60 w 238"/>
              <a:gd name="T69" fmla="*/ 206 h 270"/>
              <a:gd name="T70" fmla="*/ 44 w 238"/>
              <a:gd name="T71" fmla="*/ 221 h 270"/>
              <a:gd name="T72" fmla="*/ 17 w 238"/>
              <a:gd name="T73" fmla="*/ 154 h 270"/>
              <a:gd name="T74" fmla="*/ 38 w 238"/>
              <a:gd name="T75" fmla="*/ 154 h 270"/>
              <a:gd name="T76" fmla="*/ 38 w 238"/>
              <a:gd name="T77" fmla="*/ 148 h 270"/>
              <a:gd name="T78" fmla="*/ 17 w 238"/>
              <a:gd name="T79" fmla="*/ 148 h 270"/>
              <a:gd name="T80" fmla="*/ 44 w 238"/>
              <a:gd name="T81" fmla="*/ 81 h 270"/>
              <a:gd name="T82" fmla="*/ 60 w 238"/>
              <a:gd name="T83" fmla="*/ 96 h 270"/>
              <a:gd name="T84" fmla="*/ 64 w 238"/>
              <a:gd name="T85" fmla="*/ 92 h 270"/>
              <a:gd name="T86" fmla="*/ 49 w 238"/>
              <a:gd name="T87" fmla="*/ 76 h 270"/>
              <a:gd name="T88" fmla="*/ 116 w 238"/>
              <a:gd name="T89" fmla="*/ 48 h 270"/>
              <a:gd name="T90" fmla="*/ 116 w 238"/>
              <a:gd name="T91" fmla="*/ 70 h 270"/>
              <a:gd name="T92" fmla="*/ 147 w 238"/>
              <a:gd name="T93" fmla="*/ 0 h 270"/>
              <a:gd name="T94" fmla="*/ 91 w 238"/>
              <a:gd name="T95" fmla="*/ 0 h 270"/>
              <a:gd name="T96" fmla="*/ 91 w 238"/>
              <a:gd name="T97" fmla="*/ 23 h 270"/>
              <a:gd name="T98" fmla="*/ 112 w 238"/>
              <a:gd name="T99" fmla="*/ 23 h 270"/>
              <a:gd name="T100" fmla="*/ 112 w 238"/>
              <a:gd name="T101" fmla="*/ 32 h 270"/>
              <a:gd name="T102" fmla="*/ 0 w 238"/>
              <a:gd name="T103" fmla="*/ 151 h 270"/>
              <a:gd name="T104" fmla="*/ 119 w 238"/>
              <a:gd name="T105" fmla="*/ 270 h 270"/>
              <a:gd name="T106" fmla="*/ 238 w 238"/>
              <a:gd name="T107" fmla="*/ 151 h 270"/>
              <a:gd name="T108" fmla="*/ 126 w 238"/>
              <a:gd name="T109" fmla="*/ 32 h 270"/>
              <a:gd name="T110" fmla="*/ 126 w 238"/>
              <a:gd name="T111" fmla="*/ 23 h 270"/>
              <a:gd name="T112" fmla="*/ 147 w 238"/>
              <a:gd name="T113" fmla="*/ 23 h 270"/>
              <a:gd name="T114" fmla="*/ 147 w 238"/>
              <a:gd name="T11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270">
                <a:moveTo>
                  <a:pt x="122" y="76"/>
                </a:moveTo>
                <a:cubicBezTo>
                  <a:pt x="116" y="76"/>
                  <a:pt x="116" y="76"/>
                  <a:pt x="116" y="76"/>
                </a:cubicBezTo>
                <a:cubicBezTo>
                  <a:pt x="116" y="150"/>
                  <a:pt x="116" y="150"/>
                  <a:pt x="116" y="150"/>
                </a:cubicBezTo>
                <a:cubicBezTo>
                  <a:pt x="110" y="156"/>
                  <a:pt x="110" y="156"/>
                  <a:pt x="110" y="156"/>
                </a:cubicBezTo>
                <a:cubicBezTo>
                  <a:pt x="114" y="160"/>
                  <a:pt x="114" y="160"/>
                  <a:pt x="114" y="160"/>
                </a:cubicBezTo>
                <a:cubicBezTo>
                  <a:pt x="116" y="158"/>
                  <a:pt x="116" y="158"/>
                  <a:pt x="116" y="158"/>
                </a:cubicBezTo>
                <a:cubicBezTo>
                  <a:pt x="116" y="166"/>
                  <a:pt x="116" y="166"/>
                  <a:pt x="116" y="166"/>
                </a:cubicBezTo>
                <a:cubicBezTo>
                  <a:pt x="122" y="166"/>
                  <a:pt x="122" y="166"/>
                  <a:pt x="122" y="166"/>
                </a:cubicBezTo>
                <a:cubicBezTo>
                  <a:pt x="122" y="152"/>
                  <a:pt x="122" y="152"/>
                  <a:pt x="122" y="152"/>
                </a:cubicBezTo>
                <a:cubicBezTo>
                  <a:pt x="163" y="111"/>
                  <a:pt x="163" y="111"/>
                  <a:pt x="163" y="111"/>
                </a:cubicBezTo>
                <a:cubicBezTo>
                  <a:pt x="160" y="107"/>
                  <a:pt x="160" y="107"/>
                  <a:pt x="160" y="107"/>
                </a:cubicBezTo>
                <a:cubicBezTo>
                  <a:pt x="122" y="144"/>
                  <a:pt x="122" y="144"/>
                  <a:pt x="122" y="144"/>
                </a:cubicBezTo>
                <a:cubicBezTo>
                  <a:pt x="122" y="76"/>
                  <a:pt x="122" y="76"/>
                  <a:pt x="122" y="76"/>
                </a:cubicBezTo>
                <a:moveTo>
                  <a:pt x="116" y="70"/>
                </a:moveTo>
                <a:cubicBezTo>
                  <a:pt x="122" y="70"/>
                  <a:pt x="122" y="70"/>
                  <a:pt x="122" y="70"/>
                </a:cubicBezTo>
                <a:cubicBezTo>
                  <a:pt x="122" y="48"/>
                  <a:pt x="122" y="48"/>
                  <a:pt x="122" y="48"/>
                </a:cubicBezTo>
                <a:cubicBezTo>
                  <a:pt x="148" y="49"/>
                  <a:pt x="172" y="60"/>
                  <a:pt x="189" y="76"/>
                </a:cubicBezTo>
                <a:cubicBezTo>
                  <a:pt x="174" y="92"/>
                  <a:pt x="174" y="92"/>
                  <a:pt x="174" y="92"/>
                </a:cubicBezTo>
                <a:cubicBezTo>
                  <a:pt x="179" y="96"/>
                  <a:pt x="179" y="96"/>
                  <a:pt x="179" y="96"/>
                </a:cubicBezTo>
                <a:cubicBezTo>
                  <a:pt x="194" y="81"/>
                  <a:pt x="194" y="81"/>
                  <a:pt x="194" y="81"/>
                </a:cubicBezTo>
                <a:cubicBezTo>
                  <a:pt x="210" y="98"/>
                  <a:pt x="221" y="122"/>
                  <a:pt x="222" y="148"/>
                </a:cubicBezTo>
                <a:cubicBezTo>
                  <a:pt x="200" y="148"/>
                  <a:pt x="200" y="148"/>
                  <a:pt x="200" y="148"/>
                </a:cubicBezTo>
                <a:cubicBezTo>
                  <a:pt x="200" y="154"/>
                  <a:pt x="200" y="154"/>
                  <a:pt x="200" y="154"/>
                </a:cubicBezTo>
                <a:cubicBezTo>
                  <a:pt x="222" y="154"/>
                  <a:pt x="222" y="154"/>
                  <a:pt x="222" y="154"/>
                </a:cubicBezTo>
                <a:cubicBezTo>
                  <a:pt x="221" y="180"/>
                  <a:pt x="210" y="204"/>
                  <a:pt x="194" y="221"/>
                </a:cubicBezTo>
                <a:cubicBezTo>
                  <a:pt x="179" y="206"/>
                  <a:pt x="179" y="206"/>
                  <a:pt x="179" y="206"/>
                </a:cubicBezTo>
                <a:cubicBezTo>
                  <a:pt x="174" y="210"/>
                  <a:pt x="174" y="210"/>
                  <a:pt x="174" y="210"/>
                </a:cubicBezTo>
                <a:cubicBezTo>
                  <a:pt x="189" y="226"/>
                  <a:pt x="189" y="226"/>
                  <a:pt x="189" y="226"/>
                </a:cubicBezTo>
                <a:cubicBezTo>
                  <a:pt x="172" y="242"/>
                  <a:pt x="148" y="253"/>
                  <a:pt x="122" y="254"/>
                </a:cubicBezTo>
                <a:cubicBezTo>
                  <a:pt x="122" y="232"/>
                  <a:pt x="122" y="232"/>
                  <a:pt x="122" y="232"/>
                </a:cubicBezTo>
                <a:cubicBezTo>
                  <a:pt x="116" y="232"/>
                  <a:pt x="116" y="232"/>
                  <a:pt x="116" y="232"/>
                </a:cubicBezTo>
                <a:cubicBezTo>
                  <a:pt x="116" y="254"/>
                  <a:pt x="116" y="254"/>
                  <a:pt x="116" y="254"/>
                </a:cubicBezTo>
                <a:cubicBezTo>
                  <a:pt x="90" y="253"/>
                  <a:pt x="67" y="242"/>
                  <a:pt x="49" y="226"/>
                </a:cubicBezTo>
                <a:cubicBezTo>
                  <a:pt x="64" y="210"/>
                  <a:pt x="64" y="210"/>
                  <a:pt x="64" y="210"/>
                </a:cubicBezTo>
                <a:cubicBezTo>
                  <a:pt x="60" y="206"/>
                  <a:pt x="60" y="206"/>
                  <a:pt x="60" y="206"/>
                </a:cubicBezTo>
                <a:cubicBezTo>
                  <a:pt x="44" y="221"/>
                  <a:pt x="44" y="221"/>
                  <a:pt x="44" y="221"/>
                </a:cubicBezTo>
                <a:cubicBezTo>
                  <a:pt x="28" y="204"/>
                  <a:pt x="17" y="180"/>
                  <a:pt x="17" y="154"/>
                </a:cubicBezTo>
                <a:cubicBezTo>
                  <a:pt x="38" y="154"/>
                  <a:pt x="38" y="154"/>
                  <a:pt x="38" y="154"/>
                </a:cubicBezTo>
                <a:cubicBezTo>
                  <a:pt x="38" y="148"/>
                  <a:pt x="38" y="148"/>
                  <a:pt x="38" y="148"/>
                </a:cubicBezTo>
                <a:cubicBezTo>
                  <a:pt x="17" y="148"/>
                  <a:pt x="17" y="148"/>
                  <a:pt x="17" y="148"/>
                </a:cubicBezTo>
                <a:cubicBezTo>
                  <a:pt x="17" y="122"/>
                  <a:pt x="28" y="98"/>
                  <a:pt x="44" y="81"/>
                </a:cubicBezTo>
                <a:cubicBezTo>
                  <a:pt x="60" y="96"/>
                  <a:pt x="60" y="96"/>
                  <a:pt x="60" y="96"/>
                </a:cubicBezTo>
                <a:cubicBezTo>
                  <a:pt x="64" y="92"/>
                  <a:pt x="64" y="92"/>
                  <a:pt x="64" y="92"/>
                </a:cubicBezTo>
                <a:cubicBezTo>
                  <a:pt x="49" y="76"/>
                  <a:pt x="49" y="76"/>
                  <a:pt x="49" y="76"/>
                </a:cubicBezTo>
                <a:cubicBezTo>
                  <a:pt x="67" y="60"/>
                  <a:pt x="90" y="49"/>
                  <a:pt x="116" y="48"/>
                </a:cubicBezTo>
                <a:cubicBezTo>
                  <a:pt x="116" y="70"/>
                  <a:pt x="116" y="70"/>
                  <a:pt x="116" y="70"/>
                </a:cubicBezTo>
                <a:moveTo>
                  <a:pt x="147" y="0"/>
                </a:moveTo>
                <a:cubicBezTo>
                  <a:pt x="91" y="0"/>
                  <a:pt x="91" y="0"/>
                  <a:pt x="91" y="0"/>
                </a:cubicBezTo>
                <a:cubicBezTo>
                  <a:pt x="91" y="23"/>
                  <a:pt x="91" y="23"/>
                  <a:pt x="91" y="23"/>
                </a:cubicBezTo>
                <a:cubicBezTo>
                  <a:pt x="112" y="23"/>
                  <a:pt x="112" y="23"/>
                  <a:pt x="112" y="23"/>
                </a:cubicBezTo>
                <a:cubicBezTo>
                  <a:pt x="112" y="32"/>
                  <a:pt x="112" y="32"/>
                  <a:pt x="112" y="32"/>
                </a:cubicBezTo>
                <a:cubicBezTo>
                  <a:pt x="50" y="36"/>
                  <a:pt x="0" y="88"/>
                  <a:pt x="0" y="151"/>
                </a:cubicBezTo>
                <a:cubicBezTo>
                  <a:pt x="0" y="217"/>
                  <a:pt x="54" y="270"/>
                  <a:pt x="119" y="270"/>
                </a:cubicBezTo>
                <a:cubicBezTo>
                  <a:pt x="185" y="270"/>
                  <a:pt x="238" y="217"/>
                  <a:pt x="238" y="151"/>
                </a:cubicBezTo>
                <a:cubicBezTo>
                  <a:pt x="238" y="88"/>
                  <a:pt x="189" y="36"/>
                  <a:pt x="126" y="32"/>
                </a:cubicBezTo>
                <a:cubicBezTo>
                  <a:pt x="126" y="23"/>
                  <a:pt x="126" y="23"/>
                  <a:pt x="126" y="23"/>
                </a:cubicBezTo>
                <a:cubicBezTo>
                  <a:pt x="147" y="23"/>
                  <a:pt x="147" y="23"/>
                  <a:pt x="147" y="23"/>
                </a:cubicBezTo>
                <a:cubicBezTo>
                  <a:pt x="147" y="0"/>
                  <a:pt x="147" y="0"/>
                  <a:pt x="147" y="0"/>
                </a:cubicBezTo>
              </a:path>
            </a:pathLst>
          </a:custGeom>
          <a:solidFill>
            <a:sysClr val="window" lastClr="FFFFFF"/>
          </a:solidFill>
          <a:ln>
            <a:noFill/>
          </a:ln>
        </p:spPr>
        <p:txBody>
          <a:bodyPr vert="horz" wrap="square" lIns="82935" tIns="41468" rIns="82935" bIns="41468"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1633" b="0" i="0" u="none" strike="noStrike" kern="0" cap="none" spc="0" normalizeH="0" baseline="0" noProof="0">
              <a:ln>
                <a:noFill/>
              </a:ln>
              <a:solidFill>
                <a:prstClr val="white"/>
              </a:solidFill>
              <a:effectLst/>
              <a:uLnTx/>
              <a:uFillTx/>
              <a:latin typeface="Calibri"/>
              <a:ea typeface="微软雅黑"/>
            </a:endParaRPr>
          </a:p>
        </p:txBody>
      </p:sp>
      <p:sp>
        <p:nvSpPr>
          <p:cNvPr id="97" name="矩形 96"/>
          <p:cNvSpPr/>
          <p:nvPr/>
        </p:nvSpPr>
        <p:spPr>
          <a:xfrm>
            <a:off x="1547717" y="4244453"/>
            <a:ext cx="2052297" cy="1543692"/>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與現行國內從事醫療、長照、社區健康照顧組織相符合，也符合國內資訊系統產品發展之現況。</a:t>
            </a:r>
            <a:endParaRPr kumimoji="1" lang="zh-CN" altLang="en-US" sz="1451" b="0" i="0" u="none" strike="noStrike" kern="1200" cap="none" spc="0" normalizeH="0" baseline="0" noProof="0" dirty="0">
              <a:ln>
                <a:noFill/>
              </a:ln>
              <a:solidFill>
                <a:srgbClr val="595959"/>
              </a:solidFill>
              <a:effectLst/>
              <a:uLnTx/>
              <a:uFillTx/>
              <a:latin typeface="Calibri"/>
              <a:ea typeface="微软雅黑"/>
            </a:endParaRPr>
          </a:p>
        </p:txBody>
      </p:sp>
      <p:sp>
        <p:nvSpPr>
          <p:cNvPr id="98" name="矩形 97"/>
          <p:cNvSpPr/>
          <p:nvPr/>
        </p:nvSpPr>
        <p:spPr>
          <a:xfrm>
            <a:off x="1577989" y="3854065"/>
            <a:ext cx="1991753" cy="301255"/>
          </a:xfrm>
          <a:prstGeom prst="rect">
            <a:avLst/>
          </a:prstGeom>
          <a:solidFill>
            <a:srgbClr val="546E7A"/>
          </a:solidFill>
          <a:ln w="12700" cap="flat" cmpd="sng" algn="ctr">
            <a:noFill/>
            <a:prstDash val="solid"/>
            <a:miter lim="800000"/>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zh-TW" altLang="en-US" sz="1633" b="0" i="0" u="none" strike="noStrike" kern="0" cap="none" spc="0" normalizeH="0" baseline="0" noProof="0" dirty="0">
                <a:ln>
                  <a:noFill/>
                </a:ln>
                <a:solidFill>
                  <a:prstClr val="white"/>
                </a:solidFill>
                <a:effectLst/>
                <a:uLnTx/>
                <a:uFillTx/>
                <a:latin typeface="Impact" panose="020B0806030902050204" pitchFamily="34" charset="0"/>
                <a:ea typeface="微软雅黑"/>
                <a:cs typeface="+mn-cs"/>
              </a:rPr>
              <a:t>符合現況</a:t>
            </a:r>
            <a:endParaRPr kumimoji="0" lang="zh-CN" altLang="en-US" sz="1633" b="0" i="0" u="none" strike="noStrike" kern="0" cap="none" spc="0" normalizeH="0" baseline="0" noProof="0" dirty="0">
              <a:ln>
                <a:noFill/>
              </a:ln>
              <a:solidFill>
                <a:prstClr val="white"/>
              </a:solidFill>
              <a:effectLst/>
              <a:uLnTx/>
              <a:uFillTx/>
              <a:latin typeface="Impact" panose="020B0806030902050204" pitchFamily="34" charset="0"/>
              <a:ea typeface="微软雅黑"/>
              <a:cs typeface="+mn-cs"/>
            </a:endParaRPr>
          </a:p>
        </p:txBody>
      </p:sp>
      <p:sp>
        <p:nvSpPr>
          <p:cNvPr id="99" name="矩形 98"/>
          <p:cNvSpPr/>
          <p:nvPr/>
        </p:nvSpPr>
        <p:spPr>
          <a:xfrm>
            <a:off x="3912819" y="4244453"/>
            <a:ext cx="2052297" cy="1543692"/>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團隊不從事第一線服務，採用去中心化的個人資訊保存，以個人為服務中心，降低服務單位異動，影響資料完整性。</a:t>
            </a:r>
            <a:endParaRPr kumimoji="1" lang="zh-CN" altLang="en-US" sz="1451" b="0" i="0" u="none" strike="noStrike" kern="1200" cap="none" spc="0" normalizeH="0" baseline="0" noProof="0" dirty="0">
              <a:ln>
                <a:noFill/>
              </a:ln>
              <a:solidFill>
                <a:srgbClr val="595959"/>
              </a:solidFill>
              <a:effectLst/>
              <a:uLnTx/>
              <a:uFillTx/>
              <a:latin typeface="Calibri"/>
              <a:ea typeface="微软雅黑"/>
            </a:endParaRPr>
          </a:p>
        </p:txBody>
      </p:sp>
      <p:sp>
        <p:nvSpPr>
          <p:cNvPr id="100" name="矩形 99"/>
          <p:cNvSpPr/>
          <p:nvPr/>
        </p:nvSpPr>
        <p:spPr>
          <a:xfrm>
            <a:off x="3943091" y="3854065"/>
            <a:ext cx="1991753" cy="301255"/>
          </a:xfrm>
          <a:prstGeom prst="rect">
            <a:avLst/>
          </a:prstGeom>
          <a:solidFill>
            <a:srgbClr val="5EC6D3"/>
          </a:solidFill>
          <a:ln w="12700" cap="flat" cmpd="sng" algn="ctr">
            <a:noFill/>
            <a:prstDash val="solid"/>
            <a:miter lim="800000"/>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1" lang="zh-TW" altLang="en-US" sz="2177" b="0" i="0" u="none" strike="noStrike" kern="0" cap="none" spc="0" normalizeH="0" baseline="0" noProof="0" dirty="0">
                <a:ln>
                  <a:noFill/>
                </a:ln>
                <a:solidFill>
                  <a:prstClr val="white"/>
                </a:solidFill>
                <a:effectLst/>
                <a:uLnTx/>
                <a:uFillTx/>
                <a:latin typeface="Impact" panose="020B0806030902050204" pitchFamily="34" charset="0"/>
                <a:ea typeface="微软雅黑"/>
              </a:rPr>
              <a:t>去中心化設計</a:t>
            </a:r>
            <a:endParaRPr kumimoji="0" lang="zh-CN" altLang="en-US" sz="1633" b="0" i="0" u="none" strike="noStrike" kern="0" cap="none" spc="0" normalizeH="0" baseline="0" noProof="0" dirty="0">
              <a:ln>
                <a:noFill/>
              </a:ln>
              <a:solidFill>
                <a:prstClr val="white"/>
              </a:solidFill>
              <a:effectLst/>
              <a:uLnTx/>
              <a:uFillTx/>
              <a:latin typeface="Impact" panose="020B0806030902050204" pitchFamily="34" charset="0"/>
              <a:ea typeface="微软雅黑"/>
              <a:cs typeface="+mn-cs"/>
            </a:endParaRPr>
          </a:p>
        </p:txBody>
      </p:sp>
      <p:sp>
        <p:nvSpPr>
          <p:cNvPr id="101" name="矩形 100"/>
          <p:cNvSpPr/>
          <p:nvPr/>
        </p:nvSpPr>
        <p:spPr>
          <a:xfrm>
            <a:off x="6277921" y="4244453"/>
            <a:ext cx="2052297" cy="1543692"/>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以</a:t>
            </a:r>
            <a:r>
              <a:rPr kumimoji="1" lang="en-US" altLang="zh-TW" sz="1451" b="0" i="0" u="none" strike="noStrike" kern="1200" cap="none" spc="0" normalizeH="0" baseline="0" noProof="0" dirty="0">
                <a:ln>
                  <a:noFill/>
                </a:ln>
                <a:solidFill>
                  <a:srgbClr val="595959"/>
                </a:solidFill>
                <a:effectLst/>
                <a:uLnTx/>
                <a:uFillTx/>
                <a:latin typeface="Calibri"/>
                <a:ea typeface="微软雅黑"/>
              </a:rPr>
              <a:t>FHIR</a:t>
            </a:r>
            <a:r>
              <a:rPr kumimoji="1" lang="zh-TW" altLang="en-US" sz="1451" b="0" i="0" u="none" strike="noStrike" kern="1200" cap="none" spc="0" normalizeH="0" baseline="0" noProof="0" dirty="0">
                <a:ln>
                  <a:noFill/>
                </a:ln>
                <a:solidFill>
                  <a:srgbClr val="595959"/>
                </a:solidFill>
                <a:effectLst/>
                <a:uLnTx/>
                <a:uFillTx/>
                <a:latin typeface="Calibri"/>
                <a:ea typeface="微软雅黑"/>
              </a:rPr>
              <a:t>做為整體</a:t>
            </a:r>
            <a:r>
              <a:rPr kumimoji="1" lang="en-US" altLang="zh-TW" sz="1451" b="0" i="0" u="none" strike="noStrike" kern="1200" cap="none" spc="0" normalizeH="0" baseline="0" noProof="0" dirty="0">
                <a:ln>
                  <a:noFill/>
                </a:ln>
                <a:solidFill>
                  <a:srgbClr val="595959"/>
                </a:solidFill>
                <a:effectLst/>
                <a:uLnTx/>
                <a:uFillTx/>
                <a:latin typeface="Calibri"/>
                <a:ea typeface="微软雅黑"/>
              </a:rPr>
              <a:t>EHR</a:t>
            </a:r>
            <a:r>
              <a:rPr kumimoji="1" lang="zh-TW" altLang="en-US" sz="1451" b="0" i="0" u="none" strike="noStrike" kern="1200" cap="none" spc="0" normalizeH="0" baseline="0" noProof="0" dirty="0">
                <a:ln>
                  <a:noFill/>
                </a:ln>
                <a:solidFill>
                  <a:srgbClr val="595959"/>
                </a:solidFill>
                <a:effectLst/>
                <a:uLnTx/>
                <a:uFillTx/>
                <a:latin typeface="Calibri"/>
                <a:ea typeface="微软雅黑"/>
              </a:rPr>
              <a:t>設計之標準，參考其架構、格式及介接技術標準。設定一系統發展原則及內容。</a:t>
            </a:r>
            <a:endParaRPr kumimoji="1" lang="zh-CN" altLang="en-US" sz="1451" b="0" i="0" u="none" strike="noStrike" kern="1200" cap="none" spc="0" normalizeH="0" baseline="0" noProof="0" dirty="0">
              <a:ln>
                <a:noFill/>
              </a:ln>
              <a:solidFill>
                <a:srgbClr val="595959"/>
              </a:solidFill>
              <a:effectLst/>
              <a:uLnTx/>
              <a:uFillTx/>
              <a:latin typeface="Calibri"/>
              <a:ea typeface="微软雅黑"/>
            </a:endParaRPr>
          </a:p>
        </p:txBody>
      </p:sp>
      <p:sp>
        <p:nvSpPr>
          <p:cNvPr id="102" name="矩形 101"/>
          <p:cNvSpPr/>
          <p:nvPr/>
        </p:nvSpPr>
        <p:spPr>
          <a:xfrm>
            <a:off x="6308193" y="3854065"/>
            <a:ext cx="1991753" cy="301255"/>
          </a:xfrm>
          <a:prstGeom prst="rect">
            <a:avLst/>
          </a:prstGeom>
          <a:solidFill>
            <a:srgbClr val="F8841D"/>
          </a:solidFill>
          <a:ln w="12700" cap="flat" cmpd="sng" algn="ctr">
            <a:noFill/>
            <a:prstDash val="solid"/>
            <a:miter lim="800000"/>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1" lang="zh-TW" altLang="en-US" sz="2177" b="0" i="0" u="none" strike="noStrike" kern="0" cap="none" spc="0" normalizeH="0" baseline="0" noProof="0" dirty="0">
                <a:ln>
                  <a:noFill/>
                </a:ln>
                <a:solidFill>
                  <a:prstClr val="white"/>
                </a:solidFill>
                <a:effectLst/>
                <a:uLnTx/>
                <a:uFillTx/>
                <a:latin typeface="Impact" panose="020B0806030902050204" pitchFamily="34" charset="0"/>
                <a:ea typeface="微软雅黑"/>
              </a:rPr>
              <a:t>國際標準化</a:t>
            </a:r>
            <a:endParaRPr kumimoji="0" lang="zh-CN" altLang="en-US" sz="1633" b="0" i="0" u="none" strike="noStrike" kern="0" cap="none" spc="0" normalizeH="0" baseline="0" noProof="0" dirty="0">
              <a:ln>
                <a:noFill/>
              </a:ln>
              <a:solidFill>
                <a:prstClr val="white"/>
              </a:solidFill>
              <a:effectLst/>
              <a:uLnTx/>
              <a:uFillTx/>
              <a:latin typeface="Impact" panose="020B0806030902050204" pitchFamily="34" charset="0"/>
              <a:ea typeface="微软雅黑"/>
              <a:cs typeface="+mn-cs"/>
            </a:endParaRPr>
          </a:p>
        </p:txBody>
      </p:sp>
      <p:sp>
        <p:nvSpPr>
          <p:cNvPr id="104" name="矩形 103"/>
          <p:cNvSpPr/>
          <p:nvPr/>
        </p:nvSpPr>
        <p:spPr>
          <a:xfrm>
            <a:off x="8673297" y="3854065"/>
            <a:ext cx="1991753" cy="301255"/>
          </a:xfrm>
          <a:prstGeom prst="rect">
            <a:avLst/>
          </a:prstGeom>
          <a:solidFill>
            <a:srgbClr val="F26D64"/>
          </a:solidFill>
          <a:ln w="12700" cap="flat" cmpd="sng" algn="ctr">
            <a:noFill/>
            <a:prstDash val="solid"/>
            <a:miter lim="800000"/>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1" lang="zh-TW" altLang="en-US" sz="2177" b="0" i="0" u="none" strike="noStrike" kern="0" cap="none" spc="0" normalizeH="0" baseline="0" noProof="0" dirty="0">
                <a:ln>
                  <a:noFill/>
                </a:ln>
                <a:solidFill>
                  <a:prstClr val="white"/>
                </a:solidFill>
                <a:effectLst/>
                <a:uLnTx/>
                <a:uFillTx/>
                <a:latin typeface="Impact" panose="020B0806030902050204" pitchFamily="34" charset="0"/>
                <a:ea typeface="微软雅黑"/>
              </a:rPr>
              <a:t>產品化</a:t>
            </a:r>
            <a:r>
              <a:rPr kumimoji="0" lang="zh-TW" altLang="en-US" sz="1633" b="0" i="0" u="none" strike="noStrike" kern="0" cap="none" spc="0" normalizeH="0" baseline="0" noProof="0" dirty="0">
                <a:ln>
                  <a:noFill/>
                </a:ln>
                <a:solidFill>
                  <a:prstClr val="white"/>
                </a:solidFill>
                <a:effectLst/>
                <a:uLnTx/>
                <a:uFillTx/>
                <a:latin typeface="Impact" panose="020B0806030902050204" pitchFamily="34" charset="0"/>
                <a:ea typeface="微软雅黑"/>
                <a:cs typeface="+mn-cs"/>
              </a:rPr>
              <a:t>順序</a:t>
            </a:r>
            <a:endParaRPr kumimoji="0" lang="zh-CN" altLang="en-US" sz="1633" b="0" i="0" u="none" strike="noStrike" kern="0" cap="none" spc="0" normalizeH="0" baseline="0" noProof="0" dirty="0">
              <a:ln>
                <a:noFill/>
              </a:ln>
              <a:solidFill>
                <a:prstClr val="white"/>
              </a:solidFill>
              <a:effectLst/>
              <a:uLnTx/>
              <a:uFillTx/>
              <a:latin typeface="Impact" panose="020B0806030902050204" pitchFamily="34" charset="0"/>
              <a:ea typeface="微软雅黑"/>
              <a:cs typeface="+mn-cs"/>
            </a:endParaRPr>
          </a:p>
        </p:txBody>
      </p:sp>
      <p:sp>
        <p:nvSpPr>
          <p:cNvPr id="105" name="矩形 104"/>
          <p:cNvSpPr/>
          <p:nvPr/>
        </p:nvSpPr>
        <p:spPr>
          <a:xfrm>
            <a:off x="8649104" y="4244455"/>
            <a:ext cx="2052297" cy="963149"/>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推動之順序，以資源是否到位，及推動難易度做為推動順序。</a:t>
            </a:r>
            <a:endParaRPr kumimoji="1" lang="zh-CN" altLang="en-US" sz="1451" b="0" i="0" u="none" strike="noStrike" kern="1200" cap="none" spc="0" normalizeH="0" baseline="0" noProof="0" dirty="0">
              <a:ln>
                <a:noFill/>
              </a:ln>
              <a:solidFill>
                <a:srgbClr val="595959"/>
              </a:solidFill>
              <a:effectLst/>
              <a:uLnTx/>
              <a:uFillTx/>
              <a:latin typeface="Calibri"/>
              <a:ea typeface="微软雅黑"/>
            </a:endParaRPr>
          </a:p>
        </p:txBody>
      </p:sp>
    </p:spTree>
    <p:extLst>
      <p:ext uri="{BB962C8B-B14F-4D97-AF65-F5344CB8AC3E}">
        <p14:creationId xmlns:p14="http://schemas.microsoft.com/office/powerpoint/2010/main" val="3419995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投影片編號版面配置區 2"/>
          <p:cNvSpPr>
            <a:spLocks noGrp="1"/>
          </p:cNvSpPr>
          <p:nvPr>
            <p:ph type="sldNum" sz="quarter" idx="12"/>
          </p:nvPr>
        </p:nvSpPr>
        <p:spPr bwMode="auto">
          <a:xfrm>
            <a:off x="8417124" y="6553674"/>
            <a:ext cx="2263442" cy="26925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81851-7326-4D0B-82ED-C4C7FE22D3EA}" type="slidenum">
              <a:rPr kumimoji="1" lang="zh-CN" altLang="en-US"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sp>
        <p:nvSpPr>
          <p:cNvPr id="15" name="矩形 14"/>
          <p:cNvSpPr/>
          <p:nvPr/>
        </p:nvSpPr>
        <p:spPr>
          <a:xfrm>
            <a:off x="3483576" y="98159"/>
            <a:ext cx="7339715" cy="628377"/>
          </a:xfrm>
          <a:prstGeom prst="rect">
            <a:avLst/>
          </a:prstGeom>
          <a:noFill/>
        </p:spPr>
        <p:txBody>
          <a:bodyPr wrap="square" lIns="90308" tIns="0" rIns="90308" bIns="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ts val="4939"/>
              </a:lnSpc>
              <a:spcBef>
                <a:spcPts val="0"/>
              </a:spcBef>
              <a:spcAft>
                <a:spcPts val="0"/>
              </a:spcAft>
              <a:buClrTx/>
              <a:buSzTx/>
              <a:buFontTx/>
              <a:buNone/>
              <a:tabLst/>
              <a:defRPr/>
            </a:pPr>
            <a:r>
              <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細部規劃</a:t>
            </a:r>
            <a:r>
              <a:rPr kumimoji="1" lang="en-US" altLang="zh-TW"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a:t>
            </a:r>
            <a:r>
              <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社區健康照顧平台</a:t>
            </a:r>
            <a:r>
              <a:rPr kumimoji="1" lang="en-US" altLang="zh-TW"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a:t>
            </a:r>
            <a:r>
              <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一</a:t>
            </a:r>
            <a:r>
              <a:rPr kumimoji="1" lang="en-US" altLang="zh-TW"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a:t>
            </a:r>
            <a:endPar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endParaRPr>
          </a:p>
        </p:txBody>
      </p:sp>
      <p:pic>
        <p:nvPicPr>
          <p:cNvPr id="82" name="Picture 47" descr="http://www.sea.net.tw/images/top1.gif">
            <a:hlinkClick r:id="rId3"/>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35012" b="-278"/>
          <a:stretch/>
        </p:blipFill>
        <p:spPr bwMode="auto">
          <a:xfrm>
            <a:off x="1478387" y="154522"/>
            <a:ext cx="2586039" cy="54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矩形 14"/>
          <p:cNvSpPr>
            <a:spLocks noChangeArrowheads="1"/>
          </p:cNvSpPr>
          <p:nvPr/>
        </p:nvSpPr>
        <p:spPr bwMode="auto">
          <a:xfrm>
            <a:off x="1235070" y="816396"/>
            <a:ext cx="9723300" cy="51835"/>
          </a:xfrm>
          <a:prstGeom prst="rect">
            <a:avLst/>
          </a:prstGeom>
          <a:solidFill>
            <a:srgbClr val="EA541E"/>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TW" altLang="en-US" sz="5079" b="0" i="0" u="none" strike="noStrike" kern="1200" cap="none" spc="0" normalizeH="0" baseline="0" noProof="0" dirty="0">
              <a:ln>
                <a:noFill/>
              </a:ln>
              <a:solidFill>
                <a:prstClr val="black"/>
              </a:solidFill>
              <a:effectLst/>
              <a:uLnTx/>
              <a:uFillTx/>
              <a:latin typeface="Times New Roman" charset="0"/>
              <a:ea typeface="新細明體" charset="0"/>
            </a:endParaRPr>
          </a:p>
        </p:txBody>
      </p:sp>
      <p:pic>
        <p:nvPicPr>
          <p:cNvPr id="3" name="圖片 2"/>
          <p:cNvPicPr>
            <a:picLocks noChangeAspect="1"/>
          </p:cNvPicPr>
          <p:nvPr/>
        </p:nvPicPr>
        <p:blipFill>
          <a:blip r:embed="rId5"/>
          <a:stretch>
            <a:fillRect/>
          </a:stretch>
        </p:blipFill>
        <p:spPr>
          <a:xfrm>
            <a:off x="1654878" y="1196492"/>
            <a:ext cx="9099487" cy="5028919"/>
          </a:xfrm>
          <a:prstGeom prst="rect">
            <a:avLst/>
          </a:prstGeom>
        </p:spPr>
      </p:pic>
      <p:sp>
        <p:nvSpPr>
          <p:cNvPr id="29" name="文本框 56"/>
          <p:cNvSpPr txBox="1"/>
          <p:nvPr/>
        </p:nvSpPr>
        <p:spPr>
          <a:xfrm>
            <a:off x="6422553" y="6225411"/>
            <a:ext cx="3526774" cy="494366"/>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zh-TW" altLang="en-US" sz="2177" b="1" i="0" u="none" strike="noStrike" kern="1200" cap="none" spc="0" normalizeH="0" baseline="0" noProof="0" dirty="0">
                <a:ln>
                  <a:noFill/>
                </a:ln>
                <a:solidFill>
                  <a:srgbClr val="F26D64"/>
                </a:solidFill>
                <a:effectLst/>
                <a:uLnTx/>
                <a:uFillTx/>
                <a:latin typeface="Calibri"/>
                <a:ea typeface="微软雅黑"/>
              </a:rPr>
              <a:t>社區一站式服務體系</a:t>
            </a:r>
            <a:endParaRPr kumimoji="1" lang="en-US" altLang="zh-CN" sz="2177" b="1" i="0" u="none" strike="noStrike" kern="1200" cap="none" spc="0" normalizeH="0" baseline="0" noProof="0" dirty="0">
              <a:ln>
                <a:noFill/>
              </a:ln>
              <a:solidFill>
                <a:srgbClr val="F26D64"/>
              </a:solidFill>
              <a:effectLst/>
              <a:uLnTx/>
              <a:uFillTx/>
              <a:latin typeface="Calibri"/>
              <a:ea typeface="微软雅黑"/>
            </a:endParaRPr>
          </a:p>
        </p:txBody>
      </p:sp>
    </p:spTree>
    <p:extLst>
      <p:ext uri="{BB962C8B-B14F-4D97-AF65-F5344CB8AC3E}">
        <p14:creationId xmlns:p14="http://schemas.microsoft.com/office/powerpoint/2010/main" val="1510939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投影片編號版面配置區 2"/>
          <p:cNvSpPr>
            <a:spLocks noGrp="1"/>
          </p:cNvSpPr>
          <p:nvPr>
            <p:ph type="sldNum" sz="quarter" idx="12"/>
          </p:nvPr>
        </p:nvSpPr>
        <p:spPr bwMode="auto">
          <a:xfrm>
            <a:off x="8417124" y="6553674"/>
            <a:ext cx="2263442" cy="26925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81851-7326-4D0B-82ED-C4C7FE22D3EA}" type="slidenum">
              <a:rPr kumimoji="1" lang="zh-CN" altLang="en-US"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sp>
        <p:nvSpPr>
          <p:cNvPr id="15" name="矩形 14"/>
          <p:cNvSpPr/>
          <p:nvPr/>
        </p:nvSpPr>
        <p:spPr>
          <a:xfrm>
            <a:off x="3352954" y="98159"/>
            <a:ext cx="7470337" cy="628377"/>
          </a:xfrm>
          <a:prstGeom prst="rect">
            <a:avLst/>
          </a:prstGeom>
          <a:noFill/>
        </p:spPr>
        <p:txBody>
          <a:bodyPr wrap="square" lIns="90308" tIns="0" rIns="90308" bIns="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ts val="4939"/>
              </a:lnSpc>
              <a:spcBef>
                <a:spcPts val="0"/>
              </a:spcBef>
              <a:spcAft>
                <a:spcPts val="0"/>
              </a:spcAft>
              <a:buClrTx/>
              <a:buSzTx/>
              <a:buFontTx/>
              <a:buNone/>
              <a:tabLst/>
              <a:defRPr/>
            </a:pPr>
            <a:r>
              <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細部規劃</a:t>
            </a:r>
            <a:r>
              <a:rPr kumimoji="1" lang="en-US" altLang="zh-TW"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a:t>
            </a:r>
            <a:r>
              <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社區健康照顧平台</a:t>
            </a:r>
            <a:r>
              <a:rPr kumimoji="1" lang="en-US" altLang="zh-TW"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a:t>
            </a:r>
            <a:r>
              <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二</a:t>
            </a:r>
            <a:r>
              <a:rPr kumimoji="1" lang="en-US" altLang="zh-TW"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a:t>
            </a:r>
            <a:endPar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endParaRPr>
          </a:p>
        </p:txBody>
      </p:sp>
      <p:pic>
        <p:nvPicPr>
          <p:cNvPr id="82" name="Picture 47" descr="http://www.sea.net.tw/images/top1.gif">
            <a:hlinkClick r:id="rId3"/>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35012" b="-278"/>
          <a:stretch/>
        </p:blipFill>
        <p:spPr bwMode="auto">
          <a:xfrm>
            <a:off x="1478387" y="154522"/>
            <a:ext cx="2586039" cy="54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矩形 14"/>
          <p:cNvSpPr>
            <a:spLocks noChangeArrowheads="1"/>
          </p:cNvSpPr>
          <p:nvPr/>
        </p:nvSpPr>
        <p:spPr bwMode="auto">
          <a:xfrm>
            <a:off x="1235070" y="816396"/>
            <a:ext cx="9723300" cy="51835"/>
          </a:xfrm>
          <a:prstGeom prst="rect">
            <a:avLst/>
          </a:prstGeom>
          <a:solidFill>
            <a:srgbClr val="EA541E"/>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TW" altLang="en-US" sz="5079" b="0" i="0" u="none" strike="noStrike" kern="1200" cap="none" spc="0" normalizeH="0" baseline="0" noProof="0" dirty="0">
              <a:ln>
                <a:noFill/>
              </a:ln>
              <a:solidFill>
                <a:prstClr val="black"/>
              </a:solidFill>
              <a:effectLst/>
              <a:uLnTx/>
              <a:uFillTx/>
              <a:latin typeface="Times New Roman" charset="0"/>
              <a:ea typeface="新細明體" charset="0"/>
            </a:endParaRPr>
          </a:p>
        </p:txBody>
      </p:sp>
      <p:pic>
        <p:nvPicPr>
          <p:cNvPr id="2" name="圖片 1"/>
          <p:cNvPicPr>
            <a:picLocks noChangeAspect="1"/>
          </p:cNvPicPr>
          <p:nvPr/>
        </p:nvPicPr>
        <p:blipFill>
          <a:blip r:embed="rId5"/>
          <a:stretch>
            <a:fillRect/>
          </a:stretch>
        </p:blipFill>
        <p:spPr>
          <a:xfrm>
            <a:off x="2164179" y="1113941"/>
            <a:ext cx="8076795" cy="5422990"/>
          </a:xfrm>
          <a:prstGeom prst="rect">
            <a:avLst/>
          </a:prstGeom>
        </p:spPr>
      </p:pic>
    </p:spTree>
    <p:extLst>
      <p:ext uri="{BB962C8B-B14F-4D97-AF65-F5344CB8AC3E}">
        <p14:creationId xmlns:p14="http://schemas.microsoft.com/office/powerpoint/2010/main" val="593998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投影片編號版面配置區 2"/>
          <p:cNvSpPr>
            <a:spLocks noGrp="1"/>
          </p:cNvSpPr>
          <p:nvPr>
            <p:ph type="sldNum" sz="quarter" idx="12"/>
          </p:nvPr>
        </p:nvSpPr>
        <p:spPr bwMode="auto">
          <a:xfrm>
            <a:off x="8417124" y="6553674"/>
            <a:ext cx="2263442" cy="26925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81851-7326-4D0B-82ED-C4C7FE22D3EA}" type="slidenum">
              <a:rPr kumimoji="1" lang="zh-CN" altLang="en-US"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sp>
        <p:nvSpPr>
          <p:cNvPr id="15" name="矩形 14"/>
          <p:cNvSpPr/>
          <p:nvPr/>
        </p:nvSpPr>
        <p:spPr>
          <a:xfrm>
            <a:off x="1478387" y="98159"/>
            <a:ext cx="9344904" cy="628377"/>
          </a:xfrm>
          <a:prstGeom prst="rect">
            <a:avLst/>
          </a:prstGeom>
          <a:noFill/>
        </p:spPr>
        <p:txBody>
          <a:bodyPr wrap="square" lIns="90308" tIns="0" rIns="90308" bIns="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ts val="4939"/>
              </a:lnSpc>
              <a:spcBef>
                <a:spcPts val="0"/>
              </a:spcBef>
              <a:spcAft>
                <a:spcPts val="0"/>
              </a:spcAft>
              <a:buClrTx/>
              <a:buSzTx/>
              <a:buFontTx/>
              <a:buNone/>
              <a:tabLst/>
              <a:defRPr/>
            </a:pPr>
            <a:r>
              <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執行團隊</a:t>
            </a:r>
            <a:r>
              <a:rPr kumimoji="1" lang="en-US" altLang="zh-TW"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a:t>
            </a:r>
            <a:r>
              <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團隊分工</a:t>
            </a:r>
          </a:p>
        </p:txBody>
      </p:sp>
      <p:pic>
        <p:nvPicPr>
          <p:cNvPr id="82" name="Picture 47" descr="http://www.sea.net.tw/images/top1.gif">
            <a:hlinkClick r:id="rId3"/>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35012" b="-278"/>
          <a:stretch/>
        </p:blipFill>
        <p:spPr bwMode="auto">
          <a:xfrm>
            <a:off x="1478387" y="154522"/>
            <a:ext cx="2586039" cy="54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矩形 14"/>
          <p:cNvSpPr>
            <a:spLocks noChangeArrowheads="1"/>
          </p:cNvSpPr>
          <p:nvPr/>
        </p:nvSpPr>
        <p:spPr bwMode="auto">
          <a:xfrm>
            <a:off x="1235070" y="816396"/>
            <a:ext cx="9723300" cy="51835"/>
          </a:xfrm>
          <a:prstGeom prst="rect">
            <a:avLst/>
          </a:prstGeom>
          <a:solidFill>
            <a:srgbClr val="EA541E"/>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TW" altLang="en-US" sz="5079"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34" name="Oval 3"/>
          <p:cNvSpPr/>
          <p:nvPr/>
        </p:nvSpPr>
        <p:spPr>
          <a:xfrm>
            <a:off x="1952837" y="1730923"/>
            <a:ext cx="1662140" cy="1661498"/>
          </a:xfrm>
          <a:prstGeom prst="ellipse">
            <a:avLst/>
          </a:prstGeom>
          <a:solidFill>
            <a:srgbClr val="F26D64">
              <a:alpha val="90000"/>
            </a:srgbClr>
          </a:solidFill>
          <a:ln w="38100" cap="flat" cmpd="sng" algn="ctr">
            <a:noFill/>
            <a:prstDash val="solid"/>
            <a:miter lim="800000"/>
          </a:ln>
          <a:effectLst/>
        </p:spPr>
        <p:txBody>
          <a:bodyPr lIns="110571" tIns="55286" rIns="110571" bIns="55286" anchor="ct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zh-CN" altLang="zh-CN" sz="1950" b="0" i="0" u="none" strike="noStrike" kern="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mn-cs"/>
            </a:endParaRPr>
          </a:p>
        </p:txBody>
      </p:sp>
      <p:sp>
        <p:nvSpPr>
          <p:cNvPr id="35" name="Oval 14"/>
          <p:cNvSpPr/>
          <p:nvPr/>
        </p:nvSpPr>
        <p:spPr>
          <a:xfrm>
            <a:off x="4240044" y="1737341"/>
            <a:ext cx="1661498" cy="1661498"/>
          </a:xfrm>
          <a:prstGeom prst="ellipse">
            <a:avLst/>
          </a:prstGeom>
          <a:solidFill>
            <a:srgbClr val="E1B805">
              <a:alpha val="90000"/>
            </a:srgbClr>
          </a:solidFill>
          <a:ln w="38100" cap="flat" cmpd="sng" algn="ctr">
            <a:noFill/>
            <a:prstDash val="solid"/>
            <a:miter lim="800000"/>
          </a:ln>
          <a:effectLst/>
        </p:spPr>
        <p:txBody>
          <a:bodyPr lIns="110571" tIns="55286" rIns="110571" bIns="55286" anchor="ct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zh-CN" altLang="zh-CN" sz="1950" b="0" i="0" u="none" strike="noStrike" kern="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mn-cs"/>
            </a:endParaRPr>
          </a:p>
        </p:txBody>
      </p:sp>
      <p:sp>
        <p:nvSpPr>
          <p:cNvPr id="36" name="Oval 17"/>
          <p:cNvSpPr/>
          <p:nvPr/>
        </p:nvSpPr>
        <p:spPr>
          <a:xfrm>
            <a:off x="6530459" y="1737341"/>
            <a:ext cx="1661498" cy="1661498"/>
          </a:xfrm>
          <a:prstGeom prst="ellipse">
            <a:avLst/>
          </a:prstGeom>
          <a:solidFill>
            <a:srgbClr val="5EC6D3"/>
          </a:solidFill>
          <a:ln w="38100" cap="flat" cmpd="sng" algn="ctr">
            <a:noFill/>
            <a:prstDash val="solid"/>
            <a:miter lim="800000"/>
          </a:ln>
          <a:effectLst/>
        </p:spPr>
        <p:txBody>
          <a:bodyPr lIns="110571" tIns="55286" rIns="110571" bIns="55286" anchor="ct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zh-CN" altLang="zh-CN" sz="1950" b="0" i="0" u="none" strike="noStrike" kern="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mn-cs"/>
            </a:endParaRPr>
          </a:p>
        </p:txBody>
      </p:sp>
      <p:sp>
        <p:nvSpPr>
          <p:cNvPr id="37" name="Oval 20"/>
          <p:cNvSpPr/>
          <p:nvPr/>
        </p:nvSpPr>
        <p:spPr>
          <a:xfrm>
            <a:off x="8817665" y="1737340"/>
            <a:ext cx="1661498" cy="1661498"/>
          </a:xfrm>
          <a:prstGeom prst="ellipse">
            <a:avLst/>
          </a:prstGeom>
          <a:solidFill>
            <a:srgbClr val="546E7A">
              <a:alpha val="90000"/>
            </a:srgbClr>
          </a:solidFill>
          <a:ln w="38100" cap="flat" cmpd="sng" algn="ctr">
            <a:noFill/>
            <a:prstDash val="solid"/>
            <a:miter lim="800000"/>
          </a:ln>
          <a:effectLst/>
        </p:spPr>
        <p:txBody>
          <a:bodyPr lIns="110571" tIns="55286" rIns="110571" bIns="55286" anchor="ct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marL="0" marR="0" lvl="0" indent="0" algn="ctr" defTabSz="829361" rtl="0" eaLnBrk="1" fontAlgn="auto" latinLnBrk="0" hangingPunct="1">
              <a:lnSpc>
                <a:spcPct val="100000"/>
              </a:lnSpc>
              <a:spcBef>
                <a:spcPts val="0"/>
              </a:spcBef>
              <a:spcAft>
                <a:spcPts val="0"/>
              </a:spcAft>
              <a:buClrTx/>
              <a:buSzTx/>
              <a:buFontTx/>
              <a:buNone/>
              <a:tabLst/>
              <a:defRPr/>
            </a:pPr>
            <a:endParaRPr kumimoji="0" lang="zh-CN" altLang="zh-CN" sz="1950" b="0" i="0" u="none" strike="noStrike" kern="0" cap="none" spc="0" normalizeH="0" baseline="0" noProof="0">
              <a:ln>
                <a:noFill/>
              </a:ln>
              <a:solidFill>
                <a:srgbClr val="FFFFFF"/>
              </a:solidFill>
              <a:effectLst/>
              <a:uLnTx/>
              <a:uFillTx/>
              <a:latin typeface="Calibri" panose="020F0502020204030204" pitchFamily="34" charset="0"/>
              <a:ea typeface="MS PGothic" panose="020B0600070205080204" pitchFamily="34" charset="-128"/>
              <a:cs typeface="+mn-cs"/>
            </a:endParaRPr>
          </a:p>
        </p:txBody>
      </p:sp>
      <p:sp>
        <p:nvSpPr>
          <p:cNvPr id="38" name="TextBox 23"/>
          <p:cNvSpPr txBox="1">
            <a:spLocks noChangeArrowheads="1"/>
          </p:cNvSpPr>
          <p:nvPr/>
        </p:nvSpPr>
        <p:spPr bwMode="auto">
          <a:xfrm>
            <a:off x="3480850" y="2004951"/>
            <a:ext cx="897170" cy="111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0548" tIns="55273" rIns="110548" bIns="55273">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529" b="1" i="0" u="none" strike="noStrike" kern="1200" cap="none" spc="0" normalizeH="0" baseline="0" noProof="0" dirty="0">
                <a:ln>
                  <a:noFill/>
                </a:ln>
                <a:solidFill>
                  <a:srgbClr val="546E7A"/>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1" lang="ru-RU" sz="6529" b="1" i="0" u="none" strike="noStrike" kern="1200" cap="none" spc="0" normalizeH="0" baseline="0" noProof="0" dirty="0">
              <a:ln>
                <a:noFill/>
              </a:ln>
              <a:solidFill>
                <a:srgbClr val="546E7A"/>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9" name="TextBox 24"/>
          <p:cNvSpPr txBox="1">
            <a:spLocks noChangeArrowheads="1"/>
          </p:cNvSpPr>
          <p:nvPr/>
        </p:nvSpPr>
        <p:spPr bwMode="auto">
          <a:xfrm>
            <a:off x="5769341" y="2004951"/>
            <a:ext cx="897170" cy="111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0548" tIns="55273" rIns="110548" bIns="55273">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529" b="1" i="0" u="none" strike="noStrike" kern="1200" cap="none" spc="0" normalizeH="0" baseline="0" noProof="0" dirty="0">
                <a:ln>
                  <a:noFill/>
                </a:ln>
                <a:solidFill>
                  <a:srgbClr val="546E7A"/>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1" lang="ru-RU" sz="6529" b="1" i="0" u="none" strike="noStrike" kern="1200" cap="none" spc="0" normalizeH="0" baseline="0" noProof="0" dirty="0">
              <a:ln>
                <a:noFill/>
              </a:ln>
              <a:solidFill>
                <a:srgbClr val="546E7A"/>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0" name="TextBox 25"/>
          <p:cNvSpPr txBox="1">
            <a:spLocks noChangeArrowheads="1"/>
          </p:cNvSpPr>
          <p:nvPr/>
        </p:nvSpPr>
        <p:spPr bwMode="auto">
          <a:xfrm>
            <a:off x="8045638" y="2015862"/>
            <a:ext cx="897170" cy="111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10548" tIns="55273" rIns="110548" bIns="55273">
            <a:spAutoFit/>
          </a:bodyPr>
          <a:lstStyle>
            <a:lvl1pPr>
              <a:defRPr sz="4300">
                <a:solidFill>
                  <a:schemeClr val="tx1"/>
                </a:solidFill>
                <a:latin typeface="Calibri" panose="020F0502020204030204" pitchFamily="34" charset="0"/>
                <a:ea typeface="MS PGothic" panose="020B0600070205080204" pitchFamily="34" charset="-128"/>
              </a:defRPr>
            </a:lvl1pPr>
            <a:lvl2pPr marL="742950" indent="-285750">
              <a:defRPr sz="4300">
                <a:solidFill>
                  <a:schemeClr val="tx1"/>
                </a:solidFill>
                <a:latin typeface="Calibri" panose="020F0502020204030204" pitchFamily="34" charset="0"/>
                <a:ea typeface="MS PGothic" panose="020B0600070205080204" pitchFamily="34" charset="-128"/>
              </a:defRPr>
            </a:lvl2pPr>
            <a:lvl3pPr marL="1143000" indent="-228600">
              <a:defRPr sz="4300">
                <a:solidFill>
                  <a:schemeClr val="tx1"/>
                </a:solidFill>
                <a:latin typeface="Calibri" panose="020F0502020204030204" pitchFamily="34" charset="0"/>
                <a:ea typeface="MS PGothic" panose="020B0600070205080204" pitchFamily="34" charset="-128"/>
              </a:defRPr>
            </a:lvl3pPr>
            <a:lvl4pPr marL="1600200" indent="-228600">
              <a:defRPr sz="4300">
                <a:solidFill>
                  <a:schemeClr val="tx1"/>
                </a:solidFill>
                <a:latin typeface="Calibri" panose="020F0502020204030204" pitchFamily="34" charset="0"/>
                <a:ea typeface="MS PGothic" panose="020B0600070205080204" pitchFamily="34" charset="-128"/>
              </a:defRPr>
            </a:lvl4pPr>
            <a:lvl5pPr marL="2057400" indent="-228600">
              <a:defRPr sz="4300">
                <a:solidFill>
                  <a:schemeClr val="tx1"/>
                </a:solidFill>
                <a:latin typeface="Calibri" panose="020F0502020204030204" pitchFamily="34" charset="0"/>
                <a:ea typeface="MS PGothic" panose="020B0600070205080204" pitchFamily="34" charset="-128"/>
              </a:defRPr>
            </a:lvl5pPr>
            <a:lvl6pPr marL="25146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6pPr>
            <a:lvl7pPr marL="29718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7pPr>
            <a:lvl8pPr marL="34290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8pPr>
            <a:lvl9pPr marL="3886200" indent="-228600" defTabSz="1087438" fontAlgn="base">
              <a:spcBef>
                <a:spcPct val="0"/>
              </a:spcBef>
              <a:spcAft>
                <a:spcPct val="0"/>
              </a:spcAft>
              <a:defRPr sz="43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6529" b="1" i="0" u="none" strike="noStrike" kern="1200" cap="none" spc="0" normalizeH="0" baseline="0" noProof="0" dirty="0">
                <a:ln>
                  <a:noFill/>
                </a:ln>
                <a:solidFill>
                  <a:srgbClr val="546E7A"/>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1" lang="ru-RU" sz="6529" b="1" i="0" u="none" strike="noStrike" kern="1200" cap="none" spc="0" normalizeH="0" baseline="0" noProof="0" dirty="0">
              <a:ln>
                <a:noFill/>
              </a:ln>
              <a:solidFill>
                <a:srgbClr val="546E7A"/>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1" name="Freeform 124"/>
          <p:cNvSpPr>
            <a:spLocks noChangeArrowheads="1"/>
          </p:cNvSpPr>
          <p:nvPr/>
        </p:nvSpPr>
        <p:spPr bwMode="auto">
          <a:xfrm>
            <a:off x="2319920" y="2072979"/>
            <a:ext cx="947869" cy="915139"/>
          </a:xfrm>
          <a:custGeom>
            <a:avLst/>
            <a:gdLst>
              <a:gd name="T0" fmla="*/ 359495 w 515"/>
              <a:gd name="T1" fmla="*/ 1531667 h 498"/>
              <a:gd name="T2" fmla="*/ 359495 w 515"/>
              <a:gd name="T3" fmla="*/ 1531667 h 498"/>
              <a:gd name="T4" fmla="*/ 81910 w 515"/>
              <a:gd name="T5" fmla="*/ 2136153 h 498"/>
              <a:gd name="T6" fmla="*/ 769047 w 515"/>
              <a:gd name="T7" fmla="*/ 1972533 h 498"/>
              <a:gd name="T8" fmla="*/ 728092 w 515"/>
              <a:gd name="T9" fmla="*/ 1572572 h 498"/>
              <a:gd name="T10" fmla="*/ 359495 w 515"/>
              <a:gd name="T11" fmla="*/ 1531667 h 498"/>
              <a:gd name="T12" fmla="*/ 2257084 w 515"/>
              <a:gd name="T13" fmla="*/ 81810 h 498"/>
              <a:gd name="T14" fmla="*/ 2257084 w 515"/>
              <a:gd name="T15" fmla="*/ 81810 h 498"/>
              <a:gd name="T16" fmla="*/ 887362 w 515"/>
              <a:gd name="T17" fmla="*/ 1049896 h 498"/>
              <a:gd name="T18" fmla="*/ 641631 w 515"/>
              <a:gd name="T19" fmla="*/ 1331687 h 498"/>
              <a:gd name="T20" fmla="*/ 682586 w 515"/>
              <a:gd name="T21" fmla="*/ 1368047 h 498"/>
              <a:gd name="T22" fmla="*/ 846407 w 515"/>
              <a:gd name="T23" fmla="*/ 1490762 h 498"/>
              <a:gd name="T24" fmla="*/ 928317 w 515"/>
              <a:gd name="T25" fmla="*/ 1608932 h 498"/>
              <a:gd name="T26" fmla="*/ 969272 w 515"/>
              <a:gd name="T27" fmla="*/ 1649837 h 498"/>
              <a:gd name="T28" fmla="*/ 1251408 w 515"/>
              <a:gd name="T29" fmla="*/ 1408952 h 498"/>
              <a:gd name="T30" fmla="*/ 2257084 w 515"/>
              <a:gd name="T31" fmla="*/ 81810 h 4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15" h="498">
                <a:moveTo>
                  <a:pt x="79" y="337"/>
                </a:moveTo>
                <a:lnTo>
                  <a:pt x="79" y="337"/>
                </a:lnTo>
                <a:cubicBezTo>
                  <a:pt x="44" y="372"/>
                  <a:pt x="71" y="416"/>
                  <a:pt x="18" y="470"/>
                </a:cubicBezTo>
                <a:cubicBezTo>
                  <a:pt x="0" y="497"/>
                  <a:pt x="116" y="487"/>
                  <a:pt x="169" y="434"/>
                </a:cubicBezTo>
                <a:cubicBezTo>
                  <a:pt x="195" y="407"/>
                  <a:pt x="186" y="372"/>
                  <a:pt x="160" y="346"/>
                </a:cubicBezTo>
                <a:cubicBezTo>
                  <a:pt x="132" y="319"/>
                  <a:pt x="97" y="319"/>
                  <a:pt x="79" y="337"/>
                </a:cubicBezTo>
                <a:close/>
                <a:moveTo>
                  <a:pt x="496" y="18"/>
                </a:moveTo>
                <a:lnTo>
                  <a:pt x="496" y="18"/>
                </a:lnTo>
                <a:cubicBezTo>
                  <a:pt x="479" y="0"/>
                  <a:pt x="257" y="168"/>
                  <a:pt x="195" y="231"/>
                </a:cubicBezTo>
                <a:cubicBezTo>
                  <a:pt x="169" y="266"/>
                  <a:pt x="160" y="284"/>
                  <a:pt x="141" y="293"/>
                </a:cubicBezTo>
                <a:cubicBezTo>
                  <a:pt x="141" y="301"/>
                  <a:pt x="150" y="301"/>
                  <a:pt x="150" y="301"/>
                </a:cubicBezTo>
                <a:cubicBezTo>
                  <a:pt x="160" y="310"/>
                  <a:pt x="169" y="310"/>
                  <a:pt x="186" y="328"/>
                </a:cubicBezTo>
                <a:cubicBezTo>
                  <a:pt x="195" y="337"/>
                  <a:pt x="204" y="346"/>
                  <a:pt x="204" y="354"/>
                </a:cubicBezTo>
                <a:cubicBezTo>
                  <a:pt x="204" y="363"/>
                  <a:pt x="213" y="363"/>
                  <a:pt x="213" y="363"/>
                </a:cubicBezTo>
                <a:cubicBezTo>
                  <a:pt x="230" y="354"/>
                  <a:pt x="248" y="337"/>
                  <a:pt x="275" y="310"/>
                </a:cubicBezTo>
                <a:cubicBezTo>
                  <a:pt x="336" y="248"/>
                  <a:pt x="514" y="35"/>
                  <a:pt x="496" y="18"/>
                </a:cubicBezTo>
                <a:close/>
              </a:path>
            </a:pathLst>
          </a:custGeom>
          <a:solidFill>
            <a:sysClr val="window" lastClr="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975" b="0" i="0" u="none" strike="noStrike" kern="0" cap="none" spc="0" normalizeH="0" baseline="0" noProof="0">
              <a:ln>
                <a:noFill/>
              </a:ln>
              <a:solidFill>
                <a:srgbClr val="595959"/>
              </a:solidFill>
              <a:effectLst/>
              <a:uLnTx/>
              <a:uFillTx/>
              <a:latin typeface="Calibri"/>
              <a:ea typeface="微软雅黑"/>
            </a:endParaRPr>
          </a:p>
        </p:txBody>
      </p:sp>
      <p:sp>
        <p:nvSpPr>
          <p:cNvPr id="42" name="Freeform 28"/>
          <p:cNvSpPr>
            <a:spLocks noChangeArrowheads="1"/>
          </p:cNvSpPr>
          <p:nvPr/>
        </p:nvSpPr>
        <p:spPr bwMode="auto">
          <a:xfrm>
            <a:off x="4690556" y="2169882"/>
            <a:ext cx="914497" cy="769462"/>
          </a:xfrm>
          <a:custGeom>
            <a:avLst/>
            <a:gdLst>
              <a:gd name="T0" fmla="*/ 563581 w 498"/>
              <a:gd name="T1" fmla="*/ 368737 h 418"/>
              <a:gd name="T2" fmla="*/ 563581 w 498"/>
              <a:gd name="T3" fmla="*/ 368737 h 418"/>
              <a:gd name="T4" fmla="*/ 163620 w 498"/>
              <a:gd name="T5" fmla="*/ 1174496 h 418"/>
              <a:gd name="T6" fmla="*/ 1572572 w 498"/>
              <a:gd name="T7" fmla="*/ 528068 h 418"/>
              <a:gd name="T8" fmla="*/ 40905 w 498"/>
              <a:gd name="T9" fmla="*/ 1738982 h 418"/>
              <a:gd name="T10" fmla="*/ 199980 w 498"/>
              <a:gd name="T11" fmla="*/ 1820923 h 418"/>
              <a:gd name="T12" fmla="*/ 440866 w 498"/>
              <a:gd name="T13" fmla="*/ 1415768 h 418"/>
              <a:gd name="T14" fmla="*/ 1331687 w 498"/>
              <a:gd name="T15" fmla="*/ 1415768 h 418"/>
              <a:gd name="T16" fmla="*/ 2131608 w 498"/>
              <a:gd name="T17" fmla="*/ 327766 h 418"/>
              <a:gd name="T18" fmla="*/ 563581 w 498"/>
              <a:gd name="T19" fmla="*/ 368737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ysClr val="window" lastClr="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975" b="0" i="0" u="none" strike="noStrike" kern="0" cap="none" spc="0" normalizeH="0" baseline="0" noProof="0">
              <a:ln>
                <a:noFill/>
              </a:ln>
              <a:solidFill>
                <a:srgbClr val="595959"/>
              </a:solidFill>
              <a:effectLst/>
              <a:uLnTx/>
              <a:uFillTx/>
              <a:latin typeface="Calibri"/>
              <a:ea typeface="微软雅黑"/>
            </a:endParaRPr>
          </a:p>
        </p:txBody>
      </p:sp>
      <p:grpSp>
        <p:nvGrpSpPr>
          <p:cNvPr id="43" name="组合 52"/>
          <p:cNvGrpSpPr/>
          <p:nvPr/>
        </p:nvGrpSpPr>
        <p:grpSpPr>
          <a:xfrm>
            <a:off x="9353850" y="2154171"/>
            <a:ext cx="607704" cy="895562"/>
            <a:chOff x="6294438" y="5732463"/>
            <a:chExt cx="392113" cy="577850"/>
          </a:xfrm>
          <a:solidFill>
            <a:sysClr val="window" lastClr="FFFFFF"/>
          </a:solidFill>
        </p:grpSpPr>
        <p:sp>
          <p:nvSpPr>
            <p:cNvPr id="44" name="Freeform 26"/>
            <p:cNvSpPr>
              <a:spLocks noEditPoints="1"/>
            </p:cNvSpPr>
            <p:nvPr/>
          </p:nvSpPr>
          <p:spPr bwMode="auto">
            <a:xfrm>
              <a:off x="6294438" y="5732463"/>
              <a:ext cx="392113" cy="577850"/>
            </a:xfrm>
            <a:custGeom>
              <a:avLst/>
              <a:gdLst>
                <a:gd name="T0" fmla="*/ 158 w 158"/>
                <a:gd name="T1" fmla="*/ 79 h 232"/>
                <a:gd name="T2" fmla="*/ 79 w 158"/>
                <a:gd name="T3" fmla="*/ 0 h 232"/>
                <a:gd name="T4" fmla="*/ 0 w 158"/>
                <a:gd name="T5" fmla="*/ 79 h 232"/>
                <a:gd name="T6" fmla="*/ 48 w 158"/>
                <a:gd name="T7" fmla="*/ 152 h 232"/>
                <a:gd name="T8" fmla="*/ 30 w 158"/>
                <a:gd name="T9" fmla="*/ 232 h 232"/>
                <a:gd name="T10" fmla="*/ 81 w 158"/>
                <a:gd name="T11" fmla="*/ 196 h 232"/>
                <a:gd name="T12" fmla="*/ 132 w 158"/>
                <a:gd name="T13" fmla="*/ 232 h 232"/>
                <a:gd name="T14" fmla="*/ 115 w 158"/>
                <a:gd name="T15" fmla="*/ 149 h 232"/>
                <a:gd name="T16" fmla="*/ 158 w 158"/>
                <a:gd name="T17" fmla="*/ 79 h 232"/>
                <a:gd name="T18" fmla="*/ 79 w 158"/>
                <a:gd name="T19" fmla="*/ 136 h 232"/>
                <a:gd name="T20" fmla="*/ 22 w 158"/>
                <a:gd name="T21" fmla="*/ 79 h 232"/>
                <a:gd name="T22" fmla="*/ 79 w 158"/>
                <a:gd name="T23" fmla="*/ 22 h 232"/>
                <a:gd name="T24" fmla="*/ 136 w 158"/>
                <a:gd name="T25" fmla="*/ 79 h 232"/>
                <a:gd name="T26" fmla="*/ 79 w 158"/>
                <a:gd name="T27" fmla="*/ 136 h 232"/>
                <a:gd name="T28" fmla="*/ 79 w 158"/>
                <a:gd name="T29" fmla="*/ 136 h 232"/>
                <a:gd name="T30" fmla="*/ 79 w 158"/>
                <a:gd name="T31" fmla="*/ 13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232">
                  <a:moveTo>
                    <a:pt x="158" y="79"/>
                  </a:moveTo>
                  <a:cubicBezTo>
                    <a:pt x="158" y="35"/>
                    <a:pt x="122" y="0"/>
                    <a:pt x="79" y="0"/>
                  </a:cubicBezTo>
                  <a:cubicBezTo>
                    <a:pt x="35" y="0"/>
                    <a:pt x="0" y="35"/>
                    <a:pt x="0" y="79"/>
                  </a:cubicBezTo>
                  <a:cubicBezTo>
                    <a:pt x="0" y="112"/>
                    <a:pt x="20" y="140"/>
                    <a:pt x="48" y="152"/>
                  </a:cubicBezTo>
                  <a:cubicBezTo>
                    <a:pt x="30" y="232"/>
                    <a:pt x="30" y="232"/>
                    <a:pt x="30" y="232"/>
                  </a:cubicBezTo>
                  <a:cubicBezTo>
                    <a:pt x="81" y="196"/>
                    <a:pt x="81" y="196"/>
                    <a:pt x="81" y="196"/>
                  </a:cubicBezTo>
                  <a:cubicBezTo>
                    <a:pt x="132" y="232"/>
                    <a:pt x="132" y="232"/>
                    <a:pt x="132" y="232"/>
                  </a:cubicBezTo>
                  <a:cubicBezTo>
                    <a:pt x="115" y="149"/>
                    <a:pt x="115" y="149"/>
                    <a:pt x="115" y="149"/>
                  </a:cubicBezTo>
                  <a:cubicBezTo>
                    <a:pt x="140" y="136"/>
                    <a:pt x="158" y="109"/>
                    <a:pt x="158" y="79"/>
                  </a:cubicBezTo>
                  <a:close/>
                  <a:moveTo>
                    <a:pt x="79" y="136"/>
                  </a:moveTo>
                  <a:cubicBezTo>
                    <a:pt x="47" y="136"/>
                    <a:pt x="22" y="110"/>
                    <a:pt x="22" y="79"/>
                  </a:cubicBezTo>
                  <a:cubicBezTo>
                    <a:pt x="22" y="47"/>
                    <a:pt x="47" y="22"/>
                    <a:pt x="79" y="22"/>
                  </a:cubicBezTo>
                  <a:cubicBezTo>
                    <a:pt x="110" y="22"/>
                    <a:pt x="136" y="47"/>
                    <a:pt x="136" y="79"/>
                  </a:cubicBezTo>
                  <a:cubicBezTo>
                    <a:pt x="136" y="110"/>
                    <a:pt x="110" y="136"/>
                    <a:pt x="79" y="136"/>
                  </a:cubicBezTo>
                  <a:close/>
                  <a:moveTo>
                    <a:pt x="79" y="136"/>
                  </a:moveTo>
                  <a:cubicBezTo>
                    <a:pt x="79" y="136"/>
                    <a:pt x="79" y="136"/>
                    <a:pt x="79" y="136"/>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1633" b="0" i="0" u="none" strike="noStrike" kern="0" cap="none" spc="0" normalizeH="0" baseline="0" noProof="0">
                <a:ln>
                  <a:noFill/>
                </a:ln>
                <a:solidFill>
                  <a:srgbClr val="595959"/>
                </a:solidFill>
                <a:effectLst/>
                <a:uLnTx/>
                <a:uFillTx/>
                <a:latin typeface="Calibri"/>
                <a:ea typeface="微软雅黑"/>
              </a:endParaRPr>
            </a:p>
          </p:txBody>
        </p:sp>
        <p:sp>
          <p:nvSpPr>
            <p:cNvPr id="45" name="Freeform 27"/>
            <p:cNvSpPr>
              <a:spLocks noEditPoints="1"/>
            </p:cNvSpPr>
            <p:nvPr/>
          </p:nvSpPr>
          <p:spPr bwMode="auto">
            <a:xfrm>
              <a:off x="6376988" y="5807076"/>
              <a:ext cx="227013" cy="219075"/>
            </a:xfrm>
            <a:custGeom>
              <a:avLst/>
              <a:gdLst>
                <a:gd name="T0" fmla="*/ 89 w 143"/>
                <a:gd name="T1" fmla="*/ 53 h 138"/>
                <a:gd name="T2" fmla="*/ 71 w 143"/>
                <a:gd name="T3" fmla="*/ 0 h 138"/>
                <a:gd name="T4" fmla="*/ 54 w 143"/>
                <a:gd name="T5" fmla="*/ 53 h 138"/>
                <a:gd name="T6" fmla="*/ 0 w 143"/>
                <a:gd name="T7" fmla="*/ 53 h 138"/>
                <a:gd name="T8" fmla="*/ 43 w 143"/>
                <a:gd name="T9" fmla="*/ 85 h 138"/>
                <a:gd name="T10" fmla="*/ 26 w 143"/>
                <a:gd name="T11" fmla="*/ 138 h 138"/>
                <a:gd name="T12" fmla="*/ 71 w 143"/>
                <a:gd name="T13" fmla="*/ 105 h 138"/>
                <a:gd name="T14" fmla="*/ 115 w 143"/>
                <a:gd name="T15" fmla="*/ 138 h 138"/>
                <a:gd name="T16" fmla="*/ 98 w 143"/>
                <a:gd name="T17" fmla="*/ 85 h 138"/>
                <a:gd name="T18" fmla="*/ 143 w 143"/>
                <a:gd name="T19" fmla="*/ 53 h 138"/>
                <a:gd name="T20" fmla="*/ 89 w 143"/>
                <a:gd name="T21" fmla="*/ 53 h 138"/>
                <a:gd name="T22" fmla="*/ 89 w 143"/>
                <a:gd name="T23" fmla="*/ 53 h 138"/>
                <a:gd name="T24" fmla="*/ 89 w 143"/>
                <a:gd name="T25" fmla="*/ 5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38">
                  <a:moveTo>
                    <a:pt x="89" y="53"/>
                  </a:moveTo>
                  <a:lnTo>
                    <a:pt x="71" y="0"/>
                  </a:lnTo>
                  <a:lnTo>
                    <a:pt x="54" y="53"/>
                  </a:lnTo>
                  <a:lnTo>
                    <a:pt x="0" y="53"/>
                  </a:lnTo>
                  <a:lnTo>
                    <a:pt x="43" y="85"/>
                  </a:lnTo>
                  <a:lnTo>
                    <a:pt x="26" y="138"/>
                  </a:lnTo>
                  <a:lnTo>
                    <a:pt x="71" y="105"/>
                  </a:lnTo>
                  <a:lnTo>
                    <a:pt x="115" y="138"/>
                  </a:lnTo>
                  <a:lnTo>
                    <a:pt x="98" y="85"/>
                  </a:lnTo>
                  <a:lnTo>
                    <a:pt x="143" y="53"/>
                  </a:lnTo>
                  <a:lnTo>
                    <a:pt x="89" y="53"/>
                  </a:lnTo>
                  <a:close/>
                  <a:moveTo>
                    <a:pt x="89" y="53"/>
                  </a:moveTo>
                  <a:lnTo>
                    <a:pt x="89" y="5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1633" b="0" i="0" u="none" strike="noStrike" kern="0" cap="none" spc="0" normalizeH="0" baseline="0" noProof="0">
                <a:ln>
                  <a:noFill/>
                </a:ln>
                <a:solidFill>
                  <a:srgbClr val="595959"/>
                </a:solidFill>
                <a:effectLst/>
                <a:uLnTx/>
                <a:uFillTx/>
                <a:latin typeface="Calibri"/>
                <a:ea typeface="微软雅黑"/>
              </a:endParaRPr>
            </a:p>
          </p:txBody>
        </p:sp>
        <p:sp>
          <p:nvSpPr>
            <p:cNvPr id="46" name="Freeform 28"/>
            <p:cNvSpPr>
              <a:spLocks noEditPoints="1"/>
            </p:cNvSpPr>
            <p:nvPr/>
          </p:nvSpPr>
          <p:spPr bwMode="auto">
            <a:xfrm>
              <a:off x="6376988" y="5807076"/>
              <a:ext cx="227013" cy="219075"/>
            </a:xfrm>
            <a:custGeom>
              <a:avLst/>
              <a:gdLst>
                <a:gd name="T0" fmla="*/ 89 w 143"/>
                <a:gd name="T1" fmla="*/ 53 h 138"/>
                <a:gd name="T2" fmla="*/ 71 w 143"/>
                <a:gd name="T3" fmla="*/ 0 h 138"/>
                <a:gd name="T4" fmla="*/ 54 w 143"/>
                <a:gd name="T5" fmla="*/ 53 h 138"/>
                <a:gd name="T6" fmla="*/ 0 w 143"/>
                <a:gd name="T7" fmla="*/ 53 h 138"/>
                <a:gd name="T8" fmla="*/ 43 w 143"/>
                <a:gd name="T9" fmla="*/ 85 h 138"/>
                <a:gd name="T10" fmla="*/ 26 w 143"/>
                <a:gd name="T11" fmla="*/ 138 h 138"/>
                <a:gd name="T12" fmla="*/ 71 w 143"/>
                <a:gd name="T13" fmla="*/ 105 h 138"/>
                <a:gd name="T14" fmla="*/ 115 w 143"/>
                <a:gd name="T15" fmla="*/ 138 h 138"/>
                <a:gd name="T16" fmla="*/ 98 w 143"/>
                <a:gd name="T17" fmla="*/ 85 h 138"/>
                <a:gd name="T18" fmla="*/ 143 w 143"/>
                <a:gd name="T19" fmla="*/ 53 h 138"/>
                <a:gd name="T20" fmla="*/ 89 w 143"/>
                <a:gd name="T21" fmla="*/ 53 h 138"/>
                <a:gd name="T22" fmla="*/ 89 w 143"/>
                <a:gd name="T23" fmla="*/ 53 h 138"/>
                <a:gd name="T24" fmla="*/ 89 w 143"/>
                <a:gd name="T25" fmla="*/ 5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138">
                  <a:moveTo>
                    <a:pt x="89" y="53"/>
                  </a:moveTo>
                  <a:lnTo>
                    <a:pt x="71" y="0"/>
                  </a:lnTo>
                  <a:lnTo>
                    <a:pt x="54" y="53"/>
                  </a:lnTo>
                  <a:lnTo>
                    <a:pt x="0" y="53"/>
                  </a:lnTo>
                  <a:lnTo>
                    <a:pt x="43" y="85"/>
                  </a:lnTo>
                  <a:lnTo>
                    <a:pt x="26" y="138"/>
                  </a:lnTo>
                  <a:lnTo>
                    <a:pt x="71" y="105"/>
                  </a:lnTo>
                  <a:lnTo>
                    <a:pt x="115" y="138"/>
                  </a:lnTo>
                  <a:lnTo>
                    <a:pt x="98" y="85"/>
                  </a:lnTo>
                  <a:lnTo>
                    <a:pt x="143" y="53"/>
                  </a:lnTo>
                  <a:lnTo>
                    <a:pt x="89" y="53"/>
                  </a:lnTo>
                  <a:moveTo>
                    <a:pt x="89" y="53"/>
                  </a:moveTo>
                  <a:lnTo>
                    <a:pt x="89" y="53"/>
                  </a:ln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1633" b="0" i="0" u="none" strike="noStrike" kern="0" cap="none" spc="0" normalizeH="0" baseline="0" noProof="0">
                <a:ln>
                  <a:noFill/>
                </a:ln>
                <a:solidFill>
                  <a:srgbClr val="595959"/>
                </a:solidFill>
                <a:effectLst/>
                <a:uLnTx/>
                <a:uFillTx/>
                <a:latin typeface="Calibri"/>
                <a:ea typeface="微软雅黑"/>
              </a:endParaRPr>
            </a:p>
          </p:txBody>
        </p:sp>
      </p:grpSp>
      <p:grpSp>
        <p:nvGrpSpPr>
          <p:cNvPr id="47" name="组合 56"/>
          <p:cNvGrpSpPr/>
          <p:nvPr/>
        </p:nvGrpSpPr>
        <p:grpSpPr>
          <a:xfrm>
            <a:off x="7069713" y="2198445"/>
            <a:ext cx="666469" cy="680629"/>
            <a:chOff x="7470775" y="5710238"/>
            <a:chExt cx="1120776" cy="1144588"/>
          </a:xfrm>
          <a:solidFill>
            <a:srgbClr val="7A8592"/>
          </a:solidFill>
        </p:grpSpPr>
        <p:sp>
          <p:nvSpPr>
            <p:cNvPr id="48" name="Freeform 103"/>
            <p:cNvSpPr>
              <a:spLocks noEditPoints="1"/>
            </p:cNvSpPr>
            <p:nvPr/>
          </p:nvSpPr>
          <p:spPr bwMode="auto">
            <a:xfrm>
              <a:off x="7481888" y="6024563"/>
              <a:ext cx="1109663" cy="830263"/>
            </a:xfrm>
            <a:custGeom>
              <a:avLst/>
              <a:gdLst>
                <a:gd name="T0" fmla="*/ 396 w 459"/>
                <a:gd name="T1" fmla="*/ 0 h 344"/>
                <a:gd name="T2" fmla="*/ 63 w 459"/>
                <a:gd name="T3" fmla="*/ 0 h 344"/>
                <a:gd name="T4" fmla="*/ 0 w 459"/>
                <a:gd name="T5" fmla="*/ 63 h 344"/>
                <a:gd name="T6" fmla="*/ 0 w 459"/>
                <a:gd name="T7" fmla="*/ 281 h 344"/>
                <a:gd name="T8" fmla="*/ 63 w 459"/>
                <a:gd name="T9" fmla="*/ 344 h 344"/>
                <a:gd name="T10" fmla="*/ 396 w 459"/>
                <a:gd name="T11" fmla="*/ 344 h 344"/>
                <a:gd name="T12" fmla="*/ 459 w 459"/>
                <a:gd name="T13" fmla="*/ 281 h 344"/>
                <a:gd name="T14" fmla="*/ 459 w 459"/>
                <a:gd name="T15" fmla="*/ 63 h 344"/>
                <a:gd name="T16" fmla="*/ 396 w 459"/>
                <a:gd name="T17" fmla="*/ 0 h 344"/>
                <a:gd name="T18" fmla="*/ 256 w 459"/>
                <a:gd name="T19" fmla="*/ 162 h 344"/>
                <a:gd name="T20" fmla="*/ 256 w 459"/>
                <a:gd name="T21" fmla="*/ 255 h 344"/>
                <a:gd name="T22" fmla="*/ 230 w 459"/>
                <a:gd name="T23" fmla="*/ 281 h 344"/>
                <a:gd name="T24" fmla="*/ 203 w 459"/>
                <a:gd name="T25" fmla="*/ 255 h 344"/>
                <a:gd name="T26" fmla="*/ 203 w 459"/>
                <a:gd name="T27" fmla="*/ 162 h 344"/>
                <a:gd name="T28" fmla="*/ 177 w 459"/>
                <a:gd name="T29" fmla="*/ 117 h 344"/>
                <a:gd name="T30" fmla="*/ 230 w 459"/>
                <a:gd name="T31" fmla="*/ 65 h 344"/>
                <a:gd name="T32" fmla="*/ 282 w 459"/>
                <a:gd name="T33" fmla="*/ 117 h 344"/>
                <a:gd name="T34" fmla="*/ 256 w 459"/>
                <a:gd name="T35" fmla="*/ 16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9" h="344">
                  <a:moveTo>
                    <a:pt x="396" y="0"/>
                  </a:moveTo>
                  <a:cubicBezTo>
                    <a:pt x="63" y="0"/>
                    <a:pt x="63" y="0"/>
                    <a:pt x="63" y="0"/>
                  </a:cubicBezTo>
                  <a:cubicBezTo>
                    <a:pt x="28" y="0"/>
                    <a:pt x="0" y="28"/>
                    <a:pt x="0" y="63"/>
                  </a:cubicBezTo>
                  <a:cubicBezTo>
                    <a:pt x="0" y="281"/>
                    <a:pt x="0" y="281"/>
                    <a:pt x="0" y="281"/>
                  </a:cubicBezTo>
                  <a:cubicBezTo>
                    <a:pt x="0" y="316"/>
                    <a:pt x="28" y="344"/>
                    <a:pt x="63" y="344"/>
                  </a:cubicBezTo>
                  <a:cubicBezTo>
                    <a:pt x="396" y="344"/>
                    <a:pt x="396" y="344"/>
                    <a:pt x="396" y="344"/>
                  </a:cubicBezTo>
                  <a:cubicBezTo>
                    <a:pt x="431" y="344"/>
                    <a:pt x="459" y="316"/>
                    <a:pt x="459" y="281"/>
                  </a:cubicBezTo>
                  <a:cubicBezTo>
                    <a:pt x="459" y="63"/>
                    <a:pt x="459" y="63"/>
                    <a:pt x="459" y="63"/>
                  </a:cubicBezTo>
                  <a:cubicBezTo>
                    <a:pt x="459" y="28"/>
                    <a:pt x="431" y="0"/>
                    <a:pt x="396" y="0"/>
                  </a:cubicBezTo>
                  <a:close/>
                  <a:moveTo>
                    <a:pt x="256" y="162"/>
                  </a:moveTo>
                  <a:cubicBezTo>
                    <a:pt x="256" y="255"/>
                    <a:pt x="256" y="255"/>
                    <a:pt x="256" y="255"/>
                  </a:cubicBezTo>
                  <a:cubicBezTo>
                    <a:pt x="256" y="270"/>
                    <a:pt x="244" y="281"/>
                    <a:pt x="230" y="281"/>
                  </a:cubicBezTo>
                  <a:cubicBezTo>
                    <a:pt x="215" y="281"/>
                    <a:pt x="203" y="270"/>
                    <a:pt x="203" y="255"/>
                  </a:cubicBezTo>
                  <a:cubicBezTo>
                    <a:pt x="203" y="162"/>
                    <a:pt x="203" y="162"/>
                    <a:pt x="203" y="162"/>
                  </a:cubicBezTo>
                  <a:cubicBezTo>
                    <a:pt x="187" y="153"/>
                    <a:pt x="177" y="136"/>
                    <a:pt x="177" y="117"/>
                  </a:cubicBezTo>
                  <a:cubicBezTo>
                    <a:pt x="177" y="88"/>
                    <a:pt x="201" y="65"/>
                    <a:pt x="230" y="65"/>
                  </a:cubicBezTo>
                  <a:cubicBezTo>
                    <a:pt x="258" y="65"/>
                    <a:pt x="282" y="88"/>
                    <a:pt x="282" y="117"/>
                  </a:cubicBezTo>
                  <a:cubicBezTo>
                    <a:pt x="282" y="136"/>
                    <a:pt x="272" y="153"/>
                    <a:pt x="256" y="162"/>
                  </a:cubicBezTo>
                  <a:close/>
                </a:path>
              </a:pathLst>
            </a:custGeom>
            <a:solidFill>
              <a:sysClr val="window" lastClr="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975" b="0" i="0" u="none" strike="noStrike" kern="0" cap="none" spc="0" normalizeH="0" baseline="0" noProof="0">
                <a:ln>
                  <a:noFill/>
                </a:ln>
                <a:solidFill>
                  <a:srgbClr val="595959"/>
                </a:solidFill>
                <a:effectLst/>
                <a:uLnTx/>
                <a:uFillTx/>
                <a:latin typeface="Calibri"/>
                <a:ea typeface="微软雅黑"/>
              </a:endParaRPr>
            </a:p>
          </p:txBody>
        </p:sp>
        <p:sp>
          <p:nvSpPr>
            <p:cNvPr id="49" name="Freeform 104"/>
            <p:cNvSpPr>
              <a:spLocks/>
            </p:cNvSpPr>
            <p:nvPr/>
          </p:nvSpPr>
          <p:spPr bwMode="auto">
            <a:xfrm>
              <a:off x="7664450" y="5719763"/>
              <a:ext cx="746125" cy="438150"/>
            </a:xfrm>
            <a:custGeom>
              <a:avLst/>
              <a:gdLst>
                <a:gd name="T0" fmla="*/ 56 w 309"/>
                <a:gd name="T1" fmla="*/ 181 h 181"/>
                <a:gd name="T2" fmla="*/ 56 w 309"/>
                <a:gd name="T3" fmla="*/ 97 h 181"/>
                <a:gd name="T4" fmla="*/ 102 w 309"/>
                <a:gd name="T5" fmla="*/ 54 h 181"/>
                <a:gd name="T6" fmla="*/ 207 w 309"/>
                <a:gd name="T7" fmla="*/ 54 h 181"/>
                <a:gd name="T8" fmla="*/ 253 w 309"/>
                <a:gd name="T9" fmla="*/ 97 h 181"/>
                <a:gd name="T10" fmla="*/ 253 w 309"/>
                <a:gd name="T11" fmla="*/ 181 h 181"/>
                <a:gd name="T12" fmla="*/ 309 w 309"/>
                <a:gd name="T13" fmla="*/ 181 h 181"/>
                <a:gd name="T14" fmla="*/ 309 w 309"/>
                <a:gd name="T15" fmla="*/ 75 h 181"/>
                <a:gd name="T16" fmla="*/ 238 w 309"/>
                <a:gd name="T17" fmla="*/ 0 h 181"/>
                <a:gd name="T18" fmla="*/ 71 w 309"/>
                <a:gd name="T19" fmla="*/ 0 h 181"/>
                <a:gd name="T20" fmla="*/ 0 w 309"/>
                <a:gd name="T21" fmla="*/ 75 h 181"/>
                <a:gd name="T22" fmla="*/ 0 w 309"/>
                <a:gd name="T23" fmla="*/ 181 h 181"/>
                <a:gd name="T24" fmla="*/ 56 w 309"/>
                <a:gd name="T2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181">
                  <a:moveTo>
                    <a:pt x="56" y="181"/>
                  </a:moveTo>
                  <a:cubicBezTo>
                    <a:pt x="56" y="97"/>
                    <a:pt x="56" y="97"/>
                    <a:pt x="56" y="97"/>
                  </a:cubicBezTo>
                  <a:cubicBezTo>
                    <a:pt x="56" y="73"/>
                    <a:pt x="77" y="54"/>
                    <a:pt x="102" y="54"/>
                  </a:cubicBezTo>
                  <a:cubicBezTo>
                    <a:pt x="207" y="54"/>
                    <a:pt x="207" y="54"/>
                    <a:pt x="207" y="54"/>
                  </a:cubicBezTo>
                  <a:cubicBezTo>
                    <a:pt x="232" y="54"/>
                    <a:pt x="253" y="73"/>
                    <a:pt x="253" y="97"/>
                  </a:cubicBezTo>
                  <a:cubicBezTo>
                    <a:pt x="253" y="181"/>
                    <a:pt x="253" y="181"/>
                    <a:pt x="253" y="181"/>
                  </a:cubicBezTo>
                  <a:cubicBezTo>
                    <a:pt x="309" y="181"/>
                    <a:pt x="309" y="181"/>
                    <a:pt x="309" y="181"/>
                  </a:cubicBezTo>
                  <a:cubicBezTo>
                    <a:pt x="309" y="75"/>
                    <a:pt x="309" y="75"/>
                    <a:pt x="309" y="75"/>
                  </a:cubicBezTo>
                  <a:cubicBezTo>
                    <a:pt x="309" y="40"/>
                    <a:pt x="273" y="0"/>
                    <a:pt x="238" y="0"/>
                  </a:cubicBezTo>
                  <a:cubicBezTo>
                    <a:pt x="71" y="0"/>
                    <a:pt x="71" y="0"/>
                    <a:pt x="71" y="0"/>
                  </a:cubicBezTo>
                  <a:cubicBezTo>
                    <a:pt x="36" y="0"/>
                    <a:pt x="0" y="40"/>
                    <a:pt x="0" y="75"/>
                  </a:cubicBezTo>
                  <a:cubicBezTo>
                    <a:pt x="0" y="181"/>
                    <a:pt x="0" y="181"/>
                    <a:pt x="0" y="181"/>
                  </a:cubicBezTo>
                  <a:lnTo>
                    <a:pt x="56" y="181"/>
                  </a:lnTo>
                  <a:close/>
                </a:path>
              </a:pathLst>
            </a:custGeom>
            <a:solidFill>
              <a:sysClr val="window" lastClr="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975" b="0" i="0" u="none" strike="noStrike" kern="0" cap="none" spc="0" normalizeH="0" baseline="0" noProof="0">
                <a:ln>
                  <a:noFill/>
                </a:ln>
                <a:solidFill>
                  <a:srgbClr val="595959"/>
                </a:solidFill>
                <a:effectLst/>
                <a:uLnTx/>
                <a:uFillTx/>
                <a:latin typeface="Calibri"/>
                <a:ea typeface="微软雅黑"/>
              </a:endParaRPr>
            </a:p>
          </p:txBody>
        </p:sp>
        <p:sp>
          <p:nvSpPr>
            <p:cNvPr id="50" name="Freeform 105"/>
            <p:cNvSpPr>
              <a:spLocks noEditPoints="1"/>
            </p:cNvSpPr>
            <p:nvPr/>
          </p:nvSpPr>
          <p:spPr bwMode="auto">
            <a:xfrm>
              <a:off x="7470775" y="6015038"/>
              <a:ext cx="1108075" cy="830263"/>
            </a:xfrm>
            <a:custGeom>
              <a:avLst/>
              <a:gdLst>
                <a:gd name="T0" fmla="*/ 396 w 459"/>
                <a:gd name="T1" fmla="*/ 0 h 344"/>
                <a:gd name="T2" fmla="*/ 63 w 459"/>
                <a:gd name="T3" fmla="*/ 0 h 344"/>
                <a:gd name="T4" fmla="*/ 0 w 459"/>
                <a:gd name="T5" fmla="*/ 63 h 344"/>
                <a:gd name="T6" fmla="*/ 0 w 459"/>
                <a:gd name="T7" fmla="*/ 281 h 344"/>
                <a:gd name="T8" fmla="*/ 63 w 459"/>
                <a:gd name="T9" fmla="*/ 344 h 344"/>
                <a:gd name="T10" fmla="*/ 396 w 459"/>
                <a:gd name="T11" fmla="*/ 344 h 344"/>
                <a:gd name="T12" fmla="*/ 459 w 459"/>
                <a:gd name="T13" fmla="*/ 281 h 344"/>
                <a:gd name="T14" fmla="*/ 459 w 459"/>
                <a:gd name="T15" fmla="*/ 63 h 344"/>
                <a:gd name="T16" fmla="*/ 396 w 459"/>
                <a:gd name="T17" fmla="*/ 0 h 344"/>
                <a:gd name="T18" fmla="*/ 256 w 459"/>
                <a:gd name="T19" fmla="*/ 162 h 344"/>
                <a:gd name="T20" fmla="*/ 256 w 459"/>
                <a:gd name="T21" fmla="*/ 255 h 344"/>
                <a:gd name="T22" fmla="*/ 229 w 459"/>
                <a:gd name="T23" fmla="*/ 281 h 344"/>
                <a:gd name="T24" fmla="*/ 202 w 459"/>
                <a:gd name="T25" fmla="*/ 255 h 344"/>
                <a:gd name="T26" fmla="*/ 202 w 459"/>
                <a:gd name="T27" fmla="*/ 162 h 344"/>
                <a:gd name="T28" fmla="*/ 177 w 459"/>
                <a:gd name="T29" fmla="*/ 117 h 344"/>
                <a:gd name="T30" fmla="*/ 229 w 459"/>
                <a:gd name="T31" fmla="*/ 65 h 344"/>
                <a:gd name="T32" fmla="*/ 282 w 459"/>
                <a:gd name="T33" fmla="*/ 117 h 344"/>
                <a:gd name="T34" fmla="*/ 256 w 459"/>
                <a:gd name="T35" fmla="*/ 16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9" h="344">
                  <a:moveTo>
                    <a:pt x="396" y="0"/>
                  </a:moveTo>
                  <a:cubicBezTo>
                    <a:pt x="63" y="0"/>
                    <a:pt x="63" y="0"/>
                    <a:pt x="63" y="0"/>
                  </a:cubicBezTo>
                  <a:cubicBezTo>
                    <a:pt x="28" y="0"/>
                    <a:pt x="0" y="28"/>
                    <a:pt x="0" y="63"/>
                  </a:cubicBezTo>
                  <a:cubicBezTo>
                    <a:pt x="0" y="281"/>
                    <a:pt x="0" y="281"/>
                    <a:pt x="0" y="281"/>
                  </a:cubicBezTo>
                  <a:cubicBezTo>
                    <a:pt x="0" y="316"/>
                    <a:pt x="28" y="344"/>
                    <a:pt x="63" y="344"/>
                  </a:cubicBezTo>
                  <a:cubicBezTo>
                    <a:pt x="396" y="344"/>
                    <a:pt x="396" y="344"/>
                    <a:pt x="396" y="344"/>
                  </a:cubicBezTo>
                  <a:cubicBezTo>
                    <a:pt x="431" y="344"/>
                    <a:pt x="459" y="316"/>
                    <a:pt x="459" y="281"/>
                  </a:cubicBezTo>
                  <a:cubicBezTo>
                    <a:pt x="459" y="63"/>
                    <a:pt x="459" y="63"/>
                    <a:pt x="459" y="63"/>
                  </a:cubicBezTo>
                  <a:cubicBezTo>
                    <a:pt x="459" y="28"/>
                    <a:pt x="431" y="0"/>
                    <a:pt x="396" y="0"/>
                  </a:cubicBezTo>
                  <a:close/>
                  <a:moveTo>
                    <a:pt x="256" y="162"/>
                  </a:moveTo>
                  <a:cubicBezTo>
                    <a:pt x="256" y="255"/>
                    <a:pt x="256" y="255"/>
                    <a:pt x="256" y="255"/>
                  </a:cubicBezTo>
                  <a:cubicBezTo>
                    <a:pt x="256" y="270"/>
                    <a:pt x="244" y="281"/>
                    <a:pt x="229" y="281"/>
                  </a:cubicBezTo>
                  <a:cubicBezTo>
                    <a:pt x="215" y="281"/>
                    <a:pt x="202" y="270"/>
                    <a:pt x="202" y="255"/>
                  </a:cubicBezTo>
                  <a:cubicBezTo>
                    <a:pt x="202" y="162"/>
                    <a:pt x="202" y="162"/>
                    <a:pt x="202" y="162"/>
                  </a:cubicBezTo>
                  <a:cubicBezTo>
                    <a:pt x="187" y="153"/>
                    <a:pt x="177" y="136"/>
                    <a:pt x="177" y="117"/>
                  </a:cubicBezTo>
                  <a:cubicBezTo>
                    <a:pt x="177" y="88"/>
                    <a:pt x="200" y="65"/>
                    <a:pt x="229" y="65"/>
                  </a:cubicBezTo>
                  <a:cubicBezTo>
                    <a:pt x="258" y="65"/>
                    <a:pt x="282" y="88"/>
                    <a:pt x="282" y="117"/>
                  </a:cubicBezTo>
                  <a:cubicBezTo>
                    <a:pt x="282" y="136"/>
                    <a:pt x="271" y="153"/>
                    <a:pt x="256" y="162"/>
                  </a:cubicBezTo>
                  <a:close/>
                </a:path>
              </a:pathLst>
            </a:custGeom>
            <a:solidFill>
              <a:sysClr val="window" lastClr="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975" b="0" i="0" u="none" strike="noStrike" kern="0" cap="none" spc="0" normalizeH="0" baseline="0" noProof="0">
                <a:ln>
                  <a:noFill/>
                </a:ln>
                <a:solidFill>
                  <a:srgbClr val="595959"/>
                </a:solidFill>
                <a:effectLst/>
                <a:uLnTx/>
                <a:uFillTx/>
                <a:latin typeface="Calibri"/>
                <a:ea typeface="微软雅黑"/>
              </a:endParaRPr>
            </a:p>
          </p:txBody>
        </p:sp>
        <p:sp>
          <p:nvSpPr>
            <p:cNvPr id="51" name="Freeform 106"/>
            <p:cNvSpPr>
              <a:spLocks/>
            </p:cNvSpPr>
            <p:nvPr/>
          </p:nvSpPr>
          <p:spPr bwMode="auto">
            <a:xfrm>
              <a:off x="7651750" y="5710238"/>
              <a:ext cx="746125" cy="436563"/>
            </a:xfrm>
            <a:custGeom>
              <a:avLst/>
              <a:gdLst>
                <a:gd name="T0" fmla="*/ 56 w 309"/>
                <a:gd name="T1" fmla="*/ 181 h 181"/>
                <a:gd name="T2" fmla="*/ 56 w 309"/>
                <a:gd name="T3" fmla="*/ 97 h 181"/>
                <a:gd name="T4" fmla="*/ 102 w 309"/>
                <a:gd name="T5" fmla="*/ 54 h 181"/>
                <a:gd name="T6" fmla="*/ 207 w 309"/>
                <a:gd name="T7" fmla="*/ 54 h 181"/>
                <a:gd name="T8" fmla="*/ 253 w 309"/>
                <a:gd name="T9" fmla="*/ 97 h 181"/>
                <a:gd name="T10" fmla="*/ 253 w 309"/>
                <a:gd name="T11" fmla="*/ 181 h 181"/>
                <a:gd name="T12" fmla="*/ 309 w 309"/>
                <a:gd name="T13" fmla="*/ 181 h 181"/>
                <a:gd name="T14" fmla="*/ 309 w 309"/>
                <a:gd name="T15" fmla="*/ 75 h 181"/>
                <a:gd name="T16" fmla="*/ 238 w 309"/>
                <a:gd name="T17" fmla="*/ 0 h 181"/>
                <a:gd name="T18" fmla="*/ 71 w 309"/>
                <a:gd name="T19" fmla="*/ 0 h 181"/>
                <a:gd name="T20" fmla="*/ 0 w 309"/>
                <a:gd name="T21" fmla="*/ 75 h 181"/>
                <a:gd name="T22" fmla="*/ 0 w 309"/>
                <a:gd name="T23" fmla="*/ 181 h 181"/>
                <a:gd name="T24" fmla="*/ 56 w 309"/>
                <a:gd name="T2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9" h="181">
                  <a:moveTo>
                    <a:pt x="56" y="181"/>
                  </a:moveTo>
                  <a:cubicBezTo>
                    <a:pt x="56" y="97"/>
                    <a:pt x="56" y="97"/>
                    <a:pt x="56" y="97"/>
                  </a:cubicBezTo>
                  <a:cubicBezTo>
                    <a:pt x="56" y="73"/>
                    <a:pt x="76" y="54"/>
                    <a:pt x="102" y="54"/>
                  </a:cubicBezTo>
                  <a:cubicBezTo>
                    <a:pt x="207" y="54"/>
                    <a:pt x="207" y="54"/>
                    <a:pt x="207" y="54"/>
                  </a:cubicBezTo>
                  <a:cubicBezTo>
                    <a:pt x="232" y="54"/>
                    <a:pt x="253" y="73"/>
                    <a:pt x="253" y="97"/>
                  </a:cubicBezTo>
                  <a:cubicBezTo>
                    <a:pt x="253" y="181"/>
                    <a:pt x="253" y="181"/>
                    <a:pt x="253" y="181"/>
                  </a:cubicBezTo>
                  <a:cubicBezTo>
                    <a:pt x="309" y="181"/>
                    <a:pt x="309" y="181"/>
                    <a:pt x="309" y="181"/>
                  </a:cubicBezTo>
                  <a:cubicBezTo>
                    <a:pt x="309" y="75"/>
                    <a:pt x="309" y="75"/>
                    <a:pt x="309" y="75"/>
                  </a:cubicBezTo>
                  <a:cubicBezTo>
                    <a:pt x="309" y="40"/>
                    <a:pt x="273" y="0"/>
                    <a:pt x="238" y="0"/>
                  </a:cubicBezTo>
                  <a:cubicBezTo>
                    <a:pt x="71" y="0"/>
                    <a:pt x="71" y="0"/>
                    <a:pt x="71" y="0"/>
                  </a:cubicBezTo>
                  <a:cubicBezTo>
                    <a:pt x="36" y="0"/>
                    <a:pt x="0" y="40"/>
                    <a:pt x="0" y="75"/>
                  </a:cubicBezTo>
                  <a:cubicBezTo>
                    <a:pt x="0" y="181"/>
                    <a:pt x="0" y="181"/>
                    <a:pt x="0" y="181"/>
                  </a:cubicBezTo>
                  <a:lnTo>
                    <a:pt x="56" y="181"/>
                  </a:lnTo>
                  <a:close/>
                </a:path>
              </a:pathLst>
            </a:custGeom>
            <a:solidFill>
              <a:sysClr val="window" lastClr="FFFFFF"/>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zh-CN" altLang="en-US" sz="975" b="0" i="0" u="none" strike="noStrike" kern="0" cap="none" spc="0" normalizeH="0" baseline="0" noProof="0">
                <a:ln>
                  <a:noFill/>
                </a:ln>
                <a:solidFill>
                  <a:srgbClr val="595959"/>
                </a:solidFill>
                <a:effectLst/>
                <a:uLnTx/>
                <a:uFillTx/>
                <a:latin typeface="Calibri"/>
                <a:ea typeface="微软雅黑"/>
              </a:endParaRPr>
            </a:p>
          </p:txBody>
        </p:sp>
      </p:grpSp>
      <p:sp>
        <p:nvSpPr>
          <p:cNvPr id="52" name="矩形 51"/>
          <p:cNvSpPr/>
          <p:nvPr/>
        </p:nvSpPr>
        <p:spPr>
          <a:xfrm>
            <a:off x="1877206" y="4033303"/>
            <a:ext cx="1829690" cy="2124236"/>
          </a:xfrm>
          <a:prstGeom prst="rect">
            <a:avLst/>
          </a:prstGeom>
          <a:noFill/>
        </p:spPr>
        <p:txBody>
          <a:bodyPr wrap="square">
            <a:spAutoFit/>
          </a:bodyPr>
          <a:lstStyle/>
          <a:p>
            <a:pPr marL="259175" marR="0" lvl="0" indent="-259175"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具共通發展理念</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提供現有產品</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願意修正產品部分內容，以符合市場需求</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具備維護資源</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1" lang="zh-CN" altLang="en-US" sz="1451" b="0" i="0" u="none" strike="noStrike" kern="1200" cap="none" spc="0" normalizeH="0" baseline="0" noProof="0" dirty="0">
              <a:ln>
                <a:noFill/>
              </a:ln>
              <a:solidFill>
                <a:srgbClr val="595959"/>
              </a:solidFill>
              <a:effectLst/>
              <a:uLnTx/>
              <a:uFillTx/>
              <a:latin typeface="Calibri"/>
              <a:ea typeface="微软雅黑"/>
            </a:endParaRPr>
          </a:p>
        </p:txBody>
      </p:sp>
      <p:sp>
        <p:nvSpPr>
          <p:cNvPr id="53" name="矩形 52"/>
          <p:cNvSpPr/>
          <p:nvPr/>
        </p:nvSpPr>
        <p:spPr>
          <a:xfrm>
            <a:off x="1892832" y="3685260"/>
            <a:ext cx="1775713" cy="268579"/>
          </a:xfrm>
          <a:prstGeom prst="rect">
            <a:avLst/>
          </a:prstGeom>
          <a:solidFill>
            <a:srgbClr val="F26D64"/>
          </a:solidFill>
          <a:ln w="12700" cap="flat" cmpd="sng" algn="ctr">
            <a:noFill/>
            <a:prstDash val="solid"/>
            <a:miter lim="800000"/>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zh-TW" altLang="en-US" sz="1633" b="0" i="0" u="none" strike="noStrike" kern="0" cap="none" spc="0" normalizeH="0" baseline="0" noProof="0" dirty="0">
                <a:ln>
                  <a:noFill/>
                </a:ln>
                <a:solidFill>
                  <a:prstClr val="white"/>
                </a:solidFill>
                <a:effectLst/>
                <a:uLnTx/>
                <a:uFillTx/>
                <a:latin typeface="Impact" panose="020B0806030902050204" pitchFamily="34" charset="0"/>
                <a:ea typeface="微软雅黑"/>
                <a:cs typeface="+mn-cs"/>
              </a:rPr>
              <a:t>產品提供者</a:t>
            </a:r>
            <a:endParaRPr kumimoji="0" lang="zh-CN" altLang="en-US" sz="1633" b="0" i="0" u="none" strike="noStrike" kern="0" cap="none" spc="0" normalizeH="0" baseline="0" noProof="0" dirty="0">
              <a:ln>
                <a:noFill/>
              </a:ln>
              <a:solidFill>
                <a:prstClr val="white"/>
              </a:solidFill>
              <a:effectLst/>
              <a:uLnTx/>
              <a:uFillTx/>
              <a:latin typeface="Impact" panose="020B0806030902050204" pitchFamily="34" charset="0"/>
              <a:ea typeface="微软雅黑"/>
              <a:cs typeface="+mn-cs"/>
            </a:endParaRPr>
          </a:p>
        </p:txBody>
      </p:sp>
      <p:sp>
        <p:nvSpPr>
          <p:cNvPr id="55" name="矩形 54"/>
          <p:cNvSpPr/>
          <p:nvPr/>
        </p:nvSpPr>
        <p:spPr>
          <a:xfrm>
            <a:off x="4182074" y="3685260"/>
            <a:ext cx="1775713" cy="268579"/>
          </a:xfrm>
          <a:prstGeom prst="rect">
            <a:avLst/>
          </a:prstGeom>
          <a:solidFill>
            <a:srgbClr val="E1B805"/>
          </a:solidFill>
          <a:ln w="12700" cap="flat" cmpd="sng" algn="ctr">
            <a:noFill/>
            <a:prstDash val="solid"/>
            <a:miter lim="800000"/>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0" lang="zh-TW" altLang="en-US" sz="1633" b="0" i="0" u="none" strike="noStrike" kern="0" cap="none" spc="0" normalizeH="0" baseline="0" noProof="0" dirty="0">
                <a:ln>
                  <a:noFill/>
                </a:ln>
                <a:solidFill>
                  <a:prstClr val="white"/>
                </a:solidFill>
                <a:effectLst/>
                <a:uLnTx/>
                <a:uFillTx/>
                <a:latin typeface="Impact" panose="020B0806030902050204" pitchFamily="34" charset="0"/>
                <a:ea typeface="微软雅黑"/>
                <a:cs typeface="+mn-cs"/>
              </a:rPr>
              <a:t>整合測試者</a:t>
            </a:r>
            <a:endParaRPr kumimoji="0" lang="zh-CN" altLang="en-US" sz="1633" b="0" i="0" u="none" strike="noStrike" kern="0" cap="none" spc="0" normalizeH="0" baseline="0" noProof="0" dirty="0">
              <a:ln>
                <a:noFill/>
              </a:ln>
              <a:solidFill>
                <a:prstClr val="white"/>
              </a:solidFill>
              <a:effectLst/>
              <a:uLnTx/>
              <a:uFillTx/>
              <a:latin typeface="Impact" panose="020B0806030902050204" pitchFamily="34" charset="0"/>
              <a:ea typeface="微软雅黑"/>
              <a:cs typeface="+mn-cs"/>
            </a:endParaRPr>
          </a:p>
        </p:txBody>
      </p:sp>
      <p:sp>
        <p:nvSpPr>
          <p:cNvPr id="57" name="矩形 56"/>
          <p:cNvSpPr/>
          <p:nvPr/>
        </p:nvSpPr>
        <p:spPr>
          <a:xfrm>
            <a:off x="6471317" y="3685260"/>
            <a:ext cx="1775713" cy="268579"/>
          </a:xfrm>
          <a:prstGeom prst="rect">
            <a:avLst/>
          </a:prstGeom>
          <a:solidFill>
            <a:srgbClr val="5EC6D3"/>
          </a:solidFill>
          <a:ln w="12700" cap="flat" cmpd="sng" algn="ctr">
            <a:noFill/>
            <a:prstDash val="solid"/>
            <a:miter lim="800000"/>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1" lang="zh-TW" altLang="en-US" sz="2177" b="0" i="0" u="none" strike="noStrike" kern="0" cap="none" spc="0" normalizeH="0" baseline="0" noProof="0" dirty="0">
                <a:ln>
                  <a:noFill/>
                </a:ln>
                <a:solidFill>
                  <a:prstClr val="white"/>
                </a:solidFill>
                <a:effectLst/>
                <a:uLnTx/>
                <a:uFillTx/>
                <a:latin typeface="Impact" panose="020B0806030902050204" pitchFamily="34" charset="0"/>
                <a:ea typeface="微软雅黑"/>
              </a:rPr>
              <a:t>服務推廣者</a:t>
            </a:r>
            <a:endParaRPr kumimoji="0" lang="zh-CN" altLang="en-US" sz="1633" b="0" i="0" u="none" strike="noStrike" kern="0" cap="none" spc="0" normalizeH="0" baseline="0" noProof="0" dirty="0">
              <a:ln>
                <a:noFill/>
              </a:ln>
              <a:solidFill>
                <a:prstClr val="white"/>
              </a:solidFill>
              <a:effectLst/>
              <a:uLnTx/>
              <a:uFillTx/>
              <a:latin typeface="Impact" panose="020B0806030902050204" pitchFamily="34" charset="0"/>
              <a:ea typeface="微软雅黑"/>
              <a:cs typeface="+mn-cs"/>
            </a:endParaRPr>
          </a:p>
        </p:txBody>
      </p:sp>
      <p:sp>
        <p:nvSpPr>
          <p:cNvPr id="58" name="矩形 57"/>
          <p:cNvSpPr/>
          <p:nvPr/>
        </p:nvSpPr>
        <p:spPr>
          <a:xfrm>
            <a:off x="8733568" y="4033303"/>
            <a:ext cx="1829690" cy="2124236"/>
          </a:xfrm>
          <a:prstGeom prst="rect">
            <a:avLst/>
          </a:prstGeom>
          <a:noFill/>
        </p:spPr>
        <p:txBody>
          <a:bodyPr wrap="square">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提供整體的解決方案，</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包含</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服務模式導入</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人員教育訓練</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資訊系統輔助</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長期維運資源</a:t>
            </a:r>
            <a:endParaRPr kumimoji="1" lang="zh-CN" altLang="en-US" sz="1451" b="0" i="0" u="none" strike="noStrike" kern="1200" cap="none" spc="0" normalizeH="0" baseline="0" noProof="0" dirty="0">
              <a:ln>
                <a:noFill/>
              </a:ln>
              <a:solidFill>
                <a:srgbClr val="595959"/>
              </a:solidFill>
              <a:effectLst/>
              <a:uLnTx/>
              <a:uFillTx/>
              <a:latin typeface="Calibri"/>
              <a:ea typeface="微软雅黑"/>
            </a:endParaRPr>
          </a:p>
        </p:txBody>
      </p:sp>
      <p:sp>
        <p:nvSpPr>
          <p:cNvPr id="59" name="矩形 58"/>
          <p:cNvSpPr/>
          <p:nvPr/>
        </p:nvSpPr>
        <p:spPr>
          <a:xfrm>
            <a:off x="8760558" y="3685260"/>
            <a:ext cx="1775713" cy="268579"/>
          </a:xfrm>
          <a:prstGeom prst="rect">
            <a:avLst/>
          </a:prstGeom>
          <a:solidFill>
            <a:srgbClr val="546E7A"/>
          </a:solidFill>
          <a:ln w="12700" cap="flat" cmpd="sng" algn="ctr">
            <a:noFill/>
            <a:prstDash val="solid"/>
            <a:miter lim="800000"/>
          </a:ln>
          <a:effectLst/>
        </p:spPr>
        <p:txBody>
          <a:bodyPr lIns="0" tIns="0" rIns="0" bIns="0" rtlCol="0" anchor="ctr"/>
          <a:lstStyle/>
          <a:p>
            <a:pPr marL="0" marR="0" lvl="0" indent="0" algn="ctr" defTabSz="829361" rtl="0" eaLnBrk="1" fontAlgn="auto" latinLnBrk="0" hangingPunct="1">
              <a:lnSpc>
                <a:spcPct val="100000"/>
              </a:lnSpc>
              <a:spcBef>
                <a:spcPts val="0"/>
              </a:spcBef>
              <a:spcAft>
                <a:spcPts val="0"/>
              </a:spcAft>
              <a:buClrTx/>
              <a:buSzTx/>
              <a:buFontTx/>
              <a:buNone/>
              <a:tabLst/>
              <a:defRPr/>
            </a:pPr>
            <a:r>
              <a:rPr kumimoji="1" lang="zh-TW" altLang="en-US" sz="2177" b="0" i="0" u="none" strike="noStrike" kern="0" cap="none" spc="0" normalizeH="0" baseline="0" noProof="0" dirty="0">
                <a:ln>
                  <a:noFill/>
                </a:ln>
                <a:solidFill>
                  <a:prstClr val="white"/>
                </a:solidFill>
                <a:effectLst/>
                <a:uLnTx/>
                <a:uFillTx/>
                <a:latin typeface="Impact" panose="020B0806030902050204" pitchFamily="34" charset="0"/>
                <a:ea typeface="微软雅黑"/>
              </a:rPr>
              <a:t>完整服務</a:t>
            </a:r>
            <a:endParaRPr kumimoji="0" lang="zh-CN" altLang="en-US" sz="1633" b="0" i="0" u="none" strike="noStrike" kern="0" cap="none" spc="0" normalizeH="0" baseline="0" noProof="0" dirty="0">
              <a:ln>
                <a:noFill/>
              </a:ln>
              <a:solidFill>
                <a:prstClr val="white"/>
              </a:solidFill>
              <a:effectLst/>
              <a:uLnTx/>
              <a:uFillTx/>
              <a:latin typeface="Impact" panose="020B0806030902050204" pitchFamily="34" charset="0"/>
              <a:ea typeface="微软雅黑"/>
              <a:cs typeface="+mn-cs"/>
            </a:endParaRPr>
          </a:p>
        </p:txBody>
      </p:sp>
      <p:sp>
        <p:nvSpPr>
          <p:cNvPr id="61" name="矩形 60"/>
          <p:cNvSpPr/>
          <p:nvPr/>
        </p:nvSpPr>
        <p:spPr>
          <a:xfrm>
            <a:off x="4162662" y="3985060"/>
            <a:ext cx="1829690" cy="2704779"/>
          </a:xfrm>
          <a:prstGeom prst="rect">
            <a:avLst/>
          </a:prstGeom>
          <a:noFill/>
        </p:spPr>
        <p:txBody>
          <a:bodyPr wrap="square">
            <a:spAutoFit/>
          </a:bodyPr>
          <a:lstStyle/>
          <a:p>
            <a:pPr marL="259175" marR="0" lvl="0" indent="-259175"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整體規劃</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建立營運與推廣流程</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建立核心架構</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建立地方資訊維運團隊</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建立研發與整合中心</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1" lang="zh-CN" altLang="en-US" sz="1451" b="0" i="0" u="none" strike="noStrike" kern="1200" cap="none" spc="0" normalizeH="0" baseline="0" noProof="0" dirty="0">
              <a:ln>
                <a:noFill/>
              </a:ln>
              <a:solidFill>
                <a:srgbClr val="595959"/>
              </a:solidFill>
              <a:effectLst/>
              <a:uLnTx/>
              <a:uFillTx/>
              <a:latin typeface="Calibri"/>
              <a:ea typeface="微软雅黑"/>
            </a:endParaRPr>
          </a:p>
        </p:txBody>
      </p:sp>
      <p:sp>
        <p:nvSpPr>
          <p:cNvPr id="62" name="矩形 61"/>
          <p:cNvSpPr/>
          <p:nvPr/>
        </p:nvSpPr>
        <p:spPr>
          <a:xfrm>
            <a:off x="6471316" y="4033304"/>
            <a:ext cx="1829690" cy="2414507"/>
          </a:xfrm>
          <a:prstGeom prst="rect">
            <a:avLst/>
          </a:prstGeom>
          <a:noFill/>
        </p:spPr>
        <p:txBody>
          <a:bodyPr wrap="square">
            <a:spAutoFit/>
          </a:bodyPr>
          <a:lstStyle/>
          <a:p>
            <a:pPr marL="259175" marR="0" lvl="0" indent="-259175"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提供場域、服務人力進行產品試辦單位</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just"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行銷與推廣</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辦理教育訓練</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提供產品修正意見</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endParaRPr kumimoji="1" lang="zh-CN" altLang="en-US" sz="1451" b="0" i="0" u="none" strike="noStrike" kern="1200" cap="none" spc="0" normalizeH="0" baseline="0" noProof="0" dirty="0">
              <a:ln>
                <a:noFill/>
              </a:ln>
              <a:solidFill>
                <a:srgbClr val="595959"/>
              </a:solidFill>
              <a:effectLst/>
              <a:uLnTx/>
              <a:uFillTx/>
              <a:latin typeface="Calibri"/>
              <a:ea typeface="微软雅黑"/>
            </a:endParaRPr>
          </a:p>
        </p:txBody>
      </p:sp>
    </p:spTree>
    <p:extLst>
      <p:ext uri="{BB962C8B-B14F-4D97-AF65-F5344CB8AC3E}">
        <p14:creationId xmlns:p14="http://schemas.microsoft.com/office/powerpoint/2010/main" val="3854705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投影片編號版面配置區 2"/>
          <p:cNvSpPr>
            <a:spLocks noGrp="1"/>
          </p:cNvSpPr>
          <p:nvPr>
            <p:ph type="sldNum" sz="quarter" idx="12"/>
          </p:nvPr>
        </p:nvSpPr>
        <p:spPr bwMode="auto">
          <a:xfrm>
            <a:off x="8417124" y="6553674"/>
            <a:ext cx="2263442" cy="26925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81851-7326-4D0B-82ED-C4C7FE22D3EA}" type="slidenum">
              <a:rPr kumimoji="1" lang="zh-CN" altLang="en-US"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sp>
        <p:nvSpPr>
          <p:cNvPr id="15" name="矩形 14"/>
          <p:cNvSpPr/>
          <p:nvPr/>
        </p:nvSpPr>
        <p:spPr>
          <a:xfrm>
            <a:off x="2569226" y="98159"/>
            <a:ext cx="8254064" cy="628377"/>
          </a:xfrm>
          <a:prstGeom prst="rect">
            <a:avLst/>
          </a:prstGeom>
          <a:noFill/>
        </p:spPr>
        <p:txBody>
          <a:bodyPr wrap="square" lIns="90308" tIns="0" rIns="90308" bIns="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ts val="4939"/>
              </a:lnSpc>
              <a:spcBef>
                <a:spcPts val="0"/>
              </a:spcBef>
              <a:spcAft>
                <a:spcPts val="0"/>
              </a:spcAft>
              <a:buClrTx/>
              <a:buSzTx/>
              <a:buFontTx/>
              <a:buNone/>
              <a:tabLst/>
              <a:defRPr/>
            </a:pPr>
            <a:r>
              <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執行團隊</a:t>
            </a:r>
            <a:r>
              <a:rPr kumimoji="1" lang="en-US" altLang="zh-TW"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a:t>
            </a:r>
            <a:r>
              <a:rPr kumimoji="1" lang="zh-TW" altLang="en-US" sz="3175" b="1" i="0" u="none" strike="noStrike" kern="1200" cap="none" spc="49" normalizeH="0" baseline="0" noProof="0" dirty="0">
                <a:ln w="11430"/>
                <a:gradFill>
                  <a:gsLst>
                    <a:gs pos="25000">
                      <a:srgbClr val="E0322D"/>
                    </a:gs>
                    <a:gs pos="100000">
                      <a:srgbClr val="A01C18"/>
                    </a:gs>
                  </a:gsLst>
                  <a:lin ang="5400000"/>
                </a:gradFill>
                <a:effectLst>
                  <a:outerShdw blurRad="76200" dist="63500" dir="5400000" algn="tl" rotWithShape="0">
                    <a:srgbClr val="000000">
                      <a:alpha val="85000"/>
                    </a:srgbClr>
                  </a:outerShdw>
                </a:effectLst>
                <a:uLnTx/>
                <a:uFillTx/>
                <a:latin typeface="微軟正黑體" pitchFamily="34" charset="-120"/>
                <a:ea typeface="微軟正黑體" pitchFamily="34" charset="-120"/>
                <a:cs typeface="Times New Roman" pitchFamily="18" charset="0"/>
              </a:rPr>
              <a:t>資訊團隊分工</a:t>
            </a:r>
          </a:p>
        </p:txBody>
      </p:sp>
      <p:pic>
        <p:nvPicPr>
          <p:cNvPr id="82" name="Picture 47" descr="http://www.sea.net.tw/images/top1.gif">
            <a:hlinkClick r:id="rId3"/>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35012" b="-278"/>
          <a:stretch/>
        </p:blipFill>
        <p:spPr bwMode="auto">
          <a:xfrm>
            <a:off x="1478387" y="154522"/>
            <a:ext cx="2586039" cy="54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矩形 14"/>
          <p:cNvSpPr>
            <a:spLocks noChangeArrowheads="1"/>
          </p:cNvSpPr>
          <p:nvPr/>
        </p:nvSpPr>
        <p:spPr bwMode="auto">
          <a:xfrm>
            <a:off x="1235070" y="816396"/>
            <a:ext cx="9723300" cy="51835"/>
          </a:xfrm>
          <a:prstGeom prst="rect">
            <a:avLst/>
          </a:prstGeom>
          <a:solidFill>
            <a:srgbClr val="EA541E"/>
          </a:solidFill>
          <a:ln>
            <a:noFill/>
          </a:ln>
          <a:extLst>
            <a:ext uri="{91240B29-F687-4f45-9708-019B960494DF}">
              <a14:hiddenLine xmlns:a14="http://schemas.microsoft.com/office/drawing/2010/main" xmlns="" w="25400">
                <a:solidFill>
                  <a:srgbClr val="000000"/>
                </a:solidFill>
                <a:round/>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TW" altLang="en-US" sz="5079" b="0" i="0" u="none" strike="noStrike" kern="1200" cap="none" spc="0" normalizeH="0" baseline="0" noProof="0" dirty="0">
              <a:ln>
                <a:noFill/>
              </a:ln>
              <a:solidFill>
                <a:prstClr val="black"/>
              </a:solidFill>
              <a:effectLst/>
              <a:uLnTx/>
              <a:uFillTx/>
              <a:latin typeface="Times New Roman" charset="0"/>
              <a:ea typeface="新細明體" charset="0"/>
            </a:endParaRPr>
          </a:p>
        </p:txBody>
      </p:sp>
      <p:sp>
        <p:nvSpPr>
          <p:cNvPr id="32" name="文本框 58"/>
          <p:cNvSpPr txBox="1"/>
          <p:nvPr/>
        </p:nvSpPr>
        <p:spPr>
          <a:xfrm>
            <a:off x="1764860" y="1201048"/>
            <a:ext cx="1380530" cy="628121"/>
          </a:xfrm>
          <a:prstGeom prst="rect">
            <a:avLst/>
          </a:prstGeom>
          <a:noFill/>
        </p:spPr>
        <p:txBody>
          <a:bodyPr wrap="square" rtlCol="0">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en-US" altLang="zh-TW" sz="1451"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rPr>
              <a:t>(</a:t>
            </a:r>
            <a:r>
              <a:rPr kumimoji="1" lang="zh-TW" altLang="en-US" sz="1451"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rPr>
              <a:t>例</a:t>
            </a:r>
            <a:r>
              <a:rPr kumimoji="1" lang="en-US" altLang="zh-TW" sz="1451"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rPr>
              <a:t>) </a:t>
            </a:r>
            <a:r>
              <a:rPr kumimoji="1" lang="zh-TW" altLang="en-US" sz="1451"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rPr>
              <a:t>金邊</a:t>
            </a:r>
            <a:endParaRPr kumimoji="1" lang="en-US" altLang="zh-TW" sz="1451"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451"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rPr>
              <a:t>研發團隊</a:t>
            </a:r>
            <a:endParaRPr kumimoji="1" lang="zh-CN" altLang="en-US" sz="1451" b="0" i="0" u="none" strike="noStrike" kern="1200" cap="none" spc="0" normalizeH="0" baseline="0" noProof="0" dirty="0">
              <a:ln>
                <a:noFill/>
              </a:ln>
              <a:solidFill>
                <a:srgbClr val="595959"/>
              </a:solidFill>
              <a:effectLst/>
              <a:uLnTx/>
              <a:uFillTx/>
              <a:latin typeface="微軟正黑體" panose="020B0604030504040204" pitchFamily="34" charset="-120"/>
              <a:ea typeface="微軟正黑體" panose="020B0604030504040204" pitchFamily="34" charset="-120"/>
            </a:endParaRPr>
          </a:p>
        </p:txBody>
      </p:sp>
      <p:sp>
        <p:nvSpPr>
          <p:cNvPr id="33" name="Rounded Rectangle 15"/>
          <p:cNvSpPr/>
          <p:nvPr/>
        </p:nvSpPr>
        <p:spPr>
          <a:xfrm flipH="1">
            <a:off x="6867546" y="2950210"/>
            <a:ext cx="1084886" cy="1048490"/>
          </a:xfrm>
          <a:prstGeom prst="roundRect">
            <a:avLst>
              <a:gd name="adj" fmla="val 8094"/>
            </a:avLst>
          </a:prstGeom>
          <a:solidFill>
            <a:srgbClr val="F8841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177" b="0" i="0" u="none" strike="noStrike" kern="1200" cap="none" spc="0" normalizeH="0" baseline="0" noProof="0">
              <a:ln>
                <a:noFill/>
              </a:ln>
              <a:solidFill>
                <a:srgbClr val="595959"/>
              </a:solidFill>
              <a:effectLst/>
              <a:uLnTx/>
              <a:uFillTx/>
              <a:latin typeface="Calibri"/>
              <a:ea typeface="微软雅黑"/>
            </a:endParaRPr>
          </a:p>
        </p:txBody>
      </p:sp>
      <p:sp>
        <p:nvSpPr>
          <p:cNvPr id="54" name="Rounded Rectangle 16"/>
          <p:cNvSpPr/>
          <p:nvPr/>
        </p:nvSpPr>
        <p:spPr>
          <a:xfrm flipH="1">
            <a:off x="6893096" y="4864052"/>
            <a:ext cx="1084886" cy="1048490"/>
          </a:xfrm>
          <a:prstGeom prst="roundRect">
            <a:avLst>
              <a:gd name="adj" fmla="val 8094"/>
            </a:avLst>
          </a:prstGeom>
          <a:solidFill>
            <a:srgbClr val="F26D6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177" b="0" i="0" u="none" strike="noStrike" kern="1200" cap="none" spc="0" normalizeH="0" baseline="0" noProof="0">
              <a:ln>
                <a:noFill/>
              </a:ln>
              <a:solidFill>
                <a:srgbClr val="595959"/>
              </a:solidFill>
              <a:effectLst/>
              <a:uLnTx/>
              <a:uFillTx/>
              <a:latin typeface="Calibri"/>
              <a:ea typeface="微软雅黑"/>
            </a:endParaRPr>
          </a:p>
        </p:txBody>
      </p:sp>
      <p:grpSp>
        <p:nvGrpSpPr>
          <p:cNvPr id="56" name="Group 22"/>
          <p:cNvGrpSpPr/>
          <p:nvPr/>
        </p:nvGrpSpPr>
        <p:grpSpPr>
          <a:xfrm>
            <a:off x="7300762" y="4992226"/>
            <a:ext cx="285221" cy="497212"/>
            <a:chOff x="5734050" y="3273426"/>
            <a:chExt cx="117475" cy="204788"/>
          </a:xfrm>
          <a:solidFill>
            <a:sysClr val="window" lastClr="FFFFFF"/>
          </a:solidFill>
        </p:grpSpPr>
        <p:sp>
          <p:nvSpPr>
            <p:cNvPr id="60" name="Freeform 22"/>
            <p:cNvSpPr>
              <a:spLocks/>
            </p:cNvSpPr>
            <p:nvPr/>
          </p:nvSpPr>
          <p:spPr bwMode="auto">
            <a:xfrm>
              <a:off x="5756275" y="3273426"/>
              <a:ext cx="95250" cy="204788"/>
            </a:xfrm>
            <a:custGeom>
              <a:avLst/>
              <a:gdLst>
                <a:gd name="T0" fmla="*/ 53 w 59"/>
                <a:gd name="T1" fmla="*/ 6 h 126"/>
                <a:gd name="T2" fmla="*/ 9 w 59"/>
                <a:gd name="T3" fmla="*/ 38 h 126"/>
                <a:gd name="T4" fmla="*/ 0 w 59"/>
                <a:gd name="T5" fmla="*/ 40 h 126"/>
                <a:gd name="T6" fmla="*/ 0 w 59"/>
                <a:gd name="T7" fmla="*/ 87 h 126"/>
                <a:gd name="T8" fmla="*/ 9 w 59"/>
                <a:gd name="T9" fmla="*/ 88 h 126"/>
                <a:gd name="T10" fmla="*/ 52 w 59"/>
                <a:gd name="T11" fmla="*/ 120 h 126"/>
                <a:gd name="T12" fmla="*/ 59 w 59"/>
                <a:gd name="T13" fmla="*/ 120 h 126"/>
                <a:gd name="T14" fmla="*/ 59 w 59"/>
                <a:gd name="T15" fmla="*/ 6 h 126"/>
                <a:gd name="T16" fmla="*/ 53 w 59"/>
                <a:gd name="T17"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3" y="6"/>
                  </a:moveTo>
                  <a:cubicBezTo>
                    <a:pt x="9" y="38"/>
                    <a:pt x="9" y="38"/>
                    <a:pt x="9" y="38"/>
                  </a:cubicBezTo>
                  <a:cubicBezTo>
                    <a:pt x="9" y="38"/>
                    <a:pt x="5" y="38"/>
                    <a:pt x="0" y="40"/>
                  </a:cubicBezTo>
                  <a:cubicBezTo>
                    <a:pt x="0" y="87"/>
                    <a:pt x="0" y="87"/>
                    <a:pt x="0" y="87"/>
                  </a:cubicBezTo>
                  <a:cubicBezTo>
                    <a:pt x="5" y="88"/>
                    <a:pt x="9" y="88"/>
                    <a:pt x="9" y="88"/>
                  </a:cubicBezTo>
                  <a:cubicBezTo>
                    <a:pt x="52" y="120"/>
                    <a:pt x="52" y="120"/>
                    <a:pt x="52" y="120"/>
                  </a:cubicBezTo>
                  <a:cubicBezTo>
                    <a:pt x="52" y="120"/>
                    <a:pt x="59" y="126"/>
                    <a:pt x="59" y="120"/>
                  </a:cubicBezTo>
                  <a:cubicBezTo>
                    <a:pt x="59" y="113"/>
                    <a:pt x="59" y="12"/>
                    <a:pt x="59" y="6"/>
                  </a:cubicBezTo>
                  <a:cubicBezTo>
                    <a:pt x="59" y="0"/>
                    <a:pt x="53" y="6"/>
                    <a:pt x="53" y="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10580" tIns="55290" rIns="110580" bIns="55290"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2902" b="0" i="0" u="none" strike="noStrike" kern="0" cap="none" spc="0" normalizeH="0" baseline="0" noProof="0">
                <a:ln>
                  <a:noFill/>
                </a:ln>
                <a:solidFill>
                  <a:srgbClr val="595959"/>
                </a:solidFill>
                <a:effectLst/>
                <a:uLnTx/>
                <a:uFillTx/>
                <a:latin typeface="Calibri"/>
                <a:ea typeface="微软雅黑"/>
              </a:endParaRPr>
            </a:p>
          </p:txBody>
        </p:sp>
        <p:sp>
          <p:nvSpPr>
            <p:cNvPr id="63" name="Freeform 23"/>
            <p:cNvSpPr>
              <a:spLocks/>
            </p:cNvSpPr>
            <p:nvPr/>
          </p:nvSpPr>
          <p:spPr bwMode="auto">
            <a:xfrm>
              <a:off x="5734050" y="3341688"/>
              <a:ext cx="11113" cy="69850"/>
            </a:xfrm>
            <a:custGeom>
              <a:avLst/>
              <a:gdLst>
                <a:gd name="T0" fmla="*/ 0 w 7"/>
                <a:gd name="T1" fmla="*/ 7 h 43"/>
                <a:gd name="T2" fmla="*/ 0 w 7"/>
                <a:gd name="T3" fmla="*/ 37 h 43"/>
                <a:gd name="T4" fmla="*/ 7 w 7"/>
                <a:gd name="T5" fmla="*/ 43 h 43"/>
                <a:gd name="T6" fmla="*/ 7 w 7"/>
                <a:gd name="T7" fmla="*/ 0 h 43"/>
                <a:gd name="T8" fmla="*/ 0 w 7"/>
                <a:gd name="T9" fmla="*/ 7 h 43"/>
              </a:gdLst>
              <a:ahLst/>
              <a:cxnLst>
                <a:cxn ang="0">
                  <a:pos x="T0" y="T1"/>
                </a:cxn>
                <a:cxn ang="0">
                  <a:pos x="T2" y="T3"/>
                </a:cxn>
                <a:cxn ang="0">
                  <a:pos x="T4" y="T5"/>
                </a:cxn>
                <a:cxn ang="0">
                  <a:pos x="T6" y="T7"/>
                </a:cxn>
                <a:cxn ang="0">
                  <a:pos x="T8" y="T9"/>
                </a:cxn>
              </a:cxnLst>
              <a:rect l="0" t="0" r="r" b="b"/>
              <a:pathLst>
                <a:path w="7" h="43">
                  <a:moveTo>
                    <a:pt x="0" y="7"/>
                  </a:moveTo>
                  <a:cubicBezTo>
                    <a:pt x="0" y="16"/>
                    <a:pt x="0" y="31"/>
                    <a:pt x="0" y="37"/>
                  </a:cubicBezTo>
                  <a:cubicBezTo>
                    <a:pt x="0" y="40"/>
                    <a:pt x="3" y="42"/>
                    <a:pt x="7" y="43"/>
                  </a:cubicBezTo>
                  <a:cubicBezTo>
                    <a:pt x="7" y="0"/>
                    <a:pt x="7" y="0"/>
                    <a:pt x="7" y="0"/>
                  </a:cubicBezTo>
                  <a:cubicBezTo>
                    <a:pt x="3" y="1"/>
                    <a:pt x="0" y="4"/>
                    <a:pt x="0" y="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10580" tIns="55290" rIns="110580" bIns="55290"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2902" b="0" i="0" u="none" strike="noStrike" kern="0" cap="none" spc="0" normalizeH="0" baseline="0" noProof="0">
                <a:ln>
                  <a:noFill/>
                </a:ln>
                <a:solidFill>
                  <a:srgbClr val="595959"/>
                </a:solidFill>
                <a:effectLst/>
                <a:uLnTx/>
                <a:uFillTx/>
                <a:latin typeface="Calibri"/>
                <a:ea typeface="微软雅黑"/>
              </a:endParaRPr>
            </a:p>
          </p:txBody>
        </p:sp>
      </p:grpSp>
      <p:grpSp>
        <p:nvGrpSpPr>
          <p:cNvPr id="64" name="Group 25"/>
          <p:cNvGrpSpPr/>
          <p:nvPr/>
        </p:nvGrpSpPr>
        <p:grpSpPr>
          <a:xfrm>
            <a:off x="7186539" y="3111755"/>
            <a:ext cx="446899" cy="430469"/>
            <a:chOff x="4616450" y="1549401"/>
            <a:chExt cx="215900" cy="207963"/>
          </a:xfrm>
          <a:solidFill>
            <a:sysClr val="window" lastClr="FFFFFF"/>
          </a:solidFill>
        </p:grpSpPr>
        <p:sp>
          <p:nvSpPr>
            <p:cNvPr id="65" name="Freeform 6"/>
            <p:cNvSpPr>
              <a:spLocks noEditPoints="1"/>
            </p:cNvSpPr>
            <p:nvPr/>
          </p:nvSpPr>
          <p:spPr bwMode="auto">
            <a:xfrm>
              <a:off x="4616450" y="1549401"/>
              <a:ext cx="215900" cy="207963"/>
            </a:xfrm>
            <a:custGeom>
              <a:avLst/>
              <a:gdLst>
                <a:gd name="T0" fmla="*/ 124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39 w 133"/>
                <a:gd name="T13" fmla="*/ 118 h 127"/>
                <a:gd name="T14" fmla="*/ 39 w 133"/>
                <a:gd name="T15" fmla="*/ 127 h 127"/>
                <a:gd name="T16" fmla="*/ 53 w 133"/>
                <a:gd name="T17" fmla="*/ 127 h 127"/>
                <a:gd name="T18" fmla="*/ 80 w 133"/>
                <a:gd name="T19" fmla="*/ 127 h 127"/>
                <a:gd name="T20" fmla="*/ 93 w 133"/>
                <a:gd name="T21" fmla="*/ 127 h 127"/>
                <a:gd name="T22" fmla="*/ 93 w 133"/>
                <a:gd name="T23" fmla="*/ 118 h 127"/>
                <a:gd name="T24" fmla="*/ 80 w 133"/>
                <a:gd name="T25" fmla="*/ 100 h 127"/>
                <a:gd name="T26" fmla="*/ 124 w 133"/>
                <a:gd name="T27" fmla="*/ 100 h 127"/>
                <a:gd name="T28" fmla="*/ 133 w 133"/>
                <a:gd name="T29" fmla="*/ 91 h 127"/>
                <a:gd name="T30" fmla="*/ 133 w 133"/>
                <a:gd name="T31" fmla="*/ 9 h 127"/>
                <a:gd name="T32" fmla="*/ 124 w 133"/>
                <a:gd name="T33" fmla="*/ 0 h 127"/>
                <a:gd name="T34" fmla="*/ 59 w 133"/>
                <a:gd name="T35" fmla="*/ 89 h 127"/>
                <a:gd name="T36" fmla="*/ 67 w 133"/>
                <a:gd name="T37" fmla="*/ 82 h 127"/>
                <a:gd name="T38" fmla="*/ 75 w 133"/>
                <a:gd name="T39" fmla="*/ 89 h 127"/>
                <a:gd name="T40" fmla="*/ 67 w 133"/>
                <a:gd name="T41" fmla="*/ 97 h 127"/>
                <a:gd name="T42" fmla="*/ 59 w 133"/>
                <a:gd name="T43" fmla="*/ 89 h 127"/>
                <a:gd name="T44" fmla="*/ 123 w 133"/>
                <a:gd name="T45" fmla="*/ 79 h 127"/>
                <a:gd name="T46" fmla="*/ 9 w 133"/>
                <a:gd name="T47" fmla="*/ 79 h 127"/>
                <a:gd name="T48" fmla="*/ 9 w 133"/>
                <a:gd name="T49" fmla="*/ 10 h 127"/>
                <a:gd name="T50" fmla="*/ 123 w 133"/>
                <a:gd name="T51" fmla="*/ 10 h 127"/>
                <a:gd name="T52" fmla="*/ 123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4"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39" y="118"/>
                  </a:cubicBezTo>
                  <a:cubicBezTo>
                    <a:pt x="39" y="127"/>
                    <a:pt x="39" y="127"/>
                    <a:pt x="39" y="127"/>
                  </a:cubicBezTo>
                  <a:cubicBezTo>
                    <a:pt x="53" y="127"/>
                    <a:pt x="53" y="127"/>
                    <a:pt x="53" y="127"/>
                  </a:cubicBezTo>
                  <a:cubicBezTo>
                    <a:pt x="80" y="127"/>
                    <a:pt x="80" y="127"/>
                    <a:pt x="80" y="127"/>
                  </a:cubicBezTo>
                  <a:cubicBezTo>
                    <a:pt x="93" y="127"/>
                    <a:pt x="93" y="127"/>
                    <a:pt x="93" y="127"/>
                  </a:cubicBezTo>
                  <a:cubicBezTo>
                    <a:pt x="93" y="118"/>
                    <a:pt x="93" y="118"/>
                    <a:pt x="93" y="118"/>
                  </a:cubicBezTo>
                  <a:cubicBezTo>
                    <a:pt x="77" y="118"/>
                    <a:pt x="80" y="100"/>
                    <a:pt x="80" y="100"/>
                  </a:cubicBezTo>
                  <a:cubicBezTo>
                    <a:pt x="124" y="100"/>
                    <a:pt x="124" y="100"/>
                    <a:pt x="124" y="100"/>
                  </a:cubicBezTo>
                  <a:cubicBezTo>
                    <a:pt x="129" y="100"/>
                    <a:pt x="133" y="96"/>
                    <a:pt x="133" y="91"/>
                  </a:cubicBezTo>
                  <a:cubicBezTo>
                    <a:pt x="133" y="9"/>
                    <a:pt x="133" y="9"/>
                    <a:pt x="133" y="9"/>
                  </a:cubicBezTo>
                  <a:cubicBezTo>
                    <a:pt x="133" y="4"/>
                    <a:pt x="129" y="0"/>
                    <a:pt x="124" y="0"/>
                  </a:cubicBezTo>
                  <a:close/>
                  <a:moveTo>
                    <a:pt x="59" y="89"/>
                  </a:moveTo>
                  <a:cubicBezTo>
                    <a:pt x="59" y="85"/>
                    <a:pt x="63" y="82"/>
                    <a:pt x="67" y="82"/>
                  </a:cubicBezTo>
                  <a:cubicBezTo>
                    <a:pt x="71" y="82"/>
                    <a:pt x="75" y="85"/>
                    <a:pt x="75" y="89"/>
                  </a:cubicBezTo>
                  <a:cubicBezTo>
                    <a:pt x="75" y="93"/>
                    <a:pt x="71" y="97"/>
                    <a:pt x="67" y="97"/>
                  </a:cubicBezTo>
                  <a:cubicBezTo>
                    <a:pt x="63" y="97"/>
                    <a:pt x="59" y="93"/>
                    <a:pt x="59" y="89"/>
                  </a:cubicBezTo>
                  <a:close/>
                  <a:moveTo>
                    <a:pt x="123" y="79"/>
                  </a:moveTo>
                  <a:cubicBezTo>
                    <a:pt x="9" y="79"/>
                    <a:pt x="9" y="79"/>
                    <a:pt x="9" y="79"/>
                  </a:cubicBezTo>
                  <a:cubicBezTo>
                    <a:pt x="9" y="10"/>
                    <a:pt x="9" y="10"/>
                    <a:pt x="9" y="10"/>
                  </a:cubicBezTo>
                  <a:cubicBezTo>
                    <a:pt x="123" y="10"/>
                    <a:pt x="123" y="10"/>
                    <a:pt x="123" y="10"/>
                  </a:cubicBezTo>
                  <a:lnTo>
                    <a:pt x="123" y="7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10580" tIns="55290" rIns="110580" bIns="55290"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2902" b="0" i="0" u="none" strike="noStrike" kern="0" cap="none" spc="0" normalizeH="0" baseline="0" noProof="0">
                <a:ln>
                  <a:noFill/>
                </a:ln>
                <a:solidFill>
                  <a:srgbClr val="595959"/>
                </a:solidFill>
                <a:effectLst/>
                <a:uLnTx/>
                <a:uFillTx/>
                <a:latin typeface="Calibri"/>
                <a:ea typeface="微软雅黑"/>
              </a:endParaRPr>
            </a:p>
          </p:txBody>
        </p:sp>
        <p:sp>
          <p:nvSpPr>
            <p:cNvPr id="66" name="Oval 7"/>
            <p:cNvSpPr>
              <a:spLocks noChangeArrowheads="1"/>
            </p:cNvSpPr>
            <p:nvPr/>
          </p:nvSpPr>
          <p:spPr bwMode="auto">
            <a:xfrm>
              <a:off x="4718050" y="1685926"/>
              <a:ext cx="15875" cy="1746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10580" tIns="55290" rIns="110580" bIns="55290"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2902" b="0" i="0" u="none" strike="noStrike" kern="0" cap="none" spc="0" normalizeH="0" baseline="0" noProof="0">
                <a:ln>
                  <a:noFill/>
                </a:ln>
                <a:solidFill>
                  <a:srgbClr val="595959"/>
                </a:solidFill>
                <a:effectLst/>
                <a:uLnTx/>
                <a:uFillTx/>
                <a:latin typeface="Calibri"/>
                <a:ea typeface="微软雅黑"/>
              </a:endParaRPr>
            </a:p>
          </p:txBody>
        </p:sp>
      </p:grpSp>
      <p:sp>
        <p:nvSpPr>
          <p:cNvPr id="67" name="Rectangle 49"/>
          <p:cNvSpPr/>
          <p:nvPr/>
        </p:nvSpPr>
        <p:spPr>
          <a:xfrm>
            <a:off x="6914156" y="5546268"/>
            <a:ext cx="1038277" cy="3155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451"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產品二</a:t>
            </a:r>
            <a:endParaRPr kumimoji="1" lang="en-US" altLang="zh-CN" sz="1451"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sp>
        <p:nvSpPr>
          <p:cNvPr id="68" name="Rounded Rectangle 8"/>
          <p:cNvSpPr/>
          <p:nvPr/>
        </p:nvSpPr>
        <p:spPr>
          <a:xfrm>
            <a:off x="3049776" y="1201047"/>
            <a:ext cx="1084886" cy="1048490"/>
          </a:xfrm>
          <a:prstGeom prst="roundRect">
            <a:avLst>
              <a:gd name="adj" fmla="val 8094"/>
            </a:avLst>
          </a:prstGeom>
          <a:solidFill>
            <a:srgbClr val="9BBB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177"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69" name="Group 36"/>
          <p:cNvGrpSpPr/>
          <p:nvPr/>
        </p:nvGrpSpPr>
        <p:grpSpPr>
          <a:xfrm>
            <a:off x="3342049" y="1444176"/>
            <a:ext cx="500339" cy="315172"/>
            <a:chOff x="5348288" y="3646488"/>
            <a:chExt cx="201613" cy="127000"/>
          </a:xfrm>
          <a:solidFill>
            <a:schemeClr val="bg1"/>
          </a:solidFill>
        </p:grpSpPr>
        <p:sp>
          <p:nvSpPr>
            <p:cNvPr id="70" name="Freeform 37"/>
            <p:cNvSpPr>
              <a:spLocks noEditPoints="1"/>
            </p:cNvSpPr>
            <p:nvPr/>
          </p:nvSpPr>
          <p:spPr bwMode="auto">
            <a:xfrm>
              <a:off x="5348288" y="3646488"/>
              <a:ext cx="201613" cy="127000"/>
            </a:xfrm>
            <a:custGeom>
              <a:avLst/>
              <a:gdLst>
                <a:gd name="T0" fmla="*/ 112 w 124"/>
                <a:gd name="T1" fmla="*/ 18 h 78"/>
                <a:gd name="T2" fmla="*/ 112 w 124"/>
                <a:gd name="T3" fmla="*/ 0 h 78"/>
                <a:gd name="T4" fmla="*/ 0 w 124"/>
                <a:gd name="T5" fmla="*/ 0 h 78"/>
                <a:gd name="T6" fmla="*/ 0 w 124"/>
                <a:gd name="T7" fmla="*/ 78 h 78"/>
                <a:gd name="T8" fmla="*/ 112 w 124"/>
                <a:gd name="T9" fmla="*/ 78 h 78"/>
                <a:gd name="T10" fmla="*/ 112 w 124"/>
                <a:gd name="T11" fmla="*/ 60 h 78"/>
                <a:gd name="T12" fmla="*/ 124 w 124"/>
                <a:gd name="T13" fmla="*/ 54 h 78"/>
                <a:gd name="T14" fmla="*/ 124 w 124"/>
                <a:gd name="T15" fmla="*/ 26 h 78"/>
                <a:gd name="T16" fmla="*/ 112 w 124"/>
                <a:gd name="T17" fmla="*/ 18 h 78"/>
                <a:gd name="T18" fmla="*/ 103 w 124"/>
                <a:gd name="T19" fmla="*/ 69 h 78"/>
                <a:gd name="T20" fmla="*/ 9 w 124"/>
                <a:gd name="T21" fmla="*/ 69 h 78"/>
                <a:gd name="T22" fmla="*/ 9 w 124"/>
                <a:gd name="T23" fmla="*/ 10 h 78"/>
                <a:gd name="T24" fmla="*/ 103 w 124"/>
                <a:gd name="T25" fmla="*/ 10 h 78"/>
                <a:gd name="T26" fmla="*/ 103 w 124"/>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78">
                  <a:moveTo>
                    <a:pt x="112" y="18"/>
                  </a:moveTo>
                  <a:cubicBezTo>
                    <a:pt x="112" y="0"/>
                    <a:pt x="112" y="0"/>
                    <a:pt x="112" y="0"/>
                  </a:cubicBezTo>
                  <a:cubicBezTo>
                    <a:pt x="0" y="0"/>
                    <a:pt x="0" y="0"/>
                    <a:pt x="0" y="0"/>
                  </a:cubicBezTo>
                  <a:cubicBezTo>
                    <a:pt x="0" y="78"/>
                    <a:pt x="0" y="78"/>
                    <a:pt x="0" y="78"/>
                  </a:cubicBezTo>
                  <a:cubicBezTo>
                    <a:pt x="112" y="78"/>
                    <a:pt x="112" y="78"/>
                    <a:pt x="112" y="78"/>
                  </a:cubicBezTo>
                  <a:cubicBezTo>
                    <a:pt x="112" y="60"/>
                    <a:pt x="112" y="60"/>
                    <a:pt x="112" y="60"/>
                  </a:cubicBezTo>
                  <a:cubicBezTo>
                    <a:pt x="116" y="60"/>
                    <a:pt x="124" y="61"/>
                    <a:pt x="124" y="54"/>
                  </a:cubicBezTo>
                  <a:cubicBezTo>
                    <a:pt x="124" y="26"/>
                    <a:pt x="124" y="26"/>
                    <a:pt x="124" y="26"/>
                  </a:cubicBezTo>
                  <a:cubicBezTo>
                    <a:pt x="124" y="17"/>
                    <a:pt x="115" y="18"/>
                    <a:pt x="112" y="18"/>
                  </a:cubicBezTo>
                  <a:close/>
                  <a:moveTo>
                    <a:pt x="103" y="69"/>
                  </a:moveTo>
                  <a:cubicBezTo>
                    <a:pt x="9" y="69"/>
                    <a:pt x="9" y="69"/>
                    <a:pt x="9" y="69"/>
                  </a:cubicBezTo>
                  <a:cubicBezTo>
                    <a:pt x="9" y="10"/>
                    <a:pt x="9" y="10"/>
                    <a:pt x="9" y="10"/>
                  </a:cubicBezTo>
                  <a:cubicBezTo>
                    <a:pt x="103" y="10"/>
                    <a:pt x="103" y="10"/>
                    <a:pt x="103" y="10"/>
                  </a:cubicBezTo>
                  <a:lnTo>
                    <a:pt x="103" y="6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10580" tIns="55290" rIns="110580" bIns="55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902"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71" name="Rectangle 38"/>
            <p:cNvSpPr>
              <a:spLocks noChangeArrowheads="1"/>
            </p:cNvSpPr>
            <p:nvPr/>
          </p:nvSpPr>
          <p:spPr bwMode="auto">
            <a:xfrm>
              <a:off x="5376863" y="3676651"/>
              <a:ext cx="36513" cy="698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10580" tIns="55290" rIns="110580" bIns="55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902"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72" name="Rectangle 39"/>
            <p:cNvSpPr>
              <a:spLocks noChangeArrowheads="1"/>
            </p:cNvSpPr>
            <p:nvPr/>
          </p:nvSpPr>
          <p:spPr bwMode="auto">
            <a:xfrm>
              <a:off x="5419725" y="3676651"/>
              <a:ext cx="39688" cy="6985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10580" tIns="55290" rIns="110580" bIns="5529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902" b="0" i="0" u="none" strike="noStrike" kern="1200" cap="none" spc="0" normalizeH="0" baseline="0" noProof="0">
                <a:ln>
                  <a:noFill/>
                </a:ln>
                <a:solidFill>
                  <a:prstClr val="black"/>
                </a:solidFill>
                <a:effectLst/>
                <a:uLnTx/>
                <a:uFillTx/>
                <a:latin typeface="Times New Roman" charset="0"/>
                <a:ea typeface="新細明體" charset="0"/>
              </a:endParaRPr>
            </a:p>
          </p:txBody>
        </p:sp>
      </p:grpSp>
      <p:sp>
        <p:nvSpPr>
          <p:cNvPr id="73" name="Rectangle 48"/>
          <p:cNvSpPr/>
          <p:nvPr/>
        </p:nvSpPr>
        <p:spPr>
          <a:xfrm>
            <a:off x="2979709" y="1883758"/>
            <a:ext cx="1225018" cy="3155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451"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地方研發</a:t>
            </a:r>
            <a:endParaRPr kumimoji="1" lang="en-US" altLang="zh-CN" sz="1451"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74" name="直線單箭頭接點 73"/>
          <p:cNvCxnSpPr/>
          <p:nvPr/>
        </p:nvCxnSpPr>
        <p:spPr>
          <a:xfrm flipV="1">
            <a:off x="3649175" y="2429719"/>
            <a:ext cx="0" cy="1171642"/>
          </a:xfrm>
          <a:prstGeom prst="straightConnector1">
            <a:avLst/>
          </a:prstGeom>
          <a:noFill/>
          <a:ln w="12700" cap="flat" cmpd="sng" algn="ctr">
            <a:solidFill>
              <a:srgbClr val="C00000"/>
            </a:solidFill>
            <a:prstDash val="solid"/>
            <a:tailEnd type="triangle"/>
          </a:ln>
          <a:effectLst/>
        </p:spPr>
      </p:cxnSp>
      <p:sp>
        <p:nvSpPr>
          <p:cNvPr id="75" name="Rounded Rectangle 14"/>
          <p:cNvSpPr/>
          <p:nvPr/>
        </p:nvSpPr>
        <p:spPr>
          <a:xfrm flipH="1">
            <a:off x="3145391" y="3658776"/>
            <a:ext cx="1084886" cy="1048490"/>
          </a:xfrm>
          <a:prstGeom prst="roundRect">
            <a:avLst>
              <a:gd name="adj" fmla="val 8094"/>
            </a:avLst>
          </a:prstGeom>
          <a:solidFill>
            <a:srgbClr val="546E7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177" b="0" i="0" u="none" strike="noStrike" kern="1200" cap="none" spc="0" normalizeH="0" baseline="0" noProof="0">
              <a:ln>
                <a:noFill/>
              </a:ln>
              <a:solidFill>
                <a:srgbClr val="595959"/>
              </a:solidFill>
              <a:effectLst/>
              <a:uLnTx/>
              <a:uFillTx/>
              <a:latin typeface="Calibri"/>
              <a:ea typeface="微软雅黑"/>
            </a:endParaRPr>
          </a:p>
        </p:txBody>
      </p:sp>
      <p:grpSp>
        <p:nvGrpSpPr>
          <p:cNvPr id="76" name="Group 18"/>
          <p:cNvGrpSpPr/>
          <p:nvPr/>
        </p:nvGrpSpPr>
        <p:grpSpPr>
          <a:xfrm>
            <a:off x="3397437" y="3887778"/>
            <a:ext cx="501701" cy="343427"/>
            <a:chOff x="2324100" y="1814513"/>
            <a:chExt cx="266700" cy="182563"/>
          </a:xfrm>
          <a:solidFill>
            <a:sysClr val="window" lastClr="FFFFFF"/>
          </a:solidFill>
        </p:grpSpPr>
        <p:sp>
          <p:nvSpPr>
            <p:cNvPr id="77" name="Freeform 55"/>
            <p:cNvSpPr>
              <a:spLocks noEditPoints="1"/>
            </p:cNvSpPr>
            <p:nvPr/>
          </p:nvSpPr>
          <p:spPr bwMode="auto">
            <a:xfrm>
              <a:off x="2324100" y="1814513"/>
              <a:ext cx="188913" cy="182563"/>
            </a:xfrm>
            <a:custGeom>
              <a:avLst/>
              <a:gdLst>
                <a:gd name="T0" fmla="*/ 86 w 99"/>
                <a:gd name="T1" fmla="*/ 60 h 97"/>
                <a:gd name="T2" fmla="*/ 99 w 99"/>
                <a:gd name="T3" fmla="*/ 54 h 97"/>
                <a:gd name="T4" fmla="*/ 99 w 99"/>
                <a:gd name="T5" fmla="*/ 43 h 97"/>
                <a:gd name="T6" fmla="*/ 86 w 99"/>
                <a:gd name="T7" fmla="*/ 37 h 97"/>
                <a:gd name="T8" fmla="*/ 83 w 99"/>
                <a:gd name="T9" fmla="*/ 31 h 97"/>
                <a:gd name="T10" fmla="*/ 88 w 99"/>
                <a:gd name="T11" fmla="*/ 18 h 97"/>
                <a:gd name="T12" fmla="*/ 81 w 99"/>
                <a:gd name="T13" fmla="*/ 10 h 97"/>
                <a:gd name="T14" fmla="*/ 67 w 99"/>
                <a:gd name="T15" fmla="*/ 16 h 97"/>
                <a:gd name="T16" fmla="*/ 61 w 99"/>
                <a:gd name="T17" fmla="*/ 13 h 97"/>
                <a:gd name="T18" fmla="*/ 55 w 99"/>
                <a:gd name="T19" fmla="*/ 0 h 97"/>
                <a:gd name="T20" fmla="*/ 44 w 99"/>
                <a:gd name="T21" fmla="*/ 0 h 97"/>
                <a:gd name="T22" fmla="*/ 38 w 99"/>
                <a:gd name="T23" fmla="*/ 13 h 97"/>
                <a:gd name="T24" fmla="*/ 32 w 99"/>
                <a:gd name="T25" fmla="*/ 16 h 97"/>
                <a:gd name="T26" fmla="*/ 18 w 99"/>
                <a:gd name="T27" fmla="*/ 11 h 97"/>
                <a:gd name="T28" fmla="*/ 11 w 99"/>
                <a:gd name="T29" fmla="*/ 18 h 97"/>
                <a:gd name="T30" fmla="*/ 16 w 99"/>
                <a:gd name="T31" fmla="*/ 32 h 97"/>
                <a:gd name="T32" fmla="*/ 14 w 99"/>
                <a:gd name="T33" fmla="*/ 37 h 97"/>
                <a:gd name="T34" fmla="*/ 0 w 99"/>
                <a:gd name="T35" fmla="*/ 43 h 97"/>
                <a:gd name="T36" fmla="*/ 0 w 99"/>
                <a:gd name="T37" fmla="*/ 54 h 97"/>
                <a:gd name="T38" fmla="*/ 14 w 99"/>
                <a:gd name="T39" fmla="*/ 60 h 97"/>
                <a:gd name="T40" fmla="*/ 16 w 99"/>
                <a:gd name="T41" fmla="*/ 66 h 97"/>
                <a:gd name="T42" fmla="*/ 11 w 99"/>
                <a:gd name="T43" fmla="*/ 79 h 97"/>
                <a:gd name="T44" fmla="*/ 19 w 99"/>
                <a:gd name="T45" fmla="*/ 87 h 97"/>
                <a:gd name="T46" fmla="*/ 32 w 99"/>
                <a:gd name="T47" fmla="*/ 81 h 97"/>
                <a:gd name="T48" fmla="*/ 38 w 99"/>
                <a:gd name="T49" fmla="*/ 84 h 97"/>
                <a:gd name="T50" fmla="*/ 45 w 99"/>
                <a:gd name="T51" fmla="*/ 97 h 97"/>
                <a:gd name="T52" fmla="*/ 55 w 99"/>
                <a:gd name="T53" fmla="*/ 97 h 97"/>
                <a:gd name="T54" fmla="*/ 61 w 99"/>
                <a:gd name="T55" fmla="*/ 84 h 97"/>
                <a:gd name="T56" fmla="*/ 67 w 99"/>
                <a:gd name="T57" fmla="*/ 81 h 97"/>
                <a:gd name="T58" fmla="*/ 81 w 99"/>
                <a:gd name="T59" fmla="*/ 86 h 97"/>
                <a:gd name="T60" fmla="*/ 89 w 99"/>
                <a:gd name="T61" fmla="*/ 79 h 97"/>
                <a:gd name="T62" fmla="*/ 83 w 99"/>
                <a:gd name="T63" fmla="*/ 66 h 97"/>
                <a:gd name="T64" fmla="*/ 86 w 99"/>
                <a:gd name="T65" fmla="*/ 60 h 97"/>
                <a:gd name="T66" fmla="*/ 50 w 99"/>
                <a:gd name="T67" fmla="*/ 64 h 97"/>
                <a:gd name="T68" fmla="*/ 34 w 99"/>
                <a:gd name="T69" fmla="*/ 49 h 97"/>
                <a:gd name="T70" fmla="*/ 50 w 99"/>
                <a:gd name="T71" fmla="*/ 33 h 97"/>
                <a:gd name="T72" fmla="*/ 66 w 99"/>
                <a:gd name="T73" fmla="*/ 49 h 97"/>
                <a:gd name="T74" fmla="*/ 50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6" y="60"/>
                  </a:moveTo>
                  <a:cubicBezTo>
                    <a:pt x="86" y="60"/>
                    <a:pt x="99" y="54"/>
                    <a:pt x="99" y="54"/>
                  </a:cubicBezTo>
                  <a:cubicBezTo>
                    <a:pt x="99" y="43"/>
                    <a:pt x="99" y="43"/>
                    <a:pt x="99" y="43"/>
                  </a:cubicBezTo>
                  <a:cubicBezTo>
                    <a:pt x="99" y="42"/>
                    <a:pt x="86" y="37"/>
                    <a:pt x="86" y="37"/>
                  </a:cubicBezTo>
                  <a:cubicBezTo>
                    <a:pt x="83" y="31"/>
                    <a:pt x="83" y="31"/>
                    <a:pt x="83" y="31"/>
                  </a:cubicBezTo>
                  <a:cubicBezTo>
                    <a:pt x="83" y="31"/>
                    <a:pt x="89" y="18"/>
                    <a:pt x="88" y="18"/>
                  </a:cubicBezTo>
                  <a:cubicBezTo>
                    <a:pt x="81" y="10"/>
                    <a:pt x="81" y="10"/>
                    <a:pt x="81" y="10"/>
                  </a:cubicBezTo>
                  <a:cubicBezTo>
                    <a:pt x="80" y="10"/>
                    <a:pt x="67" y="16"/>
                    <a:pt x="67" y="16"/>
                  </a:cubicBezTo>
                  <a:cubicBezTo>
                    <a:pt x="61" y="13"/>
                    <a:pt x="61" y="13"/>
                    <a:pt x="61" y="13"/>
                  </a:cubicBezTo>
                  <a:cubicBezTo>
                    <a:pt x="61" y="13"/>
                    <a:pt x="56" y="0"/>
                    <a:pt x="55" y="0"/>
                  </a:cubicBezTo>
                  <a:cubicBezTo>
                    <a:pt x="44" y="0"/>
                    <a:pt x="44" y="0"/>
                    <a:pt x="44" y="0"/>
                  </a:cubicBezTo>
                  <a:cubicBezTo>
                    <a:pt x="43" y="0"/>
                    <a:pt x="38" y="13"/>
                    <a:pt x="38" y="13"/>
                  </a:cubicBezTo>
                  <a:cubicBezTo>
                    <a:pt x="32" y="16"/>
                    <a:pt x="32" y="16"/>
                    <a:pt x="32" y="16"/>
                  </a:cubicBezTo>
                  <a:cubicBezTo>
                    <a:pt x="32" y="16"/>
                    <a:pt x="19" y="10"/>
                    <a:pt x="18" y="11"/>
                  </a:cubicBezTo>
                  <a:cubicBezTo>
                    <a:pt x="11" y="18"/>
                    <a:pt x="11" y="18"/>
                    <a:pt x="11" y="18"/>
                  </a:cubicBezTo>
                  <a:cubicBezTo>
                    <a:pt x="10" y="19"/>
                    <a:pt x="16" y="32"/>
                    <a:pt x="16" y="32"/>
                  </a:cubicBezTo>
                  <a:cubicBezTo>
                    <a:pt x="14" y="37"/>
                    <a:pt x="14" y="37"/>
                    <a:pt x="14" y="37"/>
                  </a:cubicBezTo>
                  <a:cubicBezTo>
                    <a:pt x="14" y="37"/>
                    <a:pt x="0" y="43"/>
                    <a:pt x="0" y="43"/>
                  </a:cubicBezTo>
                  <a:cubicBezTo>
                    <a:pt x="0" y="54"/>
                    <a:pt x="0" y="54"/>
                    <a:pt x="0" y="54"/>
                  </a:cubicBezTo>
                  <a:cubicBezTo>
                    <a:pt x="0" y="55"/>
                    <a:pt x="14" y="60"/>
                    <a:pt x="14" y="60"/>
                  </a:cubicBezTo>
                  <a:cubicBezTo>
                    <a:pt x="16" y="66"/>
                    <a:pt x="16" y="66"/>
                    <a:pt x="16" y="66"/>
                  </a:cubicBezTo>
                  <a:cubicBezTo>
                    <a:pt x="16" y="66"/>
                    <a:pt x="10" y="79"/>
                    <a:pt x="11" y="79"/>
                  </a:cubicBezTo>
                  <a:cubicBezTo>
                    <a:pt x="19" y="87"/>
                    <a:pt x="19" y="87"/>
                    <a:pt x="19" y="87"/>
                  </a:cubicBezTo>
                  <a:cubicBezTo>
                    <a:pt x="19" y="87"/>
                    <a:pt x="32" y="81"/>
                    <a:pt x="32" y="81"/>
                  </a:cubicBezTo>
                  <a:cubicBezTo>
                    <a:pt x="38" y="84"/>
                    <a:pt x="38" y="84"/>
                    <a:pt x="38" y="84"/>
                  </a:cubicBezTo>
                  <a:cubicBezTo>
                    <a:pt x="38" y="84"/>
                    <a:pt x="44" y="97"/>
                    <a:pt x="45" y="97"/>
                  </a:cubicBezTo>
                  <a:cubicBezTo>
                    <a:pt x="55" y="97"/>
                    <a:pt x="55" y="97"/>
                    <a:pt x="55" y="97"/>
                  </a:cubicBezTo>
                  <a:cubicBezTo>
                    <a:pt x="56" y="97"/>
                    <a:pt x="61" y="84"/>
                    <a:pt x="61" y="84"/>
                  </a:cubicBezTo>
                  <a:cubicBezTo>
                    <a:pt x="67" y="81"/>
                    <a:pt x="67" y="81"/>
                    <a:pt x="67" y="81"/>
                  </a:cubicBezTo>
                  <a:cubicBezTo>
                    <a:pt x="67" y="81"/>
                    <a:pt x="81" y="87"/>
                    <a:pt x="81" y="86"/>
                  </a:cubicBezTo>
                  <a:cubicBezTo>
                    <a:pt x="89" y="79"/>
                    <a:pt x="89" y="79"/>
                    <a:pt x="89" y="79"/>
                  </a:cubicBezTo>
                  <a:cubicBezTo>
                    <a:pt x="89" y="78"/>
                    <a:pt x="83" y="66"/>
                    <a:pt x="83" y="66"/>
                  </a:cubicBezTo>
                  <a:lnTo>
                    <a:pt x="86" y="60"/>
                  </a:lnTo>
                  <a:close/>
                  <a:moveTo>
                    <a:pt x="50" y="64"/>
                  </a:moveTo>
                  <a:cubicBezTo>
                    <a:pt x="41" y="64"/>
                    <a:pt x="34" y="57"/>
                    <a:pt x="34" y="49"/>
                  </a:cubicBezTo>
                  <a:cubicBezTo>
                    <a:pt x="34" y="40"/>
                    <a:pt x="41" y="33"/>
                    <a:pt x="50" y="33"/>
                  </a:cubicBezTo>
                  <a:cubicBezTo>
                    <a:pt x="58" y="33"/>
                    <a:pt x="66" y="40"/>
                    <a:pt x="66" y="49"/>
                  </a:cubicBezTo>
                  <a:cubicBezTo>
                    <a:pt x="66" y="57"/>
                    <a:pt x="58" y="64"/>
                    <a:pt x="50" y="6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10580" tIns="55290" rIns="110580" bIns="55290"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2902" b="0" i="0" u="none" strike="noStrike" kern="0" cap="none" spc="0" normalizeH="0" baseline="0" noProof="0">
                <a:ln>
                  <a:noFill/>
                </a:ln>
                <a:solidFill>
                  <a:srgbClr val="595959"/>
                </a:solidFill>
                <a:effectLst/>
                <a:uLnTx/>
                <a:uFillTx/>
                <a:latin typeface="Calibri"/>
                <a:ea typeface="微软雅黑"/>
              </a:endParaRPr>
            </a:p>
          </p:txBody>
        </p:sp>
        <p:sp>
          <p:nvSpPr>
            <p:cNvPr id="78" name="Freeform 56"/>
            <p:cNvSpPr>
              <a:spLocks noEditPoints="1"/>
            </p:cNvSpPr>
            <p:nvPr/>
          </p:nvSpPr>
          <p:spPr bwMode="auto">
            <a:xfrm>
              <a:off x="2501900" y="1905001"/>
              <a:ext cx="88900" cy="90488"/>
            </a:xfrm>
            <a:custGeom>
              <a:avLst/>
              <a:gdLst>
                <a:gd name="T0" fmla="*/ 41 w 47"/>
                <a:gd name="T1" fmla="*/ 23 h 48"/>
                <a:gd name="T2" fmla="*/ 41 w 47"/>
                <a:gd name="T3" fmla="*/ 20 h 48"/>
                <a:gd name="T4" fmla="*/ 45 w 47"/>
                <a:gd name="T5" fmla="*/ 14 h 48"/>
                <a:gd name="T6" fmla="*/ 42 w 47"/>
                <a:gd name="T7" fmla="*/ 9 h 48"/>
                <a:gd name="T8" fmla="*/ 35 w 47"/>
                <a:gd name="T9" fmla="*/ 11 h 48"/>
                <a:gd name="T10" fmla="*/ 33 w 47"/>
                <a:gd name="T11" fmla="*/ 9 h 48"/>
                <a:gd name="T12" fmla="*/ 31 w 47"/>
                <a:gd name="T13" fmla="*/ 2 h 48"/>
                <a:gd name="T14" fmla="*/ 26 w 47"/>
                <a:gd name="T15" fmla="*/ 1 h 48"/>
                <a:gd name="T16" fmla="*/ 22 w 47"/>
                <a:gd name="T17" fmla="*/ 6 h 48"/>
                <a:gd name="T18" fmla="*/ 19 w 47"/>
                <a:gd name="T19" fmla="*/ 7 h 48"/>
                <a:gd name="T20" fmla="*/ 14 w 47"/>
                <a:gd name="T21" fmla="*/ 3 h 48"/>
                <a:gd name="T22" fmla="*/ 9 w 47"/>
                <a:gd name="T23" fmla="*/ 5 h 48"/>
                <a:gd name="T24" fmla="*/ 10 w 47"/>
                <a:gd name="T25" fmla="*/ 12 h 48"/>
                <a:gd name="T26" fmla="*/ 8 w 47"/>
                <a:gd name="T27" fmla="*/ 15 h 48"/>
                <a:gd name="T28" fmla="*/ 1 w 47"/>
                <a:gd name="T29" fmla="*/ 16 h 48"/>
                <a:gd name="T30" fmla="*/ 0 w 47"/>
                <a:gd name="T31" fmla="*/ 21 h 48"/>
                <a:gd name="T32" fmla="*/ 6 w 47"/>
                <a:gd name="T33" fmla="*/ 25 h 48"/>
                <a:gd name="T34" fmla="*/ 6 w 47"/>
                <a:gd name="T35" fmla="*/ 28 h 48"/>
                <a:gd name="T36" fmla="*/ 2 w 47"/>
                <a:gd name="T37" fmla="*/ 34 h 48"/>
                <a:gd name="T38" fmla="*/ 5 w 47"/>
                <a:gd name="T39" fmla="*/ 39 h 48"/>
                <a:gd name="T40" fmla="*/ 12 w 47"/>
                <a:gd name="T41" fmla="*/ 38 h 48"/>
                <a:gd name="T42" fmla="*/ 14 w 47"/>
                <a:gd name="T43" fmla="*/ 39 h 48"/>
                <a:gd name="T44" fmla="*/ 15 w 47"/>
                <a:gd name="T45" fmla="*/ 46 h 48"/>
                <a:gd name="T46" fmla="*/ 20 w 47"/>
                <a:gd name="T47" fmla="*/ 48 h 48"/>
                <a:gd name="T48" fmla="*/ 24 w 47"/>
                <a:gd name="T49" fmla="*/ 42 h 48"/>
                <a:gd name="T50" fmla="*/ 27 w 47"/>
                <a:gd name="T51" fmla="*/ 42 h 48"/>
                <a:gd name="T52" fmla="*/ 33 w 47"/>
                <a:gd name="T53" fmla="*/ 46 h 48"/>
                <a:gd name="T54" fmla="*/ 38 w 47"/>
                <a:gd name="T55" fmla="*/ 43 h 48"/>
                <a:gd name="T56" fmla="*/ 37 w 47"/>
                <a:gd name="T57" fmla="*/ 36 h 48"/>
                <a:gd name="T58" fmla="*/ 38 w 47"/>
                <a:gd name="T59" fmla="*/ 33 h 48"/>
                <a:gd name="T60" fmla="*/ 45 w 47"/>
                <a:gd name="T61" fmla="*/ 32 h 48"/>
                <a:gd name="T62" fmla="*/ 46 w 47"/>
                <a:gd name="T63" fmla="*/ 27 h 48"/>
                <a:gd name="T64" fmla="*/ 41 w 47"/>
                <a:gd name="T65" fmla="*/ 23 h 48"/>
                <a:gd name="T66" fmla="*/ 31 w 47"/>
                <a:gd name="T67" fmla="*/ 26 h 48"/>
                <a:gd name="T68" fmla="*/ 22 w 47"/>
                <a:gd name="T69" fmla="*/ 31 h 48"/>
                <a:gd name="T70" fmla="*/ 16 w 47"/>
                <a:gd name="T71" fmla="*/ 22 h 48"/>
                <a:gd name="T72" fmla="*/ 25 w 47"/>
                <a:gd name="T73" fmla="*/ 17 h 48"/>
                <a:gd name="T74" fmla="*/ 31 w 47"/>
                <a:gd name="T75" fmla="*/ 2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48">
                  <a:moveTo>
                    <a:pt x="41" y="23"/>
                  </a:moveTo>
                  <a:cubicBezTo>
                    <a:pt x="41" y="20"/>
                    <a:pt x="41" y="20"/>
                    <a:pt x="41" y="20"/>
                  </a:cubicBezTo>
                  <a:cubicBezTo>
                    <a:pt x="41" y="20"/>
                    <a:pt x="45" y="14"/>
                    <a:pt x="45" y="14"/>
                  </a:cubicBezTo>
                  <a:cubicBezTo>
                    <a:pt x="42" y="9"/>
                    <a:pt x="42" y="9"/>
                    <a:pt x="42" y="9"/>
                  </a:cubicBezTo>
                  <a:cubicBezTo>
                    <a:pt x="42" y="9"/>
                    <a:pt x="35" y="11"/>
                    <a:pt x="35" y="11"/>
                  </a:cubicBezTo>
                  <a:cubicBezTo>
                    <a:pt x="33" y="9"/>
                    <a:pt x="33" y="9"/>
                    <a:pt x="33" y="9"/>
                  </a:cubicBezTo>
                  <a:cubicBezTo>
                    <a:pt x="33" y="9"/>
                    <a:pt x="32" y="2"/>
                    <a:pt x="31" y="2"/>
                  </a:cubicBezTo>
                  <a:cubicBezTo>
                    <a:pt x="26" y="1"/>
                    <a:pt x="26" y="1"/>
                    <a:pt x="26" y="1"/>
                  </a:cubicBezTo>
                  <a:cubicBezTo>
                    <a:pt x="26" y="0"/>
                    <a:pt x="22" y="6"/>
                    <a:pt x="22" y="6"/>
                  </a:cubicBezTo>
                  <a:cubicBezTo>
                    <a:pt x="19" y="7"/>
                    <a:pt x="19" y="7"/>
                    <a:pt x="19" y="7"/>
                  </a:cubicBezTo>
                  <a:cubicBezTo>
                    <a:pt x="19" y="7"/>
                    <a:pt x="14" y="2"/>
                    <a:pt x="14" y="3"/>
                  </a:cubicBezTo>
                  <a:cubicBezTo>
                    <a:pt x="9" y="5"/>
                    <a:pt x="9" y="5"/>
                    <a:pt x="9" y="5"/>
                  </a:cubicBezTo>
                  <a:cubicBezTo>
                    <a:pt x="9" y="6"/>
                    <a:pt x="10" y="12"/>
                    <a:pt x="10" y="12"/>
                  </a:cubicBezTo>
                  <a:cubicBezTo>
                    <a:pt x="8" y="15"/>
                    <a:pt x="8" y="15"/>
                    <a:pt x="8" y="15"/>
                  </a:cubicBezTo>
                  <a:cubicBezTo>
                    <a:pt x="8" y="15"/>
                    <a:pt x="2" y="16"/>
                    <a:pt x="1" y="16"/>
                  </a:cubicBezTo>
                  <a:cubicBezTo>
                    <a:pt x="0" y="21"/>
                    <a:pt x="0" y="21"/>
                    <a:pt x="0" y="21"/>
                  </a:cubicBezTo>
                  <a:cubicBezTo>
                    <a:pt x="0" y="22"/>
                    <a:pt x="6" y="25"/>
                    <a:pt x="6" y="25"/>
                  </a:cubicBezTo>
                  <a:cubicBezTo>
                    <a:pt x="6" y="28"/>
                    <a:pt x="6" y="28"/>
                    <a:pt x="6" y="28"/>
                  </a:cubicBezTo>
                  <a:cubicBezTo>
                    <a:pt x="6" y="28"/>
                    <a:pt x="2" y="34"/>
                    <a:pt x="2" y="34"/>
                  </a:cubicBezTo>
                  <a:cubicBezTo>
                    <a:pt x="5" y="39"/>
                    <a:pt x="5" y="39"/>
                    <a:pt x="5" y="39"/>
                  </a:cubicBezTo>
                  <a:cubicBezTo>
                    <a:pt x="5" y="39"/>
                    <a:pt x="12" y="38"/>
                    <a:pt x="12" y="38"/>
                  </a:cubicBezTo>
                  <a:cubicBezTo>
                    <a:pt x="14" y="39"/>
                    <a:pt x="14" y="39"/>
                    <a:pt x="14" y="39"/>
                  </a:cubicBezTo>
                  <a:cubicBezTo>
                    <a:pt x="14" y="39"/>
                    <a:pt x="15" y="46"/>
                    <a:pt x="15" y="46"/>
                  </a:cubicBezTo>
                  <a:cubicBezTo>
                    <a:pt x="20" y="48"/>
                    <a:pt x="20" y="48"/>
                    <a:pt x="20" y="48"/>
                  </a:cubicBezTo>
                  <a:cubicBezTo>
                    <a:pt x="21" y="48"/>
                    <a:pt x="24" y="42"/>
                    <a:pt x="24" y="42"/>
                  </a:cubicBezTo>
                  <a:cubicBezTo>
                    <a:pt x="27" y="42"/>
                    <a:pt x="27" y="42"/>
                    <a:pt x="27" y="42"/>
                  </a:cubicBezTo>
                  <a:cubicBezTo>
                    <a:pt x="27" y="42"/>
                    <a:pt x="33" y="46"/>
                    <a:pt x="33" y="46"/>
                  </a:cubicBezTo>
                  <a:cubicBezTo>
                    <a:pt x="38" y="43"/>
                    <a:pt x="38" y="43"/>
                    <a:pt x="38" y="43"/>
                  </a:cubicBezTo>
                  <a:cubicBezTo>
                    <a:pt x="38" y="43"/>
                    <a:pt x="37" y="36"/>
                    <a:pt x="37" y="36"/>
                  </a:cubicBezTo>
                  <a:cubicBezTo>
                    <a:pt x="38" y="33"/>
                    <a:pt x="38" y="33"/>
                    <a:pt x="38" y="33"/>
                  </a:cubicBezTo>
                  <a:cubicBezTo>
                    <a:pt x="38" y="33"/>
                    <a:pt x="45" y="32"/>
                    <a:pt x="45" y="32"/>
                  </a:cubicBezTo>
                  <a:cubicBezTo>
                    <a:pt x="46" y="27"/>
                    <a:pt x="46" y="27"/>
                    <a:pt x="46" y="27"/>
                  </a:cubicBezTo>
                  <a:cubicBezTo>
                    <a:pt x="47" y="27"/>
                    <a:pt x="41" y="23"/>
                    <a:pt x="41" y="23"/>
                  </a:cubicBezTo>
                  <a:close/>
                  <a:moveTo>
                    <a:pt x="31" y="26"/>
                  </a:moveTo>
                  <a:cubicBezTo>
                    <a:pt x="30" y="30"/>
                    <a:pt x="26" y="32"/>
                    <a:pt x="22" y="31"/>
                  </a:cubicBezTo>
                  <a:cubicBezTo>
                    <a:pt x="18" y="30"/>
                    <a:pt x="15" y="26"/>
                    <a:pt x="16" y="22"/>
                  </a:cubicBezTo>
                  <a:cubicBezTo>
                    <a:pt x="17" y="18"/>
                    <a:pt x="21" y="16"/>
                    <a:pt x="25" y="17"/>
                  </a:cubicBezTo>
                  <a:cubicBezTo>
                    <a:pt x="29" y="18"/>
                    <a:pt x="32" y="22"/>
                    <a:pt x="31" y="2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10580" tIns="55290" rIns="110580" bIns="55290" numCol="1" anchor="t" anchorCtr="0" compatLnSpc="1">
              <a:prstTxWarp prst="textNoShape">
                <a:avLst/>
              </a:prstTxWarp>
            </a:bodyPr>
            <a:lstStyle/>
            <a:p>
              <a:pPr marL="0" marR="0" lvl="0" indent="0" algn="l" defTabSz="829361" rtl="0" eaLnBrk="1" fontAlgn="auto" latinLnBrk="0" hangingPunct="1">
                <a:lnSpc>
                  <a:spcPct val="100000"/>
                </a:lnSpc>
                <a:spcBef>
                  <a:spcPts val="0"/>
                </a:spcBef>
                <a:spcAft>
                  <a:spcPts val="0"/>
                </a:spcAft>
                <a:buClrTx/>
                <a:buSzTx/>
                <a:buFontTx/>
                <a:buNone/>
                <a:tabLst/>
                <a:defRPr/>
              </a:pPr>
              <a:endParaRPr kumimoji="0" lang="en-US" sz="2902" b="0" i="0" u="none" strike="noStrike" kern="0" cap="none" spc="0" normalizeH="0" baseline="0" noProof="0">
                <a:ln>
                  <a:noFill/>
                </a:ln>
                <a:solidFill>
                  <a:srgbClr val="595959"/>
                </a:solidFill>
                <a:effectLst/>
                <a:uLnTx/>
                <a:uFillTx/>
                <a:latin typeface="Calibri"/>
                <a:ea typeface="微软雅黑"/>
              </a:endParaRPr>
            </a:p>
          </p:txBody>
        </p:sp>
      </p:grpSp>
      <p:sp>
        <p:nvSpPr>
          <p:cNvPr id="79" name="Rectangle 45"/>
          <p:cNvSpPr/>
          <p:nvPr/>
        </p:nvSpPr>
        <p:spPr>
          <a:xfrm>
            <a:off x="3166450" y="4341486"/>
            <a:ext cx="1038277" cy="3155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451"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台灣研發</a:t>
            </a:r>
            <a:endParaRPr kumimoji="1" lang="en-US" sz="1451"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sp>
        <p:nvSpPr>
          <p:cNvPr id="80" name="Rectangle 49"/>
          <p:cNvSpPr/>
          <p:nvPr/>
        </p:nvSpPr>
        <p:spPr>
          <a:xfrm>
            <a:off x="6861398" y="3599054"/>
            <a:ext cx="1038277" cy="3155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451"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rPr>
              <a:t>產品一</a:t>
            </a:r>
            <a:endParaRPr kumimoji="1" lang="en-US" altLang="zh-CN" sz="1451" b="0" i="0" u="none" strike="noStrike" kern="1200" cap="none" spc="0" normalizeH="0" baseline="0" noProof="0" dirty="0">
              <a:ln>
                <a:noFill/>
              </a:ln>
              <a:solidFill>
                <a:prstClr val="white"/>
              </a:solidFill>
              <a:effectLst/>
              <a:uLnTx/>
              <a:uFillTx/>
              <a:latin typeface="Open Sans" pitchFamily="34" charset="0"/>
              <a:ea typeface="Open Sans" pitchFamily="34" charset="0"/>
              <a:cs typeface="Open Sans" pitchFamily="34" charset="0"/>
            </a:endParaRPr>
          </a:p>
        </p:txBody>
      </p:sp>
      <p:cxnSp>
        <p:nvCxnSpPr>
          <p:cNvPr id="81" name="直線單箭頭接點 80"/>
          <p:cNvCxnSpPr/>
          <p:nvPr/>
        </p:nvCxnSpPr>
        <p:spPr>
          <a:xfrm flipH="1">
            <a:off x="4703397" y="3654186"/>
            <a:ext cx="1502145" cy="303957"/>
          </a:xfrm>
          <a:prstGeom prst="straightConnector1">
            <a:avLst/>
          </a:prstGeom>
          <a:noFill/>
          <a:ln w="12700" cap="flat" cmpd="sng" algn="ctr">
            <a:solidFill>
              <a:srgbClr val="C00000"/>
            </a:solidFill>
            <a:prstDash val="solid"/>
            <a:tailEnd type="triangle"/>
          </a:ln>
          <a:effectLst/>
        </p:spPr>
      </p:cxnSp>
      <p:cxnSp>
        <p:nvCxnSpPr>
          <p:cNvPr id="83" name="直線單箭頭接點 82"/>
          <p:cNvCxnSpPr/>
          <p:nvPr/>
        </p:nvCxnSpPr>
        <p:spPr>
          <a:xfrm flipH="1" flipV="1">
            <a:off x="4703397" y="4590570"/>
            <a:ext cx="1502145" cy="494388"/>
          </a:xfrm>
          <a:prstGeom prst="straightConnector1">
            <a:avLst/>
          </a:prstGeom>
          <a:noFill/>
          <a:ln w="12700" cap="flat" cmpd="sng" algn="ctr">
            <a:solidFill>
              <a:srgbClr val="C00000"/>
            </a:solidFill>
            <a:prstDash val="solid"/>
            <a:tailEnd type="triangle"/>
          </a:ln>
          <a:effectLst/>
        </p:spPr>
      </p:cxnSp>
      <p:sp>
        <p:nvSpPr>
          <p:cNvPr id="85" name="矩形 84"/>
          <p:cNvSpPr/>
          <p:nvPr/>
        </p:nvSpPr>
        <p:spPr>
          <a:xfrm>
            <a:off x="8162738" y="2907879"/>
            <a:ext cx="1829690" cy="963149"/>
          </a:xfrm>
          <a:prstGeom prst="rect">
            <a:avLst/>
          </a:prstGeom>
          <a:noFill/>
        </p:spPr>
        <p:txBody>
          <a:bodyPr wrap="square">
            <a:spAutoFit/>
          </a:bodyPr>
          <a:lstStyle/>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協助試辦運行</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產品功能發展</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產品維護</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p:txBody>
      </p:sp>
      <p:sp>
        <p:nvSpPr>
          <p:cNvPr id="86" name="矩形 85"/>
          <p:cNvSpPr/>
          <p:nvPr/>
        </p:nvSpPr>
        <p:spPr>
          <a:xfrm>
            <a:off x="8162738" y="4881890"/>
            <a:ext cx="1829690" cy="963149"/>
          </a:xfrm>
          <a:prstGeom prst="rect">
            <a:avLst/>
          </a:prstGeom>
          <a:noFill/>
        </p:spPr>
        <p:txBody>
          <a:bodyPr wrap="square">
            <a:spAutoFit/>
          </a:bodyPr>
          <a:lstStyle/>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協助試辦運行</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產品功能發展</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產品維護</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p:txBody>
      </p:sp>
      <p:sp>
        <p:nvSpPr>
          <p:cNvPr id="87" name="矩形 86"/>
          <p:cNvSpPr/>
          <p:nvPr/>
        </p:nvSpPr>
        <p:spPr>
          <a:xfrm>
            <a:off x="2901138" y="4817547"/>
            <a:ext cx="2124140" cy="1543692"/>
          </a:xfrm>
          <a:prstGeom prst="rect">
            <a:avLst/>
          </a:prstGeom>
          <a:noFill/>
        </p:spPr>
        <p:txBody>
          <a:bodyPr wrap="square">
            <a:spAutoFit/>
          </a:bodyPr>
          <a:lstStyle/>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產品規劃</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測試、推廣安排</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核心功能研發</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zh-TW" sz="1451" b="0" i="0" u="none" strike="noStrike" kern="1200" cap="none" spc="0" normalizeH="0" baseline="0" noProof="0" dirty="0">
                <a:ln>
                  <a:noFill/>
                </a:ln>
                <a:solidFill>
                  <a:srgbClr val="595959"/>
                </a:solidFill>
                <a:effectLst/>
                <a:uLnTx/>
                <a:uFillTx/>
                <a:latin typeface="Calibri"/>
                <a:ea typeface="微软雅黑"/>
              </a:rPr>
              <a:t>      - </a:t>
            </a:r>
            <a:r>
              <a:rPr kumimoji="1" lang="zh-TW" altLang="en-US" sz="1451" b="0" i="0" u="none" strike="noStrike" kern="1200" cap="none" spc="0" normalizeH="0" baseline="0" noProof="0" dirty="0">
                <a:ln>
                  <a:noFill/>
                </a:ln>
                <a:solidFill>
                  <a:srgbClr val="595959"/>
                </a:solidFill>
                <a:effectLst/>
                <a:uLnTx/>
                <a:uFillTx/>
                <a:latin typeface="Calibri"/>
                <a:ea typeface="微软雅黑"/>
              </a:rPr>
              <a:t>電子病歷</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zh-TW" sz="1451" b="0" i="0" u="none" strike="noStrike" kern="1200" cap="none" spc="0" normalizeH="0" baseline="0" noProof="0" dirty="0">
                <a:ln>
                  <a:noFill/>
                </a:ln>
                <a:solidFill>
                  <a:srgbClr val="595959"/>
                </a:solidFill>
                <a:effectLst/>
                <a:uLnTx/>
                <a:uFillTx/>
                <a:latin typeface="Calibri"/>
                <a:ea typeface="微软雅黑"/>
              </a:rPr>
              <a:t>      - </a:t>
            </a:r>
            <a:r>
              <a:rPr kumimoji="1" lang="zh-TW" altLang="en-US" sz="1451" b="0" i="0" u="none" strike="noStrike" kern="1200" cap="none" spc="0" normalizeH="0" baseline="0" noProof="0" dirty="0">
                <a:ln>
                  <a:noFill/>
                </a:ln>
                <a:solidFill>
                  <a:srgbClr val="595959"/>
                </a:solidFill>
                <a:effectLst/>
                <a:uLnTx/>
                <a:uFillTx/>
                <a:latin typeface="Calibri"/>
                <a:ea typeface="微软雅黑"/>
              </a:rPr>
              <a:t>介接模組</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p:txBody>
      </p:sp>
      <p:sp>
        <p:nvSpPr>
          <p:cNvPr id="88" name="矩形 87"/>
          <p:cNvSpPr/>
          <p:nvPr/>
        </p:nvSpPr>
        <p:spPr>
          <a:xfrm>
            <a:off x="4267303" y="1075070"/>
            <a:ext cx="2124140" cy="1253420"/>
          </a:xfrm>
          <a:prstGeom prst="rect">
            <a:avLst/>
          </a:prstGeom>
          <a:noFill/>
        </p:spPr>
        <p:txBody>
          <a:bodyPr wrap="square">
            <a:spAutoFit/>
          </a:bodyPr>
          <a:lstStyle/>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地方技術諮詢</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地方客製化調整</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蒐集在地需求</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a:p>
            <a:pPr marL="259175" marR="0" lvl="0" indent="-259175"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zh-TW" altLang="en-US" sz="1451" b="0" i="0" u="none" strike="noStrike" kern="1200" cap="none" spc="0" normalizeH="0" baseline="0" noProof="0" dirty="0">
                <a:ln>
                  <a:noFill/>
                </a:ln>
                <a:solidFill>
                  <a:srgbClr val="595959"/>
                </a:solidFill>
                <a:effectLst/>
                <a:uLnTx/>
                <a:uFillTx/>
                <a:latin typeface="Calibri"/>
                <a:ea typeface="微软雅黑"/>
              </a:rPr>
              <a:t>溝通產品發展</a:t>
            </a:r>
            <a:endParaRPr kumimoji="1" lang="en-US" altLang="zh-TW" sz="1451" b="0" i="0" u="none" strike="noStrike" kern="1200" cap="none" spc="0" normalizeH="0" baseline="0" noProof="0" dirty="0">
              <a:ln>
                <a:noFill/>
              </a:ln>
              <a:solidFill>
                <a:srgbClr val="595959"/>
              </a:solidFill>
              <a:effectLst/>
              <a:uLnTx/>
              <a:uFillTx/>
              <a:latin typeface="Calibri"/>
              <a:ea typeface="微软雅黑"/>
            </a:endParaRPr>
          </a:p>
        </p:txBody>
      </p:sp>
    </p:spTree>
    <p:extLst>
      <p:ext uri="{BB962C8B-B14F-4D97-AF65-F5344CB8AC3E}">
        <p14:creationId xmlns:p14="http://schemas.microsoft.com/office/powerpoint/2010/main" val="3991093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a:extLst>
              <a:ext uri="{FF2B5EF4-FFF2-40B4-BE49-F238E27FC236}">
                <a16:creationId xmlns:a16="http://schemas.microsoft.com/office/drawing/2014/main" id="{77253C79-9DF7-4793-B57F-444912BBE43F}"/>
              </a:ext>
            </a:extLst>
          </p:cNvPr>
          <p:cNvSpPr txBox="1"/>
          <p:nvPr/>
        </p:nvSpPr>
        <p:spPr>
          <a:xfrm>
            <a:off x="2293080" y="332656"/>
            <a:ext cx="3914091"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4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半島以泰國為主</a:t>
            </a:r>
          </a:p>
        </p:txBody>
      </p:sp>
      <p:graphicFrame>
        <p:nvGraphicFramePr>
          <p:cNvPr id="29" name="資料庫圖表 28">
            <a:extLst>
              <a:ext uri="{FF2B5EF4-FFF2-40B4-BE49-F238E27FC236}">
                <a16:creationId xmlns:a16="http://schemas.microsoft.com/office/drawing/2014/main" id="{09C884FE-4454-4146-AD64-000F69D067D8}"/>
              </a:ext>
            </a:extLst>
          </p:cNvPr>
          <p:cNvGraphicFramePr/>
          <p:nvPr/>
        </p:nvGraphicFramePr>
        <p:xfrm>
          <a:off x="6330027" y="1330030"/>
          <a:ext cx="3643256" cy="4402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矩形 29">
            <a:extLst>
              <a:ext uri="{FF2B5EF4-FFF2-40B4-BE49-F238E27FC236}">
                <a16:creationId xmlns:a16="http://schemas.microsoft.com/office/drawing/2014/main" id="{04DA2EBD-8947-44DF-B48B-5F5F53743821}"/>
              </a:ext>
            </a:extLst>
          </p:cNvPr>
          <p:cNvSpPr/>
          <p:nvPr/>
        </p:nvSpPr>
        <p:spPr>
          <a:xfrm>
            <a:off x="4648272" y="5722112"/>
            <a:ext cx="4024313" cy="46166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dirty="0">
              <a:ln>
                <a:noFill/>
              </a:ln>
              <a:solidFill>
                <a:prstClr val="black"/>
              </a:solidFill>
              <a:effectLst/>
              <a:uLnTx/>
              <a:uFillTx/>
              <a:latin typeface="Times New Roman" charset="0"/>
              <a:ea typeface="新細明體" charset="0"/>
            </a:endParaRPr>
          </a:p>
        </p:txBody>
      </p:sp>
      <p:pic>
        <p:nvPicPr>
          <p:cNvPr id="31" name="圖片 30">
            <a:extLst>
              <a:ext uri="{FF2B5EF4-FFF2-40B4-BE49-F238E27FC236}">
                <a16:creationId xmlns:a16="http://schemas.microsoft.com/office/drawing/2014/main" id="{A9262A23-D651-4505-B8AB-482BDE948D1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50582" y="1026584"/>
            <a:ext cx="3599083" cy="5157192"/>
          </a:xfrm>
          <a:prstGeom prst="rect">
            <a:avLst/>
          </a:prstGeom>
        </p:spPr>
      </p:pic>
      <p:pic>
        <p:nvPicPr>
          <p:cNvPr id="2" name="圖片 1" descr="IMG_1966.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13013" y="260648"/>
            <a:ext cx="1098988" cy="1014450"/>
          </a:xfrm>
          <a:prstGeom prst="rect">
            <a:avLst/>
          </a:prstGeom>
        </p:spPr>
      </p:pic>
      <p:pic>
        <p:nvPicPr>
          <p:cNvPr id="3" name="圖片 2" descr="IMG_1717.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87299" y="260648"/>
            <a:ext cx="1092122" cy="1008112"/>
          </a:xfrm>
          <a:prstGeom prst="rect">
            <a:avLst/>
          </a:prstGeom>
        </p:spPr>
      </p:pic>
      <p:pic>
        <p:nvPicPr>
          <p:cNvPr id="4" name="圖片 3" descr="IMG_0142.jpg"/>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681066" y="5517232"/>
            <a:ext cx="1696689" cy="1126960"/>
          </a:xfrm>
          <a:prstGeom prst="rect">
            <a:avLst/>
          </a:prstGeom>
        </p:spPr>
      </p:pic>
      <p:pic>
        <p:nvPicPr>
          <p:cNvPr id="5" name="圖片 4" descr="IMG_6985.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101390" y="5445224"/>
            <a:ext cx="1374490" cy="1268760"/>
          </a:xfrm>
          <a:prstGeom prst="rect">
            <a:avLst/>
          </a:prstGeom>
        </p:spPr>
      </p:pic>
      <p:pic>
        <p:nvPicPr>
          <p:cNvPr id="6" name="圖片 5" descr="IMG_6806.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087950" y="4077072"/>
            <a:ext cx="1450027" cy="1338486"/>
          </a:xfrm>
          <a:prstGeom prst="rect">
            <a:avLst/>
          </a:prstGeom>
        </p:spPr>
      </p:pic>
      <p:pic>
        <p:nvPicPr>
          <p:cNvPr id="8" name="圖片 7" descr="IMG_8522.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441652" y="116632"/>
            <a:ext cx="1248139" cy="1152128"/>
          </a:xfrm>
          <a:prstGeom prst="rect">
            <a:avLst/>
          </a:prstGeom>
        </p:spPr>
      </p:pic>
      <p:pic>
        <p:nvPicPr>
          <p:cNvPr id="10" name="圖片 9" descr="IMG_8041.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731152" y="5445224"/>
            <a:ext cx="1374180" cy="1268760"/>
          </a:xfrm>
          <a:prstGeom prst="rect">
            <a:avLst/>
          </a:prstGeom>
        </p:spPr>
      </p:pic>
    </p:spTree>
    <p:extLst>
      <p:ext uri="{BB962C8B-B14F-4D97-AF65-F5344CB8AC3E}">
        <p14:creationId xmlns:p14="http://schemas.microsoft.com/office/powerpoint/2010/main" val="258452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4"/>
          <p:cNvGraphicFramePr>
            <a:graphicFrameLocks noGrp="1"/>
          </p:cNvGraphicFramePr>
          <p:nvPr>
            <p:ph idx="4294967295"/>
          </p:nvPr>
        </p:nvGraphicFramePr>
        <p:xfrm>
          <a:off x="1981200" y="1828800"/>
          <a:ext cx="8229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標題 1"/>
          <p:cNvSpPr txBox="1">
            <a:spLocks/>
          </p:cNvSpPr>
          <p:nvPr/>
        </p:nvSpPr>
        <p:spPr>
          <a:xfrm>
            <a:off x="3352802" y="381000"/>
            <a:ext cx="6381495" cy="1107996"/>
          </a:xfrm>
          <a:prstGeom prst="rect">
            <a:avLst/>
          </a:prstGeom>
        </p:spPr>
        <p:txBody>
          <a:bodyPr wrap="square" lIns="0" tIns="0" rIns="0" bIns="0">
            <a:spAutoFit/>
          </a:bodyPr>
          <a:lstStyle>
            <a:lvl1pPr>
              <a:defRPr sz="3400" b="0" i="0">
                <a:solidFill>
                  <a:schemeClr val="tx1"/>
                </a:solidFill>
                <a:latin typeface="Noto Sans Mono CJK JP Regular"/>
                <a:ea typeface="+mj-ea"/>
                <a:cs typeface="Noto Sans Mono CJK JP Regula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600" b="1" i="0" u="none" strike="noStrike" kern="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Success cases with Medical management and IT Solution</a:t>
            </a:r>
            <a:endParaRPr kumimoji="1" lang="zh-TW" altLang="en-US" sz="3600" b="1" i="0" u="none" strike="noStrike" kern="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532576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3777" y="257377"/>
            <a:ext cx="6219825" cy="504625"/>
          </a:xfrm>
          <a:prstGeom prst="rect">
            <a:avLst/>
          </a:prstGeom>
        </p:spPr>
        <p:txBody>
          <a:bodyPr vert="horz" wrap="square" lIns="0" tIns="12065" rIns="0" bIns="0" rtlCol="0" anchor="b" anchorCtr="0">
            <a:spAutoFit/>
          </a:bodyPr>
          <a:lstStyle/>
          <a:p>
            <a:pPr marL="12700">
              <a:spcBef>
                <a:spcPts val="95"/>
              </a:spcBef>
            </a:pPr>
            <a:r>
              <a:rPr lang="en-US" altLang="zh-TW" sz="3200" b="1" spc="15" dirty="0">
                <a:latin typeface="Arial" panose="020B0604020202020204" pitchFamily="34" charset="0"/>
                <a:cs typeface="Arial" panose="020B0604020202020204" pitchFamily="34" charset="0"/>
              </a:rPr>
              <a:t>Case</a:t>
            </a:r>
            <a:r>
              <a:rPr lang="en-US" altLang="zh-TW" sz="3200" b="1" spc="-10" dirty="0">
                <a:latin typeface="Arial" panose="020B0604020202020204" pitchFamily="34" charset="0"/>
                <a:cs typeface="Arial" panose="020B0604020202020204" pitchFamily="34" charset="0"/>
              </a:rPr>
              <a:t>-</a:t>
            </a:r>
            <a:r>
              <a:rPr lang="en-US" altLang="zh-TW" sz="3200" b="1" spc="-5" dirty="0">
                <a:latin typeface="Arial" panose="020B0604020202020204" pitchFamily="34" charset="0"/>
                <a:cs typeface="Arial" panose="020B0604020202020204" pitchFamily="34" charset="0"/>
              </a:rPr>
              <a:t>Nursing home</a:t>
            </a:r>
            <a:endParaRPr sz="3400" b="1" dirty="0">
              <a:latin typeface="Arial" panose="020B0604020202020204" pitchFamily="34" charset="0"/>
              <a:cs typeface="Arial" panose="020B0604020202020204" pitchFamily="34" charset="0"/>
            </a:endParaRPr>
          </a:p>
        </p:txBody>
      </p:sp>
      <p:sp>
        <p:nvSpPr>
          <p:cNvPr id="3" name="object 3"/>
          <p:cNvSpPr/>
          <p:nvPr/>
        </p:nvSpPr>
        <p:spPr>
          <a:xfrm>
            <a:off x="2585859" y="1844865"/>
            <a:ext cx="7020306" cy="4154678"/>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 name="object 4"/>
          <p:cNvSpPr txBox="1"/>
          <p:nvPr/>
        </p:nvSpPr>
        <p:spPr>
          <a:xfrm>
            <a:off x="2502509" y="1076961"/>
            <a:ext cx="7139940" cy="1195705"/>
          </a:xfrm>
          <a:prstGeom prst="rect">
            <a:avLst/>
          </a:prstGeom>
        </p:spPr>
        <p:txBody>
          <a:bodyPr vert="horz" wrap="square" lIns="0" tIns="13335" rIns="0" bIns="0" rtlCol="0">
            <a:spAutoFit/>
          </a:bodyPr>
          <a:lstStyle/>
          <a:p>
            <a:pPr marL="12700" marR="5080" lvl="0" indent="0" algn="l" defTabSz="914400" rtl="0" eaLnBrk="1" fontAlgn="base" latinLnBrk="0" hangingPunct="1">
              <a:lnSpc>
                <a:spcPct val="100000"/>
              </a:lnSpc>
              <a:spcBef>
                <a:spcPts val="105"/>
              </a:spcBef>
              <a:spcAft>
                <a:spcPct val="0"/>
              </a:spcAft>
              <a:buClrTx/>
              <a:buSzTx/>
              <a:buFontTx/>
              <a:buNone/>
              <a:tabLst/>
              <a:defRPr/>
            </a:pP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透過行</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動</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量</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測</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裝置及</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行</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動</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照</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護表單</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結</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合</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照護管</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理</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資</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訊</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化系統，  </a:t>
            </a:r>
            <a:r>
              <a:rPr kumimoji="1" sz="2000" b="0" i="0" u="none" strike="noStrike" kern="1200" cap="none" spc="10" normalizeH="0" baseline="0" noProof="0" dirty="0">
                <a:ln>
                  <a:noFill/>
                </a:ln>
                <a:solidFill>
                  <a:prstClr val="black"/>
                </a:solidFill>
                <a:effectLst/>
                <a:uLnTx/>
                <a:uFillTx/>
                <a:latin typeface="Noto Sans Mono CJK JP Regular"/>
                <a:ea typeface="新細明體" charset="0"/>
                <a:cs typeface="Noto Sans Mono CJK JP Regular"/>
              </a:rPr>
              <a:t>強化</a:t>
            </a:r>
            <a:r>
              <a:rPr kumimoji="1" sz="2000" b="0" i="0" u="none" strike="noStrike" kern="1200" cap="none" spc="-5" normalizeH="0" baseline="0" noProof="0" dirty="0">
                <a:ln>
                  <a:noFill/>
                </a:ln>
                <a:solidFill>
                  <a:prstClr val="black"/>
                </a:solidFill>
                <a:effectLst/>
                <a:uLnTx/>
                <a:uFillTx/>
                <a:latin typeface="Arial"/>
                <a:ea typeface="新細明體" charset="0"/>
                <a:cs typeface="Arial"/>
              </a:rPr>
              <a:t>SOP</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提升</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居</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家護</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理</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及居</a:t>
            </a:r>
            <a:r>
              <a:rPr kumimoji="1" sz="2000" b="0" i="0" u="none" strike="noStrike" kern="1200" cap="none" spc="-10" normalizeH="0" baseline="0" noProof="0" dirty="0">
                <a:ln>
                  <a:noFill/>
                </a:ln>
                <a:solidFill>
                  <a:prstClr val="black"/>
                </a:solidFill>
                <a:effectLst/>
                <a:uLnTx/>
                <a:uFillTx/>
                <a:latin typeface="Noto Sans Mono CJK JP Regular"/>
                <a:ea typeface="新細明體" charset="0"/>
                <a:cs typeface="Noto Sans Mono CJK JP Regular"/>
              </a:rPr>
              <a:t>家</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服務</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品</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質，</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同</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時提</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升</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人力</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效</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率。</a:t>
            </a:r>
            <a:endParaRPr kumimoji="1" sz="2000" b="0" i="0" u="none" strike="noStrike" kern="1200" cap="none" spc="0" normalizeH="0" baseline="0" noProof="0">
              <a:ln>
                <a:noFill/>
              </a:ln>
              <a:solidFill>
                <a:prstClr val="black"/>
              </a:solidFill>
              <a:effectLst/>
              <a:uLnTx/>
              <a:uFillTx/>
              <a:latin typeface="Noto Sans Mono CJK JP Regular"/>
              <a:ea typeface="新細明體" charset="0"/>
              <a:cs typeface="Noto Sans Mono CJK JP Regular"/>
            </a:endParaRPr>
          </a:p>
          <a:p>
            <a:pPr marL="0" marR="0" lvl="0" indent="0" algn="l" defTabSz="914400" rtl="0" eaLnBrk="1" fontAlgn="base" latinLnBrk="0" hangingPunct="1">
              <a:lnSpc>
                <a:spcPct val="100000"/>
              </a:lnSpc>
              <a:spcBef>
                <a:spcPts val="20"/>
              </a:spcBef>
              <a:spcAft>
                <a:spcPct val="0"/>
              </a:spcAft>
              <a:buClrTx/>
              <a:buSzTx/>
              <a:buFontTx/>
              <a:buNone/>
              <a:tabLst/>
              <a:defRPr/>
            </a:pPr>
            <a:endParaRPr kumimoji="1" sz="2350" b="0" i="0" u="none" strike="noStrike" kern="1200" cap="none" spc="0" normalizeH="0" baseline="0" noProof="0">
              <a:ln>
                <a:noFill/>
              </a:ln>
              <a:solidFill>
                <a:prstClr val="black"/>
              </a:solidFill>
              <a:effectLst/>
              <a:uLnTx/>
              <a:uFillTx/>
              <a:latin typeface="Times New Roman"/>
              <a:ea typeface="新細明體" charset="0"/>
              <a:cs typeface="Times New Roman"/>
            </a:endParaRPr>
          </a:p>
          <a:p>
            <a:pPr marL="0" marR="711200" lvl="0" indent="0" algn="r" defTabSz="914400" rtl="0" eaLnBrk="1" fontAlgn="base" latinLnBrk="0" hangingPunct="1">
              <a:lnSpc>
                <a:spcPct val="100000"/>
              </a:lnSpc>
              <a:spcBef>
                <a:spcPct val="0"/>
              </a:spcBef>
              <a:spcAft>
                <a:spcPct val="0"/>
              </a:spcAft>
              <a:buClrTx/>
              <a:buSzTx/>
              <a:buFontTx/>
              <a:buNone/>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大林慈濟</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5" name="object 5"/>
          <p:cNvSpPr txBox="1">
            <a:spLocks noGrp="1"/>
          </p:cNvSpPr>
          <p:nvPr>
            <p:ph type="sldNum" sz="quarter" idx="4294967295"/>
          </p:nvPr>
        </p:nvSpPr>
        <p:spPr>
          <a:xfrm>
            <a:off x="9829800" y="6459624"/>
            <a:ext cx="608964" cy="538609"/>
          </a:xfrm>
          <a:prstGeom prst="rect">
            <a:avLst/>
          </a:prstGeom>
        </p:spPr>
        <p:txBody>
          <a:bodyPr vert="horz" wrap="square" lIns="0" tIns="0" rIns="0" bIns="0" rtlCol="0" anchor="ctr">
            <a:spAutoFit/>
          </a:bodyPr>
          <a:lstStyle/>
          <a:p>
            <a:pPr marL="12700" marR="0" lvl="0" indent="0" algn="r" defTabSz="914400" rtl="0" eaLnBrk="1" fontAlgn="base" latinLnBrk="0" hangingPunct="1">
              <a:lnSpc>
                <a:spcPts val="1435"/>
              </a:lnSpc>
              <a:spcBef>
                <a:spcPct val="0"/>
              </a:spcBef>
              <a:spcAft>
                <a:spcPct val="0"/>
              </a:spcAft>
              <a:buClrTx/>
              <a:buSzTx/>
              <a:buFontTx/>
              <a:buNone/>
              <a:tabLst/>
              <a:defRPr/>
            </a:pPr>
            <a:r>
              <a:rPr kumimoji="1" sz="3600" b="0" i="0" u="none" strike="noStrike" kern="1200" cap="none" spc="-95" normalizeH="0" baseline="0" noProof="0" dirty="0">
                <a:ln>
                  <a:noFill/>
                </a:ln>
                <a:solidFill>
                  <a:prstClr val="white"/>
                </a:solidFill>
                <a:effectLst/>
                <a:uLnTx/>
                <a:uFillTx/>
                <a:latin typeface="Times New Roman" charset="0"/>
                <a:ea typeface="新細明體" charset="0"/>
              </a:rPr>
              <a:t>page</a:t>
            </a:r>
            <a:r>
              <a:rPr kumimoji="1" sz="3600" b="0" i="0" u="none" strike="noStrike" kern="1200" cap="none" spc="-120" normalizeH="0" baseline="0" noProof="0" dirty="0">
                <a:ln>
                  <a:noFill/>
                </a:ln>
                <a:solidFill>
                  <a:prstClr val="white"/>
                </a:solidFill>
                <a:effectLst/>
                <a:uLnTx/>
                <a:uFillTx/>
                <a:latin typeface="Times New Roman" charset="0"/>
                <a:ea typeface="新細明體" charset="0"/>
              </a:rPr>
              <a:t> </a:t>
            </a:r>
            <a:fld id="{81D60167-4931-47E6-BA6A-407CBD079E47}" type="slidenum">
              <a:rPr kumimoji="1" sz="3600" b="0" i="0" u="none" strike="noStrike" kern="1200" cap="none" spc="-70" normalizeH="0" baseline="0" noProof="0" dirty="0">
                <a:ln>
                  <a:noFill/>
                </a:ln>
                <a:solidFill>
                  <a:prstClr val="white"/>
                </a:solidFill>
                <a:effectLst/>
                <a:uLnTx/>
                <a:uFillTx/>
                <a:latin typeface="Times New Roman" charset="0"/>
                <a:ea typeface="新細明體" charset="0"/>
              </a:rPr>
              <a:pPr marL="12700" marR="0" lvl="0" indent="0" algn="r" defTabSz="914400" rtl="0" eaLnBrk="1" fontAlgn="base" latinLnBrk="0" hangingPunct="1">
                <a:lnSpc>
                  <a:spcPts val="1435"/>
                </a:lnSpc>
                <a:spcBef>
                  <a:spcPct val="0"/>
                </a:spcBef>
                <a:spcAft>
                  <a:spcPct val="0"/>
                </a:spcAft>
                <a:buClrTx/>
                <a:buSzTx/>
                <a:buFontTx/>
                <a:buNone/>
                <a:tabLst/>
                <a:defRPr/>
              </a:pPr>
              <a:t>31</a:t>
            </a:fld>
            <a:endParaRPr kumimoji="1" sz="3600" b="0" i="0" u="none" strike="noStrike" kern="1200" cap="none" spc="-70" normalizeH="0" baseline="0" noProof="0" dirty="0">
              <a:ln>
                <a:noFill/>
              </a:ln>
              <a:solidFill>
                <a:prstClr val="white"/>
              </a:solidFill>
              <a:effectLst/>
              <a:uLnTx/>
              <a:uFillTx/>
              <a:latin typeface="Times New Roman" charset="0"/>
              <a:ea typeface="新細明體" charset="0"/>
            </a:endParaRPr>
          </a:p>
        </p:txBody>
      </p:sp>
    </p:spTree>
    <p:extLst>
      <p:ext uri="{BB962C8B-B14F-4D97-AF65-F5344CB8AC3E}">
        <p14:creationId xmlns:p14="http://schemas.microsoft.com/office/powerpoint/2010/main" val="2622215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12160" y="344575"/>
            <a:ext cx="6219825" cy="504625"/>
          </a:xfrm>
          <a:prstGeom prst="rect">
            <a:avLst/>
          </a:prstGeom>
        </p:spPr>
        <p:txBody>
          <a:bodyPr vert="horz" wrap="square" lIns="0" tIns="12065" rIns="0" bIns="0" rtlCol="0" anchor="b" anchorCtr="0">
            <a:spAutoFit/>
          </a:bodyPr>
          <a:lstStyle/>
          <a:p>
            <a:pPr marL="12700">
              <a:spcBef>
                <a:spcPts val="95"/>
              </a:spcBef>
            </a:pPr>
            <a:r>
              <a:rPr lang="en-US" altLang="zh-TW" sz="3200" b="1" spc="15" dirty="0">
                <a:latin typeface="Arial" panose="020B0604020202020204" pitchFamily="34" charset="0"/>
                <a:cs typeface="Arial" panose="020B0604020202020204" pitchFamily="34" charset="0"/>
              </a:rPr>
              <a:t>Case</a:t>
            </a:r>
            <a:r>
              <a:rPr lang="en-US" altLang="zh-TW" sz="3200" b="1" spc="-10" dirty="0">
                <a:latin typeface="Arial" panose="020B0604020202020204" pitchFamily="34" charset="0"/>
                <a:cs typeface="Arial" panose="020B0604020202020204" pitchFamily="34" charset="0"/>
              </a:rPr>
              <a:t>-</a:t>
            </a:r>
            <a:r>
              <a:rPr lang="en-US" altLang="zh-TW" sz="3200" b="1" spc="-5" dirty="0">
                <a:latin typeface="Arial" panose="020B0604020202020204" pitchFamily="34" charset="0"/>
                <a:cs typeface="Arial" panose="020B0604020202020204" pitchFamily="34" charset="0"/>
              </a:rPr>
              <a:t>Home care solution</a:t>
            </a:r>
            <a:endParaRPr sz="3400" b="1" dirty="0">
              <a:latin typeface="Arial" panose="020B0604020202020204" pitchFamily="34" charset="0"/>
              <a:cs typeface="Arial" panose="020B0604020202020204" pitchFamily="34" charset="0"/>
            </a:endParaRPr>
          </a:p>
        </p:txBody>
      </p:sp>
      <p:sp>
        <p:nvSpPr>
          <p:cNvPr id="3" name="object 3"/>
          <p:cNvSpPr/>
          <p:nvPr/>
        </p:nvSpPr>
        <p:spPr>
          <a:xfrm>
            <a:off x="2585859" y="1844865"/>
            <a:ext cx="7020306" cy="4154678"/>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 name="object 4"/>
          <p:cNvSpPr txBox="1"/>
          <p:nvPr/>
        </p:nvSpPr>
        <p:spPr>
          <a:xfrm>
            <a:off x="2502509" y="1076961"/>
            <a:ext cx="7139940" cy="1195705"/>
          </a:xfrm>
          <a:prstGeom prst="rect">
            <a:avLst/>
          </a:prstGeom>
        </p:spPr>
        <p:txBody>
          <a:bodyPr vert="horz" wrap="square" lIns="0" tIns="13335" rIns="0" bIns="0" rtlCol="0">
            <a:spAutoFit/>
          </a:bodyPr>
          <a:lstStyle/>
          <a:p>
            <a:pPr marL="12700" marR="5080" lvl="0" indent="0" algn="l" defTabSz="914400" rtl="0" eaLnBrk="1" fontAlgn="base" latinLnBrk="0" hangingPunct="1">
              <a:lnSpc>
                <a:spcPct val="100000"/>
              </a:lnSpc>
              <a:spcBef>
                <a:spcPts val="105"/>
              </a:spcBef>
              <a:spcAft>
                <a:spcPct val="0"/>
              </a:spcAft>
              <a:buClrTx/>
              <a:buSzTx/>
              <a:buFontTx/>
              <a:buNone/>
              <a:tabLst/>
              <a:defRPr/>
            </a:pP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透過行</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動</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量</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測</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裝置及</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行</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動</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照</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護表單</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結</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合</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照護管</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理</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資</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訊</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化系統，  </a:t>
            </a:r>
            <a:r>
              <a:rPr kumimoji="1" sz="2000" b="0" i="0" u="none" strike="noStrike" kern="1200" cap="none" spc="10" normalizeH="0" baseline="0" noProof="0" dirty="0">
                <a:ln>
                  <a:noFill/>
                </a:ln>
                <a:solidFill>
                  <a:prstClr val="black"/>
                </a:solidFill>
                <a:effectLst/>
                <a:uLnTx/>
                <a:uFillTx/>
                <a:latin typeface="Noto Sans Mono CJK JP Regular"/>
                <a:ea typeface="新細明體" charset="0"/>
                <a:cs typeface="Noto Sans Mono CJK JP Regular"/>
              </a:rPr>
              <a:t>強化</a:t>
            </a:r>
            <a:r>
              <a:rPr kumimoji="1" sz="2000" b="0" i="0" u="none" strike="noStrike" kern="1200" cap="none" spc="-5" normalizeH="0" baseline="0" noProof="0" dirty="0">
                <a:ln>
                  <a:noFill/>
                </a:ln>
                <a:solidFill>
                  <a:prstClr val="black"/>
                </a:solidFill>
                <a:effectLst/>
                <a:uLnTx/>
                <a:uFillTx/>
                <a:latin typeface="Arial"/>
                <a:ea typeface="新細明體" charset="0"/>
                <a:cs typeface="Arial"/>
              </a:rPr>
              <a:t>SOP</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提升</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居</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家護</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理</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及居</a:t>
            </a:r>
            <a:r>
              <a:rPr kumimoji="1" sz="2000" b="0" i="0" u="none" strike="noStrike" kern="1200" cap="none" spc="-10" normalizeH="0" baseline="0" noProof="0" dirty="0">
                <a:ln>
                  <a:noFill/>
                </a:ln>
                <a:solidFill>
                  <a:prstClr val="black"/>
                </a:solidFill>
                <a:effectLst/>
                <a:uLnTx/>
                <a:uFillTx/>
                <a:latin typeface="Noto Sans Mono CJK JP Regular"/>
                <a:ea typeface="新細明體" charset="0"/>
                <a:cs typeface="Noto Sans Mono CJK JP Regular"/>
              </a:rPr>
              <a:t>家</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服務</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品</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質，</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同</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時提</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升</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人力</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效</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率。</a:t>
            </a:r>
            <a:endParaRPr kumimoji="1" sz="2000" b="0" i="0" u="none" strike="noStrike" kern="1200" cap="none" spc="0" normalizeH="0" baseline="0" noProof="0">
              <a:ln>
                <a:noFill/>
              </a:ln>
              <a:solidFill>
                <a:prstClr val="black"/>
              </a:solidFill>
              <a:effectLst/>
              <a:uLnTx/>
              <a:uFillTx/>
              <a:latin typeface="Noto Sans Mono CJK JP Regular"/>
              <a:ea typeface="新細明體" charset="0"/>
              <a:cs typeface="Noto Sans Mono CJK JP Regular"/>
            </a:endParaRPr>
          </a:p>
          <a:p>
            <a:pPr marL="0" marR="0" lvl="0" indent="0" algn="l" defTabSz="914400" rtl="0" eaLnBrk="1" fontAlgn="base" latinLnBrk="0" hangingPunct="1">
              <a:lnSpc>
                <a:spcPct val="100000"/>
              </a:lnSpc>
              <a:spcBef>
                <a:spcPts val="20"/>
              </a:spcBef>
              <a:spcAft>
                <a:spcPct val="0"/>
              </a:spcAft>
              <a:buClrTx/>
              <a:buSzTx/>
              <a:buFontTx/>
              <a:buNone/>
              <a:tabLst/>
              <a:defRPr/>
            </a:pPr>
            <a:endParaRPr kumimoji="1" sz="2350" b="0" i="0" u="none" strike="noStrike" kern="1200" cap="none" spc="0" normalizeH="0" baseline="0" noProof="0">
              <a:ln>
                <a:noFill/>
              </a:ln>
              <a:solidFill>
                <a:prstClr val="black"/>
              </a:solidFill>
              <a:effectLst/>
              <a:uLnTx/>
              <a:uFillTx/>
              <a:latin typeface="Times New Roman"/>
              <a:ea typeface="新細明體" charset="0"/>
              <a:cs typeface="Times New Roman"/>
            </a:endParaRPr>
          </a:p>
          <a:p>
            <a:pPr marL="0" marR="711200" lvl="0" indent="0" algn="r" defTabSz="914400" rtl="0" eaLnBrk="1" fontAlgn="base" latinLnBrk="0" hangingPunct="1">
              <a:lnSpc>
                <a:spcPct val="100000"/>
              </a:lnSpc>
              <a:spcBef>
                <a:spcPct val="0"/>
              </a:spcBef>
              <a:spcAft>
                <a:spcPct val="0"/>
              </a:spcAft>
              <a:buClrTx/>
              <a:buSzTx/>
              <a:buFontTx/>
              <a:buNone/>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大林慈濟</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5" name="object 5"/>
          <p:cNvSpPr txBox="1">
            <a:spLocks noGrp="1"/>
          </p:cNvSpPr>
          <p:nvPr>
            <p:ph type="sldNum" sz="quarter" idx="4294967295"/>
          </p:nvPr>
        </p:nvSpPr>
        <p:spPr>
          <a:xfrm>
            <a:off x="9829800" y="6459624"/>
            <a:ext cx="608964" cy="538609"/>
          </a:xfrm>
          <a:prstGeom prst="rect">
            <a:avLst/>
          </a:prstGeom>
        </p:spPr>
        <p:txBody>
          <a:bodyPr vert="horz" wrap="square" lIns="0" tIns="0" rIns="0" bIns="0" rtlCol="0" anchor="ctr">
            <a:spAutoFit/>
          </a:bodyPr>
          <a:lstStyle/>
          <a:p>
            <a:pPr marL="12700" marR="0" lvl="0" indent="0" algn="r" defTabSz="914400" rtl="0" eaLnBrk="1" fontAlgn="base" latinLnBrk="0" hangingPunct="1">
              <a:lnSpc>
                <a:spcPts val="1435"/>
              </a:lnSpc>
              <a:spcBef>
                <a:spcPct val="0"/>
              </a:spcBef>
              <a:spcAft>
                <a:spcPct val="0"/>
              </a:spcAft>
              <a:buClrTx/>
              <a:buSzTx/>
              <a:buFontTx/>
              <a:buNone/>
              <a:tabLst/>
              <a:defRPr/>
            </a:pPr>
            <a:r>
              <a:rPr kumimoji="1" sz="3600" b="0" i="0" u="none" strike="noStrike" kern="1200" cap="none" spc="-95" normalizeH="0" baseline="0" noProof="0" dirty="0">
                <a:ln>
                  <a:noFill/>
                </a:ln>
                <a:solidFill>
                  <a:prstClr val="white"/>
                </a:solidFill>
                <a:effectLst/>
                <a:uLnTx/>
                <a:uFillTx/>
                <a:latin typeface="Times New Roman" charset="0"/>
                <a:ea typeface="新細明體" charset="0"/>
              </a:rPr>
              <a:t>page</a:t>
            </a:r>
            <a:r>
              <a:rPr kumimoji="1" sz="3600" b="0" i="0" u="none" strike="noStrike" kern="1200" cap="none" spc="-120" normalizeH="0" baseline="0" noProof="0" dirty="0">
                <a:ln>
                  <a:noFill/>
                </a:ln>
                <a:solidFill>
                  <a:prstClr val="white"/>
                </a:solidFill>
                <a:effectLst/>
                <a:uLnTx/>
                <a:uFillTx/>
                <a:latin typeface="Times New Roman" charset="0"/>
                <a:ea typeface="新細明體" charset="0"/>
              </a:rPr>
              <a:t> </a:t>
            </a:r>
            <a:fld id="{81D60167-4931-47E6-BA6A-407CBD079E47}" type="slidenum">
              <a:rPr kumimoji="1" sz="3600" b="0" i="0" u="none" strike="noStrike" kern="1200" cap="none" spc="-70" normalizeH="0" baseline="0" noProof="0" dirty="0">
                <a:ln>
                  <a:noFill/>
                </a:ln>
                <a:solidFill>
                  <a:prstClr val="white"/>
                </a:solidFill>
                <a:effectLst/>
                <a:uLnTx/>
                <a:uFillTx/>
                <a:latin typeface="Times New Roman" charset="0"/>
                <a:ea typeface="新細明體" charset="0"/>
              </a:rPr>
              <a:pPr marL="12700" marR="0" lvl="0" indent="0" algn="r" defTabSz="914400" rtl="0" eaLnBrk="1" fontAlgn="base" latinLnBrk="0" hangingPunct="1">
                <a:lnSpc>
                  <a:spcPts val="1435"/>
                </a:lnSpc>
                <a:spcBef>
                  <a:spcPct val="0"/>
                </a:spcBef>
                <a:spcAft>
                  <a:spcPct val="0"/>
                </a:spcAft>
                <a:buClrTx/>
                <a:buSzTx/>
                <a:buFontTx/>
                <a:buNone/>
                <a:tabLst/>
                <a:defRPr/>
              </a:pPr>
              <a:t>32</a:t>
            </a:fld>
            <a:endParaRPr kumimoji="1" sz="3600" b="0" i="0" u="none" strike="noStrike" kern="1200" cap="none" spc="-70" normalizeH="0" baseline="0" noProof="0" dirty="0">
              <a:ln>
                <a:noFill/>
              </a:ln>
              <a:solidFill>
                <a:prstClr val="white"/>
              </a:solidFill>
              <a:effectLst/>
              <a:uLnTx/>
              <a:uFillTx/>
              <a:latin typeface="Times New Roman" charset="0"/>
              <a:ea typeface="新細明體" charset="0"/>
            </a:endParaRPr>
          </a:p>
        </p:txBody>
      </p:sp>
    </p:spTree>
    <p:extLst>
      <p:ext uri="{BB962C8B-B14F-4D97-AF65-F5344CB8AC3E}">
        <p14:creationId xmlns:p14="http://schemas.microsoft.com/office/powerpoint/2010/main" val="628336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36927" y="409775"/>
            <a:ext cx="7753261" cy="997068"/>
          </a:xfrm>
          <a:prstGeom prst="rect">
            <a:avLst/>
          </a:prstGeom>
        </p:spPr>
        <p:txBody>
          <a:bodyPr vert="horz" wrap="square" lIns="0" tIns="12065" rIns="0" bIns="0" rtlCol="0" anchor="b" anchorCtr="0">
            <a:spAutoFit/>
          </a:bodyPr>
          <a:lstStyle/>
          <a:p>
            <a:pPr marL="12700">
              <a:spcBef>
                <a:spcPts val="95"/>
              </a:spcBef>
            </a:pPr>
            <a:r>
              <a:rPr lang="en-US" altLang="zh-TW" sz="3200" b="1" spc="15" dirty="0">
                <a:latin typeface="Arial" panose="020B0604020202020204" pitchFamily="34" charset="0"/>
                <a:cs typeface="Arial" panose="020B0604020202020204" pitchFamily="34" charset="0"/>
              </a:rPr>
              <a:t>Case</a:t>
            </a:r>
            <a:r>
              <a:rPr lang="en-US" altLang="zh-TW" sz="3200" b="1" spc="-10" dirty="0">
                <a:latin typeface="Arial"/>
                <a:cs typeface="Arial"/>
              </a:rPr>
              <a:t>-Government home care plan</a:t>
            </a:r>
            <a:br>
              <a:rPr lang="en-US" altLang="zh-TW" sz="3200" b="1" spc="-10" dirty="0">
                <a:latin typeface="Arial"/>
                <a:cs typeface="Arial"/>
              </a:rPr>
            </a:br>
            <a:r>
              <a:rPr lang="en-US" altLang="zh-TW" sz="3200" b="1" spc="-10" dirty="0">
                <a:latin typeface="Arial"/>
                <a:cs typeface="Arial"/>
              </a:rPr>
              <a:t>(including government data exchange)</a:t>
            </a:r>
            <a:endParaRPr sz="3400" dirty="0">
              <a:latin typeface="Arial"/>
              <a:cs typeface="Arial"/>
            </a:endParaRPr>
          </a:p>
        </p:txBody>
      </p:sp>
      <p:sp>
        <p:nvSpPr>
          <p:cNvPr id="3" name="object 3"/>
          <p:cNvSpPr/>
          <p:nvPr/>
        </p:nvSpPr>
        <p:spPr>
          <a:xfrm>
            <a:off x="2797177" y="3958085"/>
            <a:ext cx="4465955" cy="15875"/>
          </a:xfrm>
          <a:custGeom>
            <a:avLst/>
            <a:gdLst/>
            <a:ahLst/>
            <a:cxnLst/>
            <a:rect l="l" t="t" r="r" b="b"/>
            <a:pathLst>
              <a:path w="4465955" h="15875">
                <a:moveTo>
                  <a:pt x="4465701" y="15875"/>
                </a:moveTo>
                <a:lnTo>
                  <a:pt x="0" y="0"/>
                </a:lnTo>
              </a:path>
            </a:pathLst>
          </a:custGeom>
          <a:ln w="15875">
            <a:solidFill>
              <a:srgbClr val="497DBA"/>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 name="object 4"/>
          <p:cNvSpPr/>
          <p:nvPr/>
        </p:nvSpPr>
        <p:spPr>
          <a:xfrm>
            <a:off x="3903726" y="3102356"/>
            <a:ext cx="0" cy="1738630"/>
          </a:xfrm>
          <a:custGeom>
            <a:avLst/>
            <a:gdLst/>
            <a:ahLst/>
            <a:cxnLst/>
            <a:rect l="l" t="t" r="r" b="b"/>
            <a:pathLst>
              <a:path h="1738629">
                <a:moveTo>
                  <a:pt x="0" y="0"/>
                </a:moveTo>
                <a:lnTo>
                  <a:pt x="0" y="1738376"/>
                </a:lnTo>
              </a:path>
            </a:pathLst>
          </a:custGeom>
          <a:ln w="15875">
            <a:solidFill>
              <a:srgbClr val="497DBA"/>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5" name="object 5"/>
          <p:cNvSpPr/>
          <p:nvPr/>
        </p:nvSpPr>
        <p:spPr>
          <a:xfrm>
            <a:off x="3190877" y="3556381"/>
            <a:ext cx="1392301" cy="8636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6" name="object 6"/>
          <p:cNvSpPr txBox="1"/>
          <p:nvPr/>
        </p:nvSpPr>
        <p:spPr>
          <a:xfrm>
            <a:off x="3484245" y="3822448"/>
            <a:ext cx="676910" cy="228909"/>
          </a:xfrm>
          <a:prstGeom prst="rect">
            <a:avLst/>
          </a:prstGeom>
        </p:spPr>
        <p:txBody>
          <a:bodyPr vert="horz" wrap="square" lIns="0" tIns="13335" rIns="0" bIns="0" rtlCol="0">
            <a:spAutoFit/>
          </a:bodyPr>
          <a:lstStyle/>
          <a:p>
            <a:pPr marL="12700" marR="0" lvl="0" indent="0" algn="l" defTabSz="914400" rtl="0" eaLnBrk="1" fontAlgn="base" latinLnBrk="0" hangingPunct="1">
              <a:lnSpc>
                <a:spcPct val="100000"/>
              </a:lnSpc>
              <a:spcBef>
                <a:spcPts val="105"/>
              </a:spcBef>
              <a:spcAft>
                <a:spcPct val="0"/>
              </a:spcAft>
              <a:buClrTx/>
              <a:buSzTx/>
              <a:buFontTx/>
              <a:buNone/>
              <a:tabLst/>
              <a:defRPr/>
            </a:pPr>
            <a:r>
              <a:rPr kumimoji="1" sz="1400" b="0" i="0" u="none" strike="noStrike" kern="1200" cap="none" spc="-10" normalizeH="0" baseline="0" noProof="0" dirty="0">
                <a:ln>
                  <a:noFill/>
                </a:ln>
                <a:solidFill>
                  <a:srgbClr val="6B6BCF"/>
                </a:solidFill>
                <a:effectLst/>
                <a:uLnTx/>
                <a:uFillTx/>
                <a:latin typeface="Arial"/>
                <a:ea typeface="新細明體" charset="0"/>
                <a:cs typeface="Arial"/>
              </a:rPr>
              <a:t>N</a:t>
            </a:r>
            <a:r>
              <a:rPr kumimoji="1" sz="1400" b="0" i="0" u="none" strike="noStrike" kern="1200" cap="none" spc="0" normalizeH="0" baseline="0" noProof="0" dirty="0">
                <a:ln>
                  <a:noFill/>
                </a:ln>
                <a:solidFill>
                  <a:srgbClr val="6B6BCF"/>
                </a:solidFill>
                <a:effectLst/>
                <a:uLnTx/>
                <a:uFillTx/>
                <a:latin typeface="Arial"/>
                <a:ea typeface="新細明體" charset="0"/>
                <a:cs typeface="Arial"/>
              </a:rPr>
              <a:t>et</a:t>
            </a:r>
            <a:r>
              <a:rPr kumimoji="1" sz="1400" b="0" i="0" u="none" strike="noStrike" kern="1200" cap="none" spc="-20" normalizeH="0" baseline="0" noProof="0" dirty="0">
                <a:ln>
                  <a:noFill/>
                </a:ln>
                <a:solidFill>
                  <a:srgbClr val="6B6BCF"/>
                </a:solidFill>
                <a:effectLst/>
                <a:uLnTx/>
                <a:uFillTx/>
                <a:latin typeface="Arial"/>
                <a:ea typeface="新細明體" charset="0"/>
                <a:cs typeface="Arial"/>
              </a:rPr>
              <a:t>w</a:t>
            </a:r>
            <a:r>
              <a:rPr kumimoji="1" sz="1400" b="0" i="0" u="none" strike="noStrike" kern="1200" cap="none" spc="0" normalizeH="0" baseline="0" noProof="0" dirty="0">
                <a:ln>
                  <a:noFill/>
                </a:ln>
                <a:solidFill>
                  <a:srgbClr val="6B6BCF"/>
                </a:solidFill>
                <a:effectLst/>
                <a:uLnTx/>
                <a:uFillTx/>
                <a:latin typeface="Arial"/>
                <a:ea typeface="新細明體" charset="0"/>
                <a:cs typeface="Arial"/>
              </a:rPr>
              <a:t>ork</a:t>
            </a:r>
            <a:endParaRPr kumimoji="1" sz="1400" b="0" i="0" u="none" strike="noStrike" kern="1200" cap="none" spc="0" normalizeH="0" baseline="0" noProof="0">
              <a:ln>
                <a:noFill/>
              </a:ln>
              <a:solidFill>
                <a:prstClr val="black"/>
              </a:solidFill>
              <a:effectLst/>
              <a:uLnTx/>
              <a:uFillTx/>
              <a:latin typeface="Arial"/>
              <a:ea typeface="新細明體" charset="0"/>
              <a:cs typeface="Arial"/>
            </a:endParaRPr>
          </a:p>
        </p:txBody>
      </p:sp>
      <p:sp>
        <p:nvSpPr>
          <p:cNvPr id="7" name="object 7"/>
          <p:cNvSpPr/>
          <p:nvPr/>
        </p:nvSpPr>
        <p:spPr>
          <a:xfrm>
            <a:off x="6456426" y="2764285"/>
            <a:ext cx="4104004" cy="2447925"/>
          </a:xfrm>
          <a:custGeom>
            <a:avLst/>
            <a:gdLst/>
            <a:ahLst/>
            <a:cxnLst/>
            <a:rect l="l" t="t" r="r" b="b"/>
            <a:pathLst>
              <a:path w="4104004" h="2447925">
                <a:moveTo>
                  <a:pt x="0" y="2447925"/>
                </a:moveTo>
                <a:lnTo>
                  <a:pt x="4103624" y="2447925"/>
                </a:lnTo>
                <a:lnTo>
                  <a:pt x="4103624" y="0"/>
                </a:lnTo>
                <a:lnTo>
                  <a:pt x="0" y="0"/>
                </a:lnTo>
                <a:lnTo>
                  <a:pt x="0" y="2447925"/>
                </a:lnTo>
                <a:close/>
              </a:path>
            </a:pathLst>
          </a:custGeom>
          <a:ln w="19050">
            <a:solidFill>
              <a:srgbClr val="7E7E7E"/>
            </a:solidFill>
            <a:prstDash val="sysDash"/>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 name="object 8"/>
          <p:cNvSpPr/>
          <p:nvPr/>
        </p:nvSpPr>
        <p:spPr>
          <a:xfrm>
            <a:off x="3348101" y="4924870"/>
            <a:ext cx="1008062" cy="576262"/>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9" name="object 9"/>
          <p:cNvSpPr/>
          <p:nvPr/>
        </p:nvSpPr>
        <p:spPr>
          <a:xfrm>
            <a:off x="3500501" y="2427671"/>
            <a:ext cx="804862" cy="67468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0" name="object 10"/>
          <p:cNvSpPr/>
          <p:nvPr/>
        </p:nvSpPr>
        <p:spPr>
          <a:xfrm>
            <a:off x="9147177" y="3465958"/>
            <a:ext cx="638175" cy="506730"/>
          </a:xfrm>
          <a:custGeom>
            <a:avLst/>
            <a:gdLst/>
            <a:ahLst/>
            <a:cxnLst/>
            <a:rect l="l" t="t" r="r" b="b"/>
            <a:pathLst>
              <a:path w="638175" h="506729">
                <a:moveTo>
                  <a:pt x="638175" y="0"/>
                </a:moveTo>
                <a:lnTo>
                  <a:pt x="0" y="506349"/>
                </a:lnTo>
              </a:path>
            </a:pathLst>
          </a:custGeom>
          <a:ln w="9524">
            <a:solidFill>
              <a:srgbClr val="497DBA"/>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1" name="object 11"/>
          <p:cNvSpPr/>
          <p:nvPr/>
        </p:nvSpPr>
        <p:spPr>
          <a:xfrm>
            <a:off x="9147175" y="3972308"/>
            <a:ext cx="819150" cy="644525"/>
          </a:xfrm>
          <a:custGeom>
            <a:avLst/>
            <a:gdLst/>
            <a:ahLst/>
            <a:cxnLst/>
            <a:rect l="l" t="t" r="r" b="b"/>
            <a:pathLst>
              <a:path w="819150" h="644525">
                <a:moveTo>
                  <a:pt x="819150" y="644525"/>
                </a:moveTo>
                <a:lnTo>
                  <a:pt x="0" y="0"/>
                </a:lnTo>
              </a:path>
            </a:pathLst>
          </a:custGeom>
          <a:ln w="9525">
            <a:solidFill>
              <a:srgbClr val="497DBA"/>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2" name="object 12"/>
          <p:cNvSpPr/>
          <p:nvPr/>
        </p:nvSpPr>
        <p:spPr>
          <a:xfrm>
            <a:off x="10002901" y="3608835"/>
            <a:ext cx="0" cy="885825"/>
          </a:xfrm>
          <a:custGeom>
            <a:avLst/>
            <a:gdLst/>
            <a:ahLst/>
            <a:cxnLst/>
            <a:rect l="l" t="t" r="r" b="b"/>
            <a:pathLst>
              <a:path h="885825">
                <a:moveTo>
                  <a:pt x="0" y="885825"/>
                </a:moveTo>
                <a:lnTo>
                  <a:pt x="0" y="0"/>
                </a:lnTo>
              </a:path>
            </a:pathLst>
          </a:custGeom>
          <a:ln w="9525">
            <a:solidFill>
              <a:srgbClr val="497DBA"/>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3" name="object 13"/>
          <p:cNvSpPr/>
          <p:nvPr/>
        </p:nvSpPr>
        <p:spPr>
          <a:xfrm>
            <a:off x="8904351" y="3691753"/>
            <a:ext cx="486752" cy="562241"/>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4" name="object 14"/>
          <p:cNvSpPr/>
          <p:nvPr/>
        </p:nvSpPr>
        <p:spPr>
          <a:xfrm>
            <a:off x="9785984" y="4335643"/>
            <a:ext cx="486752" cy="562241"/>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5" name="object 15"/>
          <p:cNvSpPr/>
          <p:nvPr/>
        </p:nvSpPr>
        <p:spPr>
          <a:xfrm>
            <a:off x="9759568" y="3046847"/>
            <a:ext cx="486752" cy="562241"/>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 name="object 16"/>
          <p:cNvSpPr/>
          <p:nvPr/>
        </p:nvSpPr>
        <p:spPr>
          <a:xfrm>
            <a:off x="6192901" y="3638995"/>
            <a:ext cx="550862" cy="614362"/>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7" name="object 17"/>
          <p:cNvSpPr/>
          <p:nvPr/>
        </p:nvSpPr>
        <p:spPr>
          <a:xfrm>
            <a:off x="6888228" y="3557971"/>
            <a:ext cx="1266825" cy="719137"/>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8" name="object 18"/>
          <p:cNvSpPr/>
          <p:nvPr/>
        </p:nvSpPr>
        <p:spPr>
          <a:xfrm>
            <a:off x="4976878" y="3591308"/>
            <a:ext cx="1138237" cy="644525"/>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9" name="object 19"/>
          <p:cNvSpPr txBox="1"/>
          <p:nvPr/>
        </p:nvSpPr>
        <p:spPr>
          <a:xfrm>
            <a:off x="3363597" y="5581650"/>
            <a:ext cx="1704975" cy="666750"/>
          </a:xfrm>
          <a:prstGeom prst="rect">
            <a:avLst/>
          </a:prstGeom>
        </p:spPr>
        <p:txBody>
          <a:bodyPr vert="horz" wrap="square" lIns="0" tIns="12700" rIns="0" bIns="0" rtlCol="0">
            <a:spAutoFit/>
          </a:bodyPr>
          <a:lstStyle/>
          <a:p>
            <a:pPr marL="12700" marR="792480" lvl="0" indent="0" algn="l" defTabSz="914400" rtl="0" eaLnBrk="1" fontAlgn="base" latinLnBrk="0" hangingPunct="1">
              <a:lnSpc>
                <a:spcPct val="100000"/>
              </a:lnSpc>
              <a:spcBef>
                <a:spcPts val="100"/>
              </a:spcBef>
              <a:spcAft>
                <a:spcPct val="0"/>
              </a:spcAft>
              <a:buClrTx/>
              <a:buSzTx/>
              <a:buFontTx/>
              <a:buNone/>
              <a:tabLst/>
              <a:defRPr/>
            </a:pPr>
            <a:r>
              <a:rPr kumimoji="1" sz="1400" b="0" i="0" u="none" strike="noStrike" kern="1200" cap="none" spc="30" normalizeH="0" baseline="0" noProof="0" dirty="0">
                <a:ln>
                  <a:noFill/>
                </a:ln>
                <a:solidFill>
                  <a:prstClr val="black"/>
                </a:solidFill>
                <a:effectLst/>
                <a:uLnTx/>
                <a:uFillTx/>
                <a:latin typeface="Noto Sans CJK JP Regular"/>
                <a:ea typeface="新細明體" charset="0"/>
                <a:cs typeface="Noto Sans CJK JP Regular"/>
              </a:rPr>
              <a:t>Health+  </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居家個人型</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12700" marR="0" lvl="0" indent="0" algn="l" defTabSz="914400" rtl="0" eaLnBrk="1" fontAlgn="base" latinLnBrk="0" hangingPunct="1">
              <a:lnSpc>
                <a:spcPct val="100000"/>
              </a:lnSpc>
              <a:spcBef>
                <a:spcPts val="5"/>
              </a:spcBef>
              <a:spcAft>
                <a:spcPct val="0"/>
              </a:spcAft>
              <a:buClrTx/>
              <a:buSzTx/>
              <a:buFontTx/>
              <a:buNone/>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血壓</a:t>
            </a:r>
            <a:r>
              <a:rPr kumimoji="1" sz="1400" b="0" i="0" u="none" strike="noStrike" kern="1200" cap="none" spc="35" normalizeH="0" baseline="0" noProof="0" dirty="0">
                <a:ln>
                  <a:noFill/>
                </a:ln>
                <a:solidFill>
                  <a:prstClr val="black"/>
                </a:solidFill>
                <a:effectLst/>
                <a:uLnTx/>
                <a:uFillTx/>
                <a:latin typeface="Noto Sans CJK JP Regular"/>
                <a:ea typeface="新細明體" charset="0"/>
                <a:cs typeface="Noto Sans CJK JP Regular"/>
              </a:rPr>
              <a:t>/</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血壓二合一裝置</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20" name="object 20"/>
          <p:cNvSpPr txBox="1"/>
          <p:nvPr/>
        </p:nvSpPr>
        <p:spPr>
          <a:xfrm>
            <a:off x="2969769" y="1845440"/>
            <a:ext cx="1452245" cy="452755"/>
          </a:xfrm>
          <a:prstGeom prst="rect">
            <a:avLst/>
          </a:prstGeom>
        </p:spPr>
        <p:txBody>
          <a:bodyPr vert="horz" wrap="square" lIns="0" tIns="13335" rIns="0" bIns="0" rtlCol="0">
            <a:spAutoFit/>
          </a:bodyPr>
          <a:lstStyle/>
          <a:p>
            <a:pPr marL="12700" marR="0" lvl="0" indent="0" algn="l" defTabSz="914400" rtl="0" eaLnBrk="1" fontAlgn="base" latinLnBrk="0" hangingPunct="1">
              <a:lnSpc>
                <a:spcPct val="100000"/>
              </a:lnSpc>
              <a:spcBef>
                <a:spcPts val="105"/>
              </a:spcBef>
              <a:spcAft>
                <a:spcPct val="0"/>
              </a:spcAft>
              <a:buClrTx/>
              <a:buSzTx/>
              <a:buFontTx/>
              <a:buNone/>
              <a:tabLst/>
              <a:defRPr/>
            </a:pPr>
            <a:r>
              <a:rPr kumimoji="1" sz="1400" b="0" i="0" u="none" strike="noStrike" kern="1200" cap="none" spc="30" normalizeH="0" baseline="0" noProof="0" dirty="0">
                <a:ln>
                  <a:noFill/>
                </a:ln>
                <a:solidFill>
                  <a:prstClr val="black"/>
                </a:solidFill>
                <a:effectLst/>
                <a:uLnTx/>
                <a:uFillTx/>
                <a:latin typeface="Noto Sans CJK JP Regular"/>
                <a:ea typeface="新細明體" charset="0"/>
                <a:cs typeface="Noto Sans CJK JP Regular"/>
              </a:rPr>
              <a:t>Health+</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12700" marR="0" lvl="0" indent="0" algn="l" defTabSz="914400" rtl="0" eaLnBrk="1" fontAlgn="base" latinLnBrk="0" hangingPunct="1">
              <a:lnSpc>
                <a:spcPct val="100000"/>
              </a:lnSpc>
              <a:spcBef>
                <a:spcPct val="0"/>
              </a:spcBef>
              <a:spcAft>
                <a:spcPct val="0"/>
              </a:spcAft>
              <a:buClrTx/>
              <a:buSzTx/>
              <a:buFontTx/>
              <a:buNone/>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社區公共型量測組</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21" name="object 21"/>
          <p:cNvSpPr txBox="1"/>
          <p:nvPr/>
        </p:nvSpPr>
        <p:spPr>
          <a:xfrm>
            <a:off x="5221351" y="4362199"/>
            <a:ext cx="744220" cy="666115"/>
          </a:xfrm>
          <a:prstGeom prst="rect">
            <a:avLst/>
          </a:prstGeom>
        </p:spPr>
        <p:txBody>
          <a:bodyPr vert="horz" wrap="square" lIns="0" tIns="12700" rIns="0" bIns="0" rtlCol="0">
            <a:spAutoFit/>
          </a:bodyPr>
          <a:lstStyle/>
          <a:p>
            <a:pPr marL="12700" marR="5080" lvl="0" indent="0" algn="just" defTabSz="914400" rtl="0" eaLnBrk="1" fontAlgn="base" latinLnBrk="0" hangingPunct="1">
              <a:lnSpc>
                <a:spcPct val="100000"/>
              </a:lnSpc>
              <a:spcBef>
                <a:spcPts val="100"/>
              </a:spcBef>
              <a:spcAft>
                <a:spcPct val="0"/>
              </a:spcAft>
              <a:buClrTx/>
              <a:buSzTx/>
              <a:buFontTx/>
              <a:buNone/>
              <a:tabLst/>
              <a:defRPr/>
            </a:pPr>
            <a:r>
              <a:rPr kumimoji="1" sz="1400" b="0" i="0" u="none" strike="noStrike" kern="1200" cap="none" spc="30" normalizeH="0" baseline="0" noProof="0" dirty="0">
                <a:ln>
                  <a:noFill/>
                </a:ln>
                <a:solidFill>
                  <a:prstClr val="black"/>
                </a:solidFill>
                <a:effectLst/>
                <a:uLnTx/>
                <a:uFillTx/>
                <a:latin typeface="Noto Sans CJK JP Regular"/>
                <a:ea typeface="新細明體" charset="0"/>
                <a:cs typeface="Noto Sans CJK JP Regular"/>
              </a:rPr>
              <a:t>Health+  </a:t>
            </a:r>
            <a:r>
              <a:rPr kumimoji="1" sz="1400" b="0" i="0" u="none" strike="noStrike" kern="1200" cap="none" spc="-60" normalizeH="0" baseline="0" noProof="0" dirty="0">
                <a:ln>
                  <a:noFill/>
                </a:ln>
                <a:solidFill>
                  <a:prstClr val="black"/>
                </a:solidFill>
                <a:effectLst/>
                <a:uLnTx/>
                <a:uFillTx/>
                <a:latin typeface="Noto Sans CJK JP Regular"/>
                <a:ea typeface="新細明體" charset="0"/>
                <a:cs typeface="Noto Sans CJK JP Regular"/>
              </a:rPr>
              <a:t>P</a:t>
            </a:r>
            <a:r>
              <a:rPr kumimoji="1" sz="1400" b="0" i="0" u="none" strike="noStrike" kern="1200" cap="none" spc="-35" normalizeH="0" baseline="0" noProof="0" dirty="0">
                <a:ln>
                  <a:noFill/>
                </a:ln>
                <a:solidFill>
                  <a:prstClr val="black"/>
                </a:solidFill>
                <a:effectLst/>
                <a:uLnTx/>
                <a:uFillTx/>
                <a:latin typeface="Noto Sans CJK JP Regular"/>
                <a:ea typeface="新細明體" charset="0"/>
                <a:cs typeface="Noto Sans CJK JP Regular"/>
              </a:rPr>
              <a:t>l</a:t>
            </a:r>
            <a:r>
              <a:rPr kumimoji="1" sz="1400" b="0" i="0" u="none" strike="noStrike" kern="1200" cap="none" spc="-30" normalizeH="0" baseline="0" noProof="0" dirty="0">
                <a:ln>
                  <a:noFill/>
                </a:ln>
                <a:solidFill>
                  <a:prstClr val="black"/>
                </a:solidFill>
                <a:effectLst/>
                <a:uLnTx/>
                <a:uFillTx/>
                <a:latin typeface="Noto Sans CJK JP Regular"/>
                <a:ea typeface="新細明體" charset="0"/>
                <a:cs typeface="Noto Sans CJK JP Regular"/>
              </a:rPr>
              <a:t>at</a:t>
            </a:r>
            <a:r>
              <a:rPr kumimoji="1" sz="1400" b="0" i="0" u="none" strike="noStrike" kern="1200" cap="none" spc="10" normalizeH="0" baseline="0" noProof="0" dirty="0">
                <a:ln>
                  <a:noFill/>
                </a:ln>
                <a:solidFill>
                  <a:prstClr val="black"/>
                </a:solidFill>
                <a:effectLst/>
                <a:uLnTx/>
                <a:uFillTx/>
                <a:latin typeface="Noto Sans CJK JP Regular"/>
                <a:ea typeface="新細明體" charset="0"/>
                <a:cs typeface="Noto Sans CJK JP Regular"/>
              </a:rPr>
              <a:t>for</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m  </a:t>
            </a:r>
            <a:r>
              <a:rPr kumimoji="1" sz="1400" b="0" i="0" u="none" strike="noStrike" kern="1200" cap="none" spc="-20" normalizeH="0" baseline="0" noProof="0" dirty="0">
                <a:ln>
                  <a:noFill/>
                </a:ln>
                <a:solidFill>
                  <a:prstClr val="black"/>
                </a:solidFill>
                <a:effectLst/>
                <a:uLnTx/>
                <a:uFillTx/>
                <a:latin typeface="Noto Sans CJK JP Regular"/>
                <a:ea typeface="新細明體" charset="0"/>
                <a:cs typeface="Noto Sans CJK JP Regular"/>
              </a:rPr>
              <a:t>(</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健康雲</a:t>
            </a:r>
            <a:r>
              <a:rPr kumimoji="1" sz="1400" b="0" i="0" u="none" strike="noStrike" kern="1200" cap="none" spc="-25" normalizeH="0" baseline="0" noProof="0" dirty="0">
                <a:ln>
                  <a:noFill/>
                </a:ln>
                <a:solidFill>
                  <a:prstClr val="black"/>
                </a:solidFill>
                <a:effectLst/>
                <a:uLnTx/>
                <a:uFillTx/>
                <a:latin typeface="Noto Sans CJK JP Regular"/>
                <a:ea typeface="新細明體" charset="0"/>
                <a:cs typeface="Noto Sans CJK JP Regular"/>
              </a:rPr>
              <a:t>)</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22" name="object 22"/>
          <p:cNvSpPr/>
          <p:nvPr/>
        </p:nvSpPr>
        <p:spPr>
          <a:xfrm>
            <a:off x="5234053" y="2078483"/>
            <a:ext cx="623887" cy="1117600"/>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3" name="object 23"/>
          <p:cNvSpPr/>
          <p:nvPr/>
        </p:nvSpPr>
        <p:spPr>
          <a:xfrm>
            <a:off x="5545201" y="3196085"/>
            <a:ext cx="0" cy="395605"/>
          </a:xfrm>
          <a:custGeom>
            <a:avLst/>
            <a:gdLst/>
            <a:ahLst/>
            <a:cxnLst/>
            <a:rect l="l" t="t" r="r" b="b"/>
            <a:pathLst>
              <a:path h="395605">
                <a:moveTo>
                  <a:pt x="0" y="0"/>
                </a:moveTo>
                <a:lnTo>
                  <a:pt x="0" y="395224"/>
                </a:lnTo>
              </a:path>
            </a:pathLst>
          </a:custGeom>
          <a:ln w="15875">
            <a:solidFill>
              <a:srgbClr val="497DBA"/>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4" name="object 24"/>
          <p:cNvSpPr txBox="1"/>
          <p:nvPr/>
        </p:nvSpPr>
        <p:spPr>
          <a:xfrm>
            <a:off x="5221353" y="1567436"/>
            <a:ext cx="1076325" cy="452755"/>
          </a:xfrm>
          <a:prstGeom prst="rect">
            <a:avLst/>
          </a:prstGeom>
        </p:spPr>
        <p:txBody>
          <a:bodyPr vert="horz" wrap="square" lIns="0" tIns="13335" rIns="0" bIns="0" rtlCol="0">
            <a:spAutoFit/>
          </a:bodyPr>
          <a:lstStyle/>
          <a:p>
            <a:pPr marL="12700" marR="0" lvl="0" indent="0" algn="l" defTabSz="914400" rtl="0" eaLnBrk="1" fontAlgn="base" latinLnBrk="0" hangingPunct="1">
              <a:lnSpc>
                <a:spcPct val="100000"/>
              </a:lnSpc>
              <a:spcBef>
                <a:spcPts val="105"/>
              </a:spcBef>
              <a:spcAft>
                <a:spcPct val="0"/>
              </a:spcAft>
              <a:buClrTx/>
              <a:buSzTx/>
              <a:buFontTx/>
              <a:buNone/>
              <a:tabLst/>
              <a:defRPr/>
            </a:pPr>
            <a:r>
              <a:rPr kumimoji="1" sz="1400" b="0" i="0" u="none" strike="noStrike" kern="1200" cap="none" spc="30" normalizeH="0" baseline="0" noProof="0" dirty="0">
                <a:ln>
                  <a:noFill/>
                </a:ln>
                <a:solidFill>
                  <a:prstClr val="black"/>
                </a:solidFill>
                <a:effectLst/>
                <a:uLnTx/>
                <a:uFillTx/>
                <a:latin typeface="Noto Sans CJK JP Regular"/>
                <a:ea typeface="新細明體" charset="0"/>
                <a:cs typeface="Noto Sans CJK JP Regular"/>
              </a:rPr>
              <a:t>Health+</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12700" marR="0" lvl="0" indent="0" algn="l" defTabSz="914400" rtl="0" eaLnBrk="1" fontAlgn="base" latinLnBrk="0" hangingPunct="1">
              <a:lnSpc>
                <a:spcPct val="100000"/>
              </a:lnSpc>
              <a:spcBef>
                <a:spcPct val="0"/>
              </a:spcBef>
              <a:spcAft>
                <a:spcPct val="0"/>
              </a:spcAft>
              <a:buClrTx/>
              <a:buSzTx/>
              <a:buFontTx/>
              <a:buNone/>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健康管理</a:t>
            </a:r>
            <a:r>
              <a:rPr kumimoji="1" sz="1400" b="0" i="0" u="none" strike="noStrike" kern="1200" cap="none" spc="40" normalizeH="0" baseline="0" noProof="0" dirty="0">
                <a:ln>
                  <a:noFill/>
                </a:ln>
                <a:solidFill>
                  <a:prstClr val="black"/>
                </a:solidFill>
                <a:effectLst/>
                <a:uLnTx/>
                <a:uFillTx/>
                <a:latin typeface="Noto Sans CJK JP Regular"/>
                <a:ea typeface="新細明體" charset="0"/>
                <a:cs typeface="Noto Sans CJK JP Regular"/>
              </a:rPr>
              <a:t>A</a:t>
            </a:r>
            <a:r>
              <a:rPr kumimoji="1" sz="1400" b="0" i="0" u="none" strike="noStrike" kern="1200" cap="none" spc="35" normalizeH="0" baseline="0" noProof="0" dirty="0">
                <a:ln>
                  <a:noFill/>
                </a:ln>
                <a:solidFill>
                  <a:prstClr val="black"/>
                </a:solidFill>
                <a:effectLst/>
                <a:uLnTx/>
                <a:uFillTx/>
                <a:latin typeface="Noto Sans CJK JP Regular"/>
                <a:ea typeface="新細明體" charset="0"/>
                <a:cs typeface="Noto Sans CJK JP Regular"/>
              </a:rPr>
              <a:t>P</a:t>
            </a:r>
            <a:r>
              <a:rPr kumimoji="1" sz="1400" b="0" i="0" u="none" strike="noStrike" kern="1200" cap="none" spc="-45" normalizeH="0" baseline="0" noProof="0" dirty="0">
                <a:ln>
                  <a:noFill/>
                </a:ln>
                <a:solidFill>
                  <a:prstClr val="black"/>
                </a:solidFill>
                <a:effectLst/>
                <a:uLnTx/>
                <a:uFillTx/>
                <a:latin typeface="Noto Sans CJK JP Regular"/>
                <a:ea typeface="新細明體" charset="0"/>
                <a:cs typeface="Noto Sans CJK JP Regular"/>
              </a:rPr>
              <a:t>P</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25" name="object 25"/>
          <p:cNvSpPr txBox="1"/>
          <p:nvPr/>
        </p:nvSpPr>
        <p:spPr>
          <a:xfrm>
            <a:off x="1853590" y="4429000"/>
            <a:ext cx="916940" cy="452755"/>
          </a:xfrm>
          <a:prstGeom prst="rect">
            <a:avLst/>
          </a:prstGeom>
        </p:spPr>
        <p:txBody>
          <a:bodyPr vert="horz" wrap="square" lIns="0" tIns="12700" rIns="0" bIns="0" rtlCol="0">
            <a:spAutoFit/>
          </a:bodyPr>
          <a:lstStyle/>
          <a:p>
            <a:pPr marL="12700" marR="5080" lvl="0" indent="0" algn="l" defTabSz="914400" rtl="0" eaLnBrk="1" fontAlgn="base" latinLnBrk="0" hangingPunct="1">
              <a:lnSpc>
                <a:spcPct val="100000"/>
              </a:lnSpc>
              <a:spcBef>
                <a:spcPts val="100"/>
              </a:spcBef>
              <a:spcAft>
                <a:spcPct val="0"/>
              </a:spcAft>
              <a:buClrTx/>
              <a:buSzTx/>
              <a:buFontTx/>
              <a:buNone/>
              <a:tabLst/>
              <a:defRPr/>
            </a:pPr>
            <a:r>
              <a:rPr kumimoji="1" sz="1400" b="0" i="0" u="none" strike="noStrike" kern="1200" cap="none" spc="30" normalizeH="0" baseline="0" noProof="0" dirty="0">
                <a:ln>
                  <a:noFill/>
                </a:ln>
                <a:solidFill>
                  <a:prstClr val="black"/>
                </a:solidFill>
                <a:effectLst/>
                <a:uLnTx/>
                <a:uFillTx/>
                <a:latin typeface="Noto Sans CJK JP Regular"/>
                <a:ea typeface="新細明體" charset="0"/>
                <a:cs typeface="Noto Sans CJK JP Regular"/>
              </a:rPr>
              <a:t>Health+  </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行動照護包</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26" name="object 26"/>
          <p:cNvSpPr txBox="1"/>
          <p:nvPr/>
        </p:nvSpPr>
        <p:spPr>
          <a:xfrm>
            <a:off x="7831963" y="4232405"/>
            <a:ext cx="1866900" cy="895117"/>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1" sz="1400" b="0" i="0" u="none" strike="noStrike" kern="1200" cap="none" spc="0" normalizeH="0" baseline="0" noProof="0" dirty="0">
                <a:ln>
                  <a:noFill/>
                </a:ln>
                <a:solidFill>
                  <a:srgbClr val="FF0000"/>
                </a:solidFill>
                <a:effectLst/>
                <a:uLnTx/>
                <a:uFillTx/>
                <a:latin typeface="Noto Sans CJK JP Regular"/>
                <a:ea typeface="新細明體" charset="0"/>
                <a:cs typeface="Noto Sans CJK JP Regular"/>
              </a:rPr>
              <a:t>下階段串接資料</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0" marR="0" lvl="0" indent="0" algn="l" defTabSz="914400" rtl="0" eaLnBrk="1" fontAlgn="base" latinLnBrk="0" hangingPunct="1">
              <a:lnSpc>
                <a:spcPct val="100000"/>
              </a:lnSpc>
              <a:spcBef>
                <a:spcPts val="50"/>
              </a:spcBef>
              <a:spcAft>
                <a:spcPct val="0"/>
              </a:spcAft>
              <a:buClrTx/>
              <a:buSzTx/>
              <a:buFontTx/>
              <a:buNone/>
              <a:tabLst/>
              <a:defRPr/>
            </a:pPr>
            <a:endParaRPr kumimoji="1" sz="1450" b="0" i="0" u="none" strike="noStrike" kern="1200" cap="none" spc="0" normalizeH="0" baseline="0" noProof="0">
              <a:ln>
                <a:noFill/>
              </a:ln>
              <a:solidFill>
                <a:prstClr val="black"/>
              </a:solidFill>
              <a:effectLst/>
              <a:uLnTx/>
              <a:uFillTx/>
              <a:latin typeface="Times New Roman"/>
              <a:ea typeface="新細明體" charset="0"/>
              <a:cs typeface="Times New Roman"/>
            </a:endParaRPr>
          </a:p>
          <a:p>
            <a:pPr marL="783590" marR="0" lvl="0" indent="0" algn="l" defTabSz="914400" rtl="0" eaLnBrk="1" fontAlgn="base" latinLnBrk="0" hangingPunct="1">
              <a:lnSpc>
                <a:spcPct val="100000"/>
              </a:lnSpc>
              <a:spcBef>
                <a:spcPts val="5"/>
              </a:spcBef>
              <a:spcAft>
                <a:spcPct val="0"/>
              </a:spcAft>
              <a:buClrTx/>
              <a:buSzTx/>
              <a:buFontTx/>
              <a:buNone/>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花蓮慈院</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783590" marR="0" lvl="0" indent="0" algn="l" defTabSz="914400" rtl="0" eaLnBrk="1" fontAlgn="base" latinLnBrk="0" hangingPunct="1">
              <a:lnSpc>
                <a:spcPct val="100000"/>
              </a:lnSpc>
              <a:spcBef>
                <a:spcPct val="0"/>
              </a:spcBef>
              <a:spcAft>
                <a:spcPct val="0"/>
              </a:spcAft>
              <a:buClrTx/>
              <a:buSzTx/>
              <a:buFontTx/>
              <a:buNone/>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專案相關系統</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27" name="object 27"/>
          <p:cNvSpPr/>
          <p:nvPr/>
        </p:nvSpPr>
        <p:spPr>
          <a:xfrm>
            <a:off x="8113648" y="3929508"/>
            <a:ext cx="791210" cy="118110"/>
          </a:xfrm>
          <a:custGeom>
            <a:avLst/>
            <a:gdLst/>
            <a:ahLst/>
            <a:cxnLst/>
            <a:rect l="l" t="t" r="r" b="b"/>
            <a:pathLst>
              <a:path w="791209" h="118110">
                <a:moveTo>
                  <a:pt x="76200" y="47498"/>
                </a:moveTo>
                <a:lnTo>
                  <a:pt x="0" y="47625"/>
                </a:lnTo>
                <a:lnTo>
                  <a:pt x="126" y="73025"/>
                </a:lnTo>
                <a:lnTo>
                  <a:pt x="76326" y="72898"/>
                </a:lnTo>
                <a:lnTo>
                  <a:pt x="76200" y="47498"/>
                </a:lnTo>
                <a:close/>
              </a:path>
              <a:path w="791209" h="118110">
                <a:moveTo>
                  <a:pt x="177800" y="47244"/>
                </a:moveTo>
                <a:lnTo>
                  <a:pt x="101600" y="47371"/>
                </a:lnTo>
                <a:lnTo>
                  <a:pt x="101726" y="72771"/>
                </a:lnTo>
                <a:lnTo>
                  <a:pt x="177926" y="72644"/>
                </a:lnTo>
                <a:lnTo>
                  <a:pt x="177800" y="47244"/>
                </a:lnTo>
                <a:close/>
              </a:path>
              <a:path w="791209" h="118110">
                <a:moveTo>
                  <a:pt x="279400" y="46989"/>
                </a:moveTo>
                <a:lnTo>
                  <a:pt x="203200" y="47244"/>
                </a:lnTo>
                <a:lnTo>
                  <a:pt x="203326" y="72644"/>
                </a:lnTo>
                <a:lnTo>
                  <a:pt x="279526" y="72389"/>
                </a:lnTo>
                <a:lnTo>
                  <a:pt x="279400" y="46989"/>
                </a:lnTo>
                <a:close/>
              </a:path>
              <a:path w="791209" h="118110">
                <a:moveTo>
                  <a:pt x="381000" y="46862"/>
                </a:moveTo>
                <a:lnTo>
                  <a:pt x="304800" y="46989"/>
                </a:lnTo>
                <a:lnTo>
                  <a:pt x="304926" y="72389"/>
                </a:lnTo>
                <a:lnTo>
                  <a:pt x="381126" y="72262"/>
                </a:lnTo>
                <a:lnTo>
                  <a:pt x="381000" y="46862"/>
                </a:lnTo>
                <a:close/>
              </a:path>
              <a:path w="791209" h="118110">
                <a:moveTo>
                  <a:pt x="482600" y="46609"/>
                </a:moveTo>
                <a:lnTo>
                  <a:pt x="406400" y="46736"/>
                </a:lnTo>
                <a:lnTo>
                  <a:pt x="406526" y="72136"/>
                </a:lnTo>
                <a:lnTo>
                  <a:pt x="482726" y="72009"/>
                </a:lnTo>
                <a:lnTo>
                  <a:pt x="482600" y="46609"/>
                </a:lnTo>
                <a:close/>
              </a:path>
              <a:path w="791209" h="118110">
                <a:moveTo>
                  <a:pt x="584200" y="46482"/>
                </a:moveTo>
                <a:lnTo>
                  <a:pt x="508000" y="46609"/>
                </a:lnTo>
                <a:lnTo>
                  <a:pt x="508126" y="72009"/>
                </a:lnTo>
                <a:lnTo>
                  <a:pt x="584326" y="71882"/>
                </a:lnTo>
                <a:lnTo>
                  <a:pt x="584200" y="46482"/>
                </a:lnTo>
                <a:close/>
              </a:path>
              <a:path w="791209" h="118110">
                <a:moveTo>
                  <a:pt x="769053" y="46100"/>
                </a:moveTo>
                <a:lnTo>
                  <a:pt x="765428" y="46100"/>
                </a:lnTo>
                <a:lnTo>
                  <a:pt x="765555" y="71500"/>
                </a:lnTo>
                <a:lnTo>
                  <a:pt x="718477" y="71611"/>
                </a:lnTo>
                <a:lnTo>
                  <a:pt x="683005" y="92456"/>
                </a:lnTo>
                <a:lnTo>
                  <a:pt x="676909" y="95885"/>
                </a:lnTo>
                <a:lnTo>
                  <a:pt x="674877" y="103759"/>
                </a:lnTo>
                <a:lnTo>
                  <a:pt x="678433" y="109728"/>
                </a:lnTo>
                <a:lnTo>
                  <a:pt x="681990" y="115824"/>
                </a:lnTo>
                <a:lnTo>
                  <a:pt x="689736" y="117856"/>
                </a:lnTo>
                <a:lnTo>
                  <a:pt x="790701" y="58674"/>
                </a:lnTo>
                <a:lnTo>
                  <a:pt x="769053" y="46100"/>
                </a:lnTo>
                <a:close/>
              </a:path>
              <a:path w="791209" h="118110">
                <a:moveTo>
                  <a:pt x="685800" y="46227"/>
                </a:moveTo>
                <a:lnTo>
                  <a:pt x="609600" y="46354"/>
                </a:lnTo>
                <a:lnTo>
                  <a:pt x="609726" y="71754"/>
                </a:lnTo>
                <a:lnTo>
                  <a:pt x="685926" y="71627"/>
                </a:lnTo>
                <a:lnTo>
                  <a:pt x="685800" y="46227"/>
                </a:lnTo>
                <a:close/>
              </a:path>
              <a:path w="791209" h="118110">
                <a:moveTo>
                  <a:pt x="718656" y="46210"/>
                </a:moveTo>
                <a:lnTo>
                  <a:pt x="711200" y="46227"/>
                </a:lnTo>
                <a:lnTo>
                  <a:pt x="711326" y="71627"/>
                </a:lnTo>
                <a:lnTo>
                  <a:pt x="718477" y="71611"/>
                </a:lnTo>
                <a:lnTo>
                  <a:pt x="740289" y="58793"/>
                </a:lnTo>
                <a:lnTo>
                  <a:pt x="718656" y="46210"/>
                </a:lnTo>
                <a:close/>
              </a:path>
              <a:path w="791209" h="118110">
                <a:moveTo>
                  <a:pt x="740289" y="58793"/>
                </a:moveTo>
                <a:lnTo>
                  <a:pt x="718477" y="71611"/>
                </a:lnTo>
                <a:lnTo>
                  <a:pt x="765555" y="71500"/>
                </a:lnTo>
                <a:lnTo>
                  <a:pt x="765547" y="69723"/>
                </a:lnTo>
                <a:lnTo>
                  <a:pt x="759078" y="69723"/>
                </a:lnTo>
                <a:lnTo>
                  <a:pt x="740289" y="58793"/>
                </a:lnTo>
                <a:close/>
              </a:path>
              <a:path w="791209" h="118110">
                <a:moveTo>
                  <a:pt x="759078" y="47751"/>
                </a:moveTo>
                <a:lnTo>
                  <a:pt x="740289" y="58793"/>
                </a:lnTo>
                <a:lnTo>
                  <a:pt x="759078" y="69723"/>
                </a:lnTo>
                <a:lnTo>
                  <a:pt x="759078" y="47751"/>
                </a:lnTo>
                <a:close/>
              </a:path>
              <a:path w="791209" h="118110">
                <a:moveTo>
                  <a:pt x="765437" y="47751"/>
                </a:moveTo>
                <a:lnTo>
                  <a:pt x="759078" y="47751"/>
                </a:lnTo>
                <a:lnTo>
                  <a:pt x="759078" y="69723"/>
                </a:lnTo>
                <a:lnTo>
                  <a:pt x="765547" y="69723"/>
                </a:lnTo>
                <a:lnTo>
                  <a:pt x="765437" y="47751"/>
                </a:lnTo>
                <a:close/>
              </a:path>
              <a:path w="791209" h="118110">
                <a:moveTo>
                  <a:pt x="765428" y="46100"/>
                </a:moveTo>
                <a:lnTo>
                  <a:pt x="718656" y="46210"/>
                </a:lnTo>
                <a:lnTo>
                  <a:pt x="740289" y="58793"/>
                </a:lnTo>
                <a:lnTo>
                  <a:pt x="759078" y="47751"/>
                </a:lnTo>
                <a:lnTo>
                  <a:pt x="765437" y="47751"/>
                </a:lnTo>
                <a:lnTo>
                  <a:pt x="765428" y="46100"/>
                </a:lnTo>
                <a:close/>
              </a:path>
              <a:path w="791209" h="118110">
                <a:moveTo>
                  <a:pt x="689482" y="0"/>
                </a:moveTo>
                <a:lnTo>
                  <a:pt x="681735" y="2032"/>
                </a:lnTo>
                <a:lnTo>
                  <a:pt x="678179" y="8127"/>
                </a:lnTo>
                <a:lnTo>
                  <a:pt x="674751" y="14097"/>
                </a:lnTo>
                <a:lnTo>
                  <a:pt x="676782" y="21971"/>
                </a:lnTo>
                <a:lnTo>
                  <a:pt x="682878" y="25400"/>
                </a:lnTo>
                <a:lnTo>
                  <a:pt x="718656" y="46210"/>
                </a:lnTo>
                <a:lnTo>
                  <a:pt x="769053" y="46100"/>
                </a:lnTo>
                <a:lnTo>
                  <a:pt x="695578" y="3428"/>
                </a:lnTo>
                <a:lnTo>
                  <a:pt x="689482" y="0"/>
                </a:lnTo>
                <a:close/>
              </a:path>
            </a:pathLst>
          </a:custGeom>
          <a:solidFill>
            <a:srgbClr val="FF0000"/>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8" name="object 28"/>
          <p:cNvSpPr/>
          <p:nvPr/>
        </p:nvSpPr>
        <p:spPr>
          <a:xfrm>
            <a:off x="9540875" y="1827658"/>
            <a:ext cx="849312" cy="850900"/>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9" name="object 29"/>
          <p:cNvSpPr/>
          <p:nvPr/>
        </p:nvSpPr>
        <p:spPr>
          <a:xfrm>
            <a:off x="8639175" y="1802258"/>
            <a:ext cx="849312" cy="850900"/>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0" name="object 30"/>
          <p:cNvSpPr txBox="1"/>
          <p:nvPr/>
        </p:nvSpPr>
        <p:spPr>
          <a:xfrm>
            <a:off x="6575554" y="2879090"/>
            <a:ext cx="928369" cy="880110"/>
          </a:xfrm>
          <a:prstGeom prst="rect">
            <a:avLst/>
          </a:prstGeom>
        </p:spPr>
        <p:txBody>
          <a:bodyPr vert="horz" wrap="square" lIns="0" tIns="13335" rIns="0" bIns="0" rtlCol="0">
            <a:spAutoFit/>
          </a:bodyPr>
          <a:lstStyle/>
          <a:p>
            <a:pPr marL="12700" marR="5080" lvl="0" indent="0" algn="l" defTabSz="914400" rtl="0" eaLnBrk="1" fontAlgn="base" latinLnBrk="0" hangingPunct="1">
              <a:lnSpc>
                <a:spcPct val="100000"/>
              </a:lnSpc>
              <a:spcBef>
                <a:spcPts val="105"/>
              </a:spcBef>
              <a:spcAft>
                <a:spcPct val="0"/>
              </a:spcAft>
              <a:buClrTx/>
              <a:buSzTx/>
              <a:buFontTx/>
              <a:buNone/>
              <a:tabLst/>
              <a:defRPr/>
            </a:pPr>
            <a:r>
              <a:rPr kumimoji="1" sz="1400" b="0" i="0" u="none" strike="noStrike" kern="1200" cap="none" spc="30" normalizeH="0" baseline="0" noProof="0" dirty="0">
                <a:ln>
                  <a:noFill/>
                </a:ln>
                <a:solidFill>
                  <a:prstClr val="black"/>
                </a:solidFill>
                <a:effectLst/>
                <a:uLnTx/>
                <a:uFillTx/>
                <a:latin typeface="Noto Sans CJK JP Regular"/>
                <a:ea typeface="新細明體" charset="0"/>
                <a:cs typeface="Noto Sans CJK JP Regular"/>
              </a:rPr>
              <a:t>Health+  </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Hea</a:t>
            </a:r>
            <a:r>
              <a:rPr kumimoji="1" sz="1400" b="0" i="0" u="none" strike="noStrike" kern="1200" cap="none" spc="-10" normalizeH="0" baseline="0" noProof="0" dirty="0">
                <a:ln>
                  <a:noFill/>
                </a:ln>
                <a:solidFill>
                  <a:prstClr val="black"/>
                </a:solidFill>
                <a:effectLst/>
                <a:uLnTx/>
                <a:uFillTx/>
                <a:latin typeface="Noto Sans CJK JP Regular"/>
                <a:ea typeface="新細明體" charset="0"/>
                <a:cs typeface="Noto Sans CJK JP Regular"/>
              </a:rPr>
              <a:t>l</a:t>
            </a:r>
            <a:r>
              <a:rPr kumimoji="1" sz="1400" b="0" i="0" u="none" strike="noStrike" kern="1200" cap="none" spc="-30" normalizeH="0" baseline="0" noProof="0" dirty="0">
                <a:ln>
                  <a:noFill/>
                </a:ln>
                <a:solidFill>
                  <a:prstClr val="black"/>
                </a:solidFill>
                <a:effectLst/>
                <a:uLnTx/>
                <a:uFillTx/>
                <a:latin typeface="Noto Sans CJK JP Regular"/>
                <a:ea typeface="新細明體" charset="0"/>
                <a:cs typeface="Noto Sans CJK JP Regular"/>
              </a:rPr>
              <a:t>t</a:t>
            </a:r>
            <a:r>
              <a:rPr kumimoji="1" sz="1400" b="0" i="0" u="none" strike="noStrike" kern="1200" cap="none" spc="-5" normalizeH="0" baseline="0" noProof="0" dirty="0">
                <a:ln>
                  <a:noFill/>
                </a:ln>
                <a:solidFill>
                  <a:prstClr val="black"/>
                </a:solidFill>
                <a:effectLst/>
                <a:uLnTx/>
                <a:uFillTx/>
                <a:latin typeface="Noto Sans CJK JP Regular"/>
                <a:ea typeface="新細明體" charset="0"/>
                <a:cs typeface="Noto Sans CJK JP Regular"/>
              </a:rPr>
              <a:t>h</a:t>
            </a:r>
            <a:r>
              <a:rPr kumimoji="1" sz="1400" b="0" i="0" u="none" strike="noStrike" kern="1200" cap="none" spc="-15" normalizeH="0" baseline="0" noProof="0" dirty="0">
                <a:ln>
                  <a:noFill/>
                </a:ln>
                <a:solidFill>
                  <a:prstClr val="black"/>
                </a:solidFill>
                <a:effectLst/>
                <a:uLnTx/>
                <a:uFillTx/>
                <a:latin typeface="Noto Sans CJK JP Regular"/>
                <a:ea typeface="新細明體" charset="0"/>
                <a:cs typeface="Noto Sans CJK JP Regular"/>
              </a:rPr>
              <a:t>c</a:t>
            </a:r>
            <a:r>
              <a:rPr kumimoji="1" sz="1400" b="0" i="0" u="none" strike="noStrike" kern="1200" cap="none" spc="-30" normalizeH="0" baseline="0" noProof="0" dirty="0">
                <a:ln>
                  <a:noFill/>
                </a:ln>
                <a:solidFill>
                  <a:prstClr val="black"/>
                </a:solidFill>
                <a:effectLst/>
                <a:uLnTx/>
                <a:uFillTx/>
                <a:latin typeface="Noto Sans CJK JP Regular"/>
                <a:ea typeface="新細明體" charset="0"/>
                <a:cs typeface="Noto Sans CJK JP Regular"/>
              </a:rPr>
              <a:t>a</a:t>
            </a:r>
            <a:r>
              <a:rPr kumimoji="1" sz="1400" b="0" i="0" u="none" strike="noStrike" kern="1200" cap="none" spc="-40" normalizeH="0" baseline="0" noProof="0" dirty="0">
                <a:ln>
                  <a:noFill/>
                </a:ln>
                <a:solidFill>
                  <a:prstClr val="black"/>
                </a:solidFill>
                <a:effectLst/>
                <a:uLnTx/>
                <a:uFillTx/>
                <a:latin typeface="Noto Sans CJK JP Regular"/>
                <a:ea typeface="新細明體" charset="0"/>
                <a:cs typeface="Noto Sans CJK JP Regular"/>
              </a:rPr>
              <a:t>r</a:t>
            </a:r>
            <a:r>
              <a:rPr kumimoji="1" sz="1400" b="0" i="0" u="none" strike="noStrike" kern="1200" cap="none" spc="5" normalizeH="0" baseline="0" noProof="0" dirty="0">
                <a:ln>
                  <a:noFill/>
                </a:ln>
                <a:solidFill>
                  <a:prstClr val="black"/>
                </a:solidFill>
                <a:effectLst/>
                <a:uLnTx/>
                <a:uFillTx/>
                <a:latin typeface="Noto Sans CJK JP Regular"/>
                <a:ea typeface="新細明體" charset="0"/>
                <a:cs typeface="Noto Sans CJK JP Regular"/>
              </a:rPr>
              <a:t>e  </a:t>
            </a:r>
            <a:r>
              <a:rPr kumimoji="1" sz="1400" b="0" i="0" u="none" strike="noStrike" kern="1200" cap="none" spc="-15" normalizeH="0" baseline="0" noProof="0" dirty="0">
                <a:ln>
                  <a:noFill/>
                </a:ln>
                <a:solidFill>
                  <a:prstClr val="black"/>
                </a:solidFill>
                <a:effectLst/>
                <a:uLnTx/>
                <a:uFillTx/>
                <a:latin typeface="Noto Sans CJK JP Regular"/>
                <a:ea typeface="新細明體" charset="0"/>
                <a:cs typeface="Noto Sans CJK JP Regular"/>
              </a:rPr>
              <a:t>Platform</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12700" marR="0" lvl="0" indent="0" algn="l" defTabSz="914400" rtl="0" eaLnBrk="1" fontAlgn="base" latinLnBrk="0" hangingPunct="1">
              <a:lnSpc>
                <a:spcPct val="100000"/>
              </a:lnSpc>
              <a:spcBef>
                <a:spcPct val="0"/>
              </a:spcBef>
              <a:spcAft>
                <a:spcPct val="0"/>
              </a:spcAft>
              <a:buClrTx/>
              <a:buSzTx/>
              <a:buFontTx/>
              <a:buNone/>
              <a:tabLst/>
              <a:defRPr/>
            </a:pPr>
            <a:r>
              <a:rPr kumimoji="1" sz="1400" b="0" i="0" u="none" strike="noStrike" kern="1200" cap="none" spc="-20" normalizeH="0" baseline="0" noProof="0" dirty="0">
                <a:ln>
                  <a:noFill/>
                </a:ln>
                <a:solidFill>
                  <a:prstClr val="black"/>
                </a:solidFill>
                <a:effectLst/>
                <a:uLnTx/>
                <a:uFillTx/>
                <a:latin typeface="Noto Sans CJK JP Regular"/>
                <a:ea typeface="新細明體" charset="0"/>
                <a:cs typeface="Noto Sans CJK JP Regular"/>
              </a:rPr>
              <a:t>(</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照護雲</a:t>
            </a:r>
            <a:r>
              <a:rPr kumimoji="1" sz="1400" b="0" i="0" u="none" strike="noStrike" kern="1200" cap="none" spc="-25" normalizeH="0" baseline="0" noProof="0" dirty="0">
                <a:ln>
                  <a:noFill/>
                </a:ln>
                <a:solidFill>
                  <a:prstClr val="black"/>
                </a:solidFill>
                <a:effectLst/>
                <a:uLnTx/>
                <a:uFillTx/>
                <a:latin typeface="Noto Sans CJK JP Regular"/>
                <a:ea typeface="新細明體" charset="0"/>
                <a:cs typeface="Noto Sans CJK JP Regular"/>
              </a:rPr>
              <a:t>)</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31" name="object 31"/>
          <p:cNvSpPr/>
          <p:nvPr/>
        </p:nvSpPr>
        <p:spPr>
          <a:xfrm>
            <a:off x="6816725" y="1818133"/>
            <a:ext cx="920750" cy="762000"/>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2" name="object 32"/>
          <p:cNvSpPr/>
          <p:nvPr/>
        </p:nvSpPr>
        <p:spPr>
          <a:xfrm>
            <a:off x="7515225" y="2570608"/>
            <a:ext cx="6350" cy="965200"/>
          </a:xfrm>
          <a:custGeom>
            <a:avLst/>
            <a:gdLst/>
            <a:ahLst/>
            <a:cxnLst/>
            <a:rect l="l" t="t" r="r" b="b"/>
            <a:pathLst>
              <a:path w="6350" h="965200">
                <a:moveTo>
                  <a:pt x="0" y="0"/>
                </a:moveTo>
                <a:lnTo>
                  <a:pt x="6350" y="965200"/>
                </a:lnTo>
              </a:path>
            </a:pathLst>
          </a:custGeom>
          <a:ln w="15875">
            <a:solidFill>
              <a:srgbClr val="497DBA"/>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3" name="object 33"/>
          <p:cNvSpPr txBox="1"/>
          <p:nvPr/>
        </p:nvSpPr>
        <p:spPr>
          <a:xfrm>
            <a:off x="7544182" y="1693040"/>
            <a:ext cx="1095375" cy="666115"/>
          </a:xfrm>
          <a:prstGeom prst="rect">
            <a:avLst/>
          </a:prstGeom>
        </p:spPr>
        <p:txBody>
          <a:bodyPr vert="horz" wrap="square" lIns="0" tIns="13335" rIns="0" bIns="0" rtlCol="0">
            <a:spAutoFit/>
          </a:bodyPr>
          <a:lstStyle/>
          <a:p>
            <a:pPr marL="12700" marR="0" lvl="0" indent="0" algn="l" defTabSz="914400" rtl="0" eaLnBrk="1" fontAlgn="base" latinLnBrk="0" hangingPunct="1">
              <a:lnSpc>
                <a:spcPct val="100000"/>
              </a:lnSpc>
              <a:spcBef>
                <a:spcPts val="105"/>
              </a:spcBef>
              <a:spcAft>
                <a:spcPct val="0"/>
              </a:spcAft>
              <a:buClrTx/>
              <a:buSzTx/>
              <a:buFontTx/>
              <a:buNone/>
              <a:tabLst/>
              <a:defRPr/>
            </a:pPr>
            <a:r>
              <a:rPr kumimoji="1" sz="1400" b="0" i="0" u="none" strike="noStrike" kern="1200" cap="none" spc="30" normalizeH="0" baseline="0" noProof="0" dirty="0">
                <a:ln>
                  <a:noFill/>
                </a:ln>
                <a:solidFill>
                  <a:prstClr val="black"/>
                </a:solidFill>
                <a:effectLst/>
                <a:uLnTx/>
                <a:uFillTx/>
                <a:latin typeface="Noto Sans CJK JP Regular"/>
                <a:ea typeface="新細明體" charset="0"/>
                <a:cs typeface="Noto Sans CJK JP Regular"/>
              </a:rPr>
              <a:t>Health+</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12700" marR="0" lvl="0" indent="0" algn="l" defTabSz="914400" rtl="0" eaLnBrk="1" fontAlgn="base" latinLnBrk="0" hangingPunct="1">
              <a:lnSpc>
                <a:spcPct val="100000"/>
              </a:lnSpc>
              <a:spcBef>
                <a:spcPct val="0"/>
              </a:spcBef>
              <a:spcAft>
                <a:spcPct val="0"/>
              </a:spcAft>
              <a:buClrTx/>
              <a:buSzTx/>
              <a:buFontTx/>
              <a:buNone/>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照護管理介面</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12700" marR="0" lvl="0" indent="0" algn="l" defTabSz="914400" rtl="0" eaLnBrk="1" fontAlgn="base" latinLnBrk="0" hangingPunct="1">
              <a:lnSpc>
                <a:spcPct val="100000"/>
              </a:lnSpc>
              <a:spcBef>
                <a:spcPct val="0"/>
              </a:spcBef>
              <a:spcAft>
                <a:spcPct val="0"/>
              </a:spcAft>
              <a:buClrTx/>
              <a:buSzTx/>
              <a:buFontTx/>
              <a:buNone/>
              <a:tabLst/>
              <a:defRPr/>
            </a:pPr>
            <a:r>
              <a:rPr kumimoji="1" sz="1400" b="0" i="0" u="none" strike="noStrike" kern="1200" cap="none" spc="-20" normalizeH="0" baseline="0" noProof="0" dirty="0">
                <a:ln>
                  <a:noFill/>
                </a:ln>
                <a:solidFill>
                  <a:prstClr val="black"/>
                </a:solidFill>
                <a:effectLst/>
                <a:uLnTx/>
                <a:uFillTx/>
                <a:latin typeface="Noto Sans CJK JP Regular"/>
                <a:ea typeface="新細明體" charset="0"/>
                <a:cs typeface="Noto Sans CJK JP Regular"/>
              </a:rPr>
              <a:t>(</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健康守門人</a:t>
            </a:r>
            <a:r>
              <a:rPr kumimoji="1" sz="1400" b="0" i="0" u="none" strike="noStrike" kern="1200" cap="none" spc="-25" normalizeH="0" baseline="0" noProof="0" dirty="0">
                <a:ln>
                  <a:noFill/>
                </a:ln>
                <a:solidFill>
                  <a:prstClr val="black"/>
                </a:solidFill>
                <a:effectLst/>
                <a:uLnTx/>
                <a:uFillTx/>
                <a:latin typeface="Noto Sans CJK JP Regular"/>
                <a:ea typeface="新細明體" charset="0"/>
                <a:cs typeface="Noto Sans CJK JP Regular"/>
              </a:rPr>
              <a:t>)</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34" name="object 34"/>
          <p:cNvSpPr/>
          <p:nvPr/>
        </p:nvSpPr>
        <p:spPr>
          <a:xfrm>
            <a:off x="1633728" y="3314195"/>
            <a:ext cx="1363980" cy="1156715"/>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5" name="object 35"/>
          <p:cNvSpPr/>
          <p:nvPr/>
        </p:nvSpPr>
        <p:spPr>
          <a:xfrm>
            <a:off x="1630679" y="4923536"/>
            <a:ext cx="1335024" cy="1072896"/>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6" name="object 36"/>
          <p:cNvSpPr txBox="1">
            <a:spLocks noGrp="1"/>
          </p:cNvSpPr>
          <p:nvPr>
            <p:ph type="sldNum" sz="quarter" idx="4294967295"/>
          </p:nvPr>
        </p:nvSpPr>
        <p:spPr>
          <a:xfrm>
            <a:off x="9829800" y="6459624"/>
            <a:ext cx="608964" cy="538609"/>
          </a:xfrm>
          <a:prstGeom prst="rect">
            <a:avLst/>
          </a:prstGeom>
        </p:spPr>
        <p:txBody>
          <a:bodyPr vert="horz" wrap="square" lIns="0" tIns="0" rIns="0" bIns="0" rtlCol="0" anchor="ctr">
            <a:spAutoFit/>
          </a:bodyPr>
          <a:lstStyle/>
          <a:p>
            <a:pPr marL="12700" marR="0" lvl="0" indent="0" algn="r" defTabSz="914400" rtl="0" eaLnBrk="1" fontAlgn="base" latinLnBrk="0" hangingPunct="1">
              <a:lnSpc>
                <a:spcPts val="1435"/>
              </a:lnSpc>
              <a:spcBef>
                <a:spcPct val="0"/>
              </a:spcBef>
              <a:spcAft>
                <a:spcPct val="0"/>
              </a:spcAft>
              <a:buClrTx/>
              <a:buSzTx/>
              <a:buFontTx/>
              <a:buNone/>
              <a:tabLst/>
              <a:defRPr/>
            </a:pPr>
            <a:r>
              <a:rPr kumimoji="1" sz="3600" b="0" i="0" u="none" strike="noStrike" kern="1200" cap="none" spc="-95" normalizeH="0" baseline="0" noProof="0" dirty="0">
                <a:ln>
                  <a:noFill/>
                </a:ln>
                <a:solidFill>
                  <a:prstClr val="white"/>
                </a:solidFill>
                <a:effectLst/>
                <a:uLnTx/>
                <a:uFillTx/>
                <a:latin typeface="Times New Roman" charset="0"/>
                <a:ea typeface="新細明體" charset="0"/>
              </a:rPr>
              <a:t>page</a:t>
            </a:r>
            <a:r>
              <a:rPr kumimoji="1" sz="3600" b="0" i="0" u="none" strike="noStrike" kern="1200" cap="none" spc="-120" normalizeH="0" baseline="0" noProof="0" dirty="0">
                <a:ln>
                  <a:noFill/>
                </a:ln>
                <a:solidFill>
                  <a:prstClr val="white"/>
                </a:solidFill>
                <a:effectLst/>
                <a:uLnTx/>
                <a:uFillTx/>
                <a:latin typeface="Times New Roman" charset="0"/>
                <a:ea typeface="新細明體" charset="0"/>
              </a:rPr>
              <a:t> </a:t>
            </a:r>
            <a:fld id="{81D60167-4931-47E6-BA6A-407CBD079E47}" type="slidenum">
              <a:rPr kumimoji="1" sz="3600" b="0" i="0" u="none" strike="noStrike" kern="1200" cap="none" spc="-70" normalizeH="0" baseline="0" noProof="0" dirty="0">
                <a:ln>
                  <a:noFill/>
                </a:ln>
                <a:solidFill>
                  <a:prstClr val="white"/>
                </a:solidFill>
                <a:effectLst/>
                <a:uLnTx/>
                <a:uFillTx/>
                <a:latin typeface="Times New Roman" charset="0"/>
                <a:ea typeface="新細明體" charset="0"/>
              </a:rPr>
              <a:pPr marL="12700" marR="0" lvl="0" indent="0" algn="r" defTabSz="914400" rtl="0" eaLnBrk="1" fontAlgn="base" latinLnBrk="0" hangingPunct="1">
                <a:lnSpc>
                  <a:spcPts val="1435"/>
                </a:lnSpc>
                <a:spcBef>
                  <a:spcPct val="0"/>
                </a:spcBef>
                <a:spcAft>
                  <a:spcPct val="0"/>
                </a:spcAft>
                <a:buClrTx/>
                <a:buSzTx/>
                <a:buFontTx/>
                <a:buNone/>
                <a:tabLst/>
                <a:defRPr/>
              </a:pPr>
              <a:t>33</a:t>
            </a:fld>
            <a:endParaRPr kumimoji="1" sz="3600" b="0" i="0" u="none" strike="noStrike" kern="1200" cap="none" spc="-70" normalizeH="0" baseline="0" noProof="0" dirty="0">
              <a:ln>
                <a:noFill/>
              </a:ln>
              <a:solidFill>
                <a:prstClr val="white"/>
              </a:solidFill>
              <a:effectLst/>
              <a:uLnTx/>
              <a:uFillTx/>
              <a:latin typeface="Times New Roman" charset="0"/>
              <a:ea typeface="新細明體" charset="0"/>
            </a:endParaRPr>
          </a:p>
        </p:txBody>
      </p:sp>
    </p:spTree>
    <p:extLst>
      <p:ext uri="{BB962C8B-B14F-4D97-AF65-F5344CB8AC3E}">
        <p14:creationId xmlns:p14="http://schemas.microsoft.com/office/powerpoint/2010/main" val="3223025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38048" y="107576"/>
            <a:ext cx="8712466" cy="657128"/>
          </a:xfrm>
        </p:spPr>
        <p:txBody>
          <a:bodyPr/>
          <a:lstStyle/>
          <a:p>
            <a:r>
              <a:rPr lang="zh-TW" altLang="en-US" dirty="0"/>
              <a:t>完整的醫院資訊管理系統</a:t>
            </a:r>
          </a:p>
        </p:txBody>
      </p:sp>
      <p:sp>
        <p:nvSpPr>
          <p:cNvPr id="3" name="文字版面配置區 2"/>
          <p:cNvSpPr>
            <a:spLocks noGrp="1"/>
          </p:cNvSpPr>
          <p:nvPr>
            <p:ph type="body" idx="1"/>
          </p:nvPr>
        </p:nvSpPr>
        <p:spPr/>
        <p:txBody>
          <a:bodyPr/>
          <a:lstStyle/>
          <a:p>
            <a:endParaRPr lang="zh-TW" altLang="en-US"/>
          </a:p>
        </p:txBody>
      </p:sp>
      <p:pic>
        <p:nvPicPr>
          <p:cNvPr id="4" name="圖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764704"/>
            <a:ext cx="9982200" cy="5931452"/>
          </a:xfrm>
          <a:prstGeom prst="rect">
            <a:avLst/>
          </a:prstGeom>
        </p:spPr>
      </p:pic>
    </p:spTree>
    <p:extLst>
      <p:ext uri="{BB962C8B-B14F-4D97-AF65-F5344CB8AC3E}">
        <p14:creationId xmlns:p14="http://schemas.microsoft.com/office/powerpoint/2010/main" val="2029075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2438400" y="685802"/>
            <a:ext cx="8001000" cy="492443"/>
          </a:xfrm>
        </p:spPr>
        <p:txBody>
          <a:bodyPr/>
          <a:lstStyle/>
          <a:p>
            <a:r>
              <a:rPr lang="en-US" altLang="zh-TW" sz="3200" b="1" dirty="0">
                <a:solidFill>
                  <a:schemeClr val="accent5">
                    <a:lumMod val="25000"/>
                  </a:schemeClr>
                </a:solidFill>
              </a:rPr>
              <a:t>Patient-centered process</a:t>
            </a:r>
            <a:endParaRPr lang="zh-TW" altLang="en-US" sz="3200" b="1" dirty="0">
              <a:solidFill>
                <a:schemeClr val="accent5">
                  <a:lumMod val="25000"/>
                </a:schemeClr>
              </a:solidFill>
            </a:endParaRPr>
          </a:p>
        </p:txBody>
      </p:sp>
      <p:sp>
        <p:nvSpPr>
          <p:cNvPr id="8196" name="投影片編號版面配置區 3"/>
          <p:cNvSpPr>
            <a:spLocks noGrp="1"/>
          </p:cNvSpPr>
          <p:nvPr>
            <p:ph type="sldNum" sz="quarter" idx="4294967295"/>
          </p:nvPr>
        </p:nvSpPr>
        <p:spPr>
          <a:xfrm>
            <a:off x="8077200" y="6400802"/>
            <a:ext cx="2133600" cy="320675"/>
          </a:xfrm>
          <a:prstGeom prst="rect">
            <a:avLst/>
          </a:prstGeo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E5F9E34-DC83-46F8-B1D8-2F8A94B80F7C}" type="slidenum">
              <a:rPr kumimoji="1" lang="en-US" altLang="zh-TW"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pic>
        <p:nvPicPr>
          <p:cNvPr id="8197" name="Picture 5"/>
          <p:cNvPicPr>
            <a:picLocks noChangeAspect="1" noChangeArrowheads="1"/>
          </p:cNvPicPr>
          <p:nvPr/>
        </p:nvPicPr>
        <p:blipFill>
          <a:blip r:embed="rId3" cstate="print"/>
          <a:srcRect/>
          <a:stretch>
            <a:fillRect/>
          </a:stretch>
        </p:blipFill>
        <p:spPr bwMode="auto">
          <a:xfrm>
            <a:off x="1905000" y="1905000"/>
            <a:ext cx="8401050" cy="4267200"/>
          </a:xfrm>
          <a:prstGeom prst="rect">
            <a:avLst/>
          </a:prstGeom>
          <a:noFill/>
          <a:ln w="9525">
            <a:noFill/>
            <a:miter lim="800000"/>
            <a:headEnd/>
            <a:tailEnd/>
          </a:ln>
        </p:spPr>
      </p:pic>
    </p:spTree>
    <p:extLst>
      <p:ext uri="{BB962C8B-B14F-4D97-AF65-F5344CB8AC3E}">
        <p14:creationId xmlns:p14="http://schemas.microsoft.com/office/powerpoint/2010/main" val="3463221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54514" y="758374"/>
            <a:ext cx="7391400" cy="492443"/>
          </a:xfrm>
        </p:spPr>
        <p:txBody>
          <a:bodyPr/>
          <a:lstStyle/>
          <a:p>
            <a:r>
              <a:rPr lang="en-US" altLang="zh-TW" sz="3200" b="1" dirty="0">
                <a:solidFill>
                  <a:schemeClr val="accent5">
                    <a:lumMod val="25000"/>
                  </a:schemeClr>
                </a:solidFill>
              </a:rPr>
              <a:t>Flexible medical package</a:t>
            </a:r>
            <a:endParaRPr lang="zh-TW" altLang="en-US" sz="3200" b="1" dirty="0">
              <a:solidFill>
                <a:schemeClr val="accent5">
                  <a:lumMod val="25000"/>
                </a:schemeClr>
              </a:solidFill>
            </a:endParaRPr>
          </a:p>
        </p:txBody>
      </p:sp>
      <p:sp>
        <p:nvSpPr>
          <p:cNvPr id="4" name="投影片編號版面配置區 3"/>
          <p:cNvSpPr>
            <a:spLocks noGrp="1"/>
          </p:cNvSpPr>
          <p:nvPr>
            <p:ph type="sldNum" sz="quarter" idx="4294967295"/>
          </p:nvPr>
        </p:nvSpPr>
        <p:spPr>
          <a:xfrm>
            <a:off x="8077200" y="6400802"/>
            <a:ext cx="2133600" cy="32067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6AE390-6951-425D-9F31-FCEFEC8ED5B7}" type="slidenum">
              <a:rPr kumimoji="1" lang="en-US" altLang="zh-TW"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pic>
        <p:nvPicPr>
          <p:cNvPr id="6963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8220" y="4037529"/>
            <a:ext cx="4557963" cy="2210873"/>
          </a:xfrm>
          <a:prstGeom prst="rect">
            <a:avLst/>
          </a:prstGeom>
          <a:noFill/>
          <a:ln w="9525">
            <a:noFill/>
            <a:miter lim="800000"/>
            <a:headEnd/>
            <a:tailEnd/>
          </a:ln>
        </p:spPr>
      </p:pic>
      <p:sp>
        <p:nvSpPr>
          <p:cNvPr id="5" name="文字方塊 4"/>
          <p:cNvSpPr txBox="1"/>
          <p:nvPr/>
        </p:nvSpPr>
        <p:spPr>
          <a:xfrm>
            <a:off x="2209800" y="1524002"/>
            <a:ext cx="7543800" cy="31085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1" u="none" strike="noStrike" kern="1200" cap="none" spc="0" normalizeH="0" baseline="0" noProof="0" dirty="0">
                <a:ln>
                  <a:noFill/>
                </a:ln>
                <a:solidFill>
                  <a:prstClr val="black"/>
                </a:solidFill>
                <a:effectLst/>
                <a:uLnTx/>
                <a:uFillTx/>
                <a:latin typeface="標楷體" pitchFamily="65" charset="-120"/>
                <a:ea typeface="標楷體" pitchFamily="65" charset="-120"/>
              </a:rPr>
              <a:t>  </a:t>
            </a:r>
            <a:r>
              <a:rPr kumimoji="1"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套餐打包销售，是一个非常有效的经营手段</a:t>
            </a:r>
            <a:r>
              <a:rPr kumimoji="1" lang="zh-TW"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a:t>
            </a:r>
            <a:endParaRPr kumimoji="1" lang="en-US" altLang="zh-TW"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   </a:t>
            </a:r>
            <a:r>
              <a:rPr kumimoji="1"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套餐服务体系涉及套餐销售、身份注册、后付费流程、医嘱流程等各种业务流程的操作</a:t>
            </a:r>
            <a:r>
              <a:rPr kumimoji="1" lang="zh-TW"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a:t>
            </a:r>
            <a:endParaRPr kumimoji="1" lang="en-US" altLang="zh-TW"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   </a:t>
            </a:r>
            <a:r>
              <a:rPr kumimoji="1"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客户业务流程中积累的经验，将套餐管理成功融入到软件产品中，让套餐服务体系成为医院应对市场竞争和增强客户粘性的有力工具。</a:t>
            </a:r>
            <a:endParaRPr kumimoji="1" lang="zh-TW"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374264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32762" y="683465"/>
            <a:ext cx="6381495" cy="492443"/>
          </a:xfrm>
        </p:spPr>
        <p:txBody>
          <a:bodyPr/>
          <a:lstStyle/>
          <a:p>
            <a:r>
              <a:rPr lang="en-US" altLang="zh-TW" sz="3200" b="1" dirty="0">
                <a:solidFill>
                  <a:schemeClr val="accent5">
                    <a:lumMod val="25000"/>
                  </a:schemeClr>
                </a:solidFill>
              </a:rPr>
              <a:t>Discount management</a:t>
            </a:r>
            <a:endParaRPr lang="zh-TW" altLang="en-US" sz="3200" b="1" dirty="0">
              <a:solidFill>
                <a:schemeClr val="accent5">
                  <a:lumMod val="25000"/>
                </a:schemeClr>
              </a:solidFill>
            </a:endParaRPr>
          </a:p>
        </p:txBody>
      </p:sp>
      <p:sp>
        <p:nvSpPr>
          <p:cNvPr id="4" name="投影片編號版面配置區 3"/>
          <p:cNvSpPr>
            <a:spLocks noGrp="1"/>
          </p:cNvSpPr>
          <p:nvPr>
            <p:ph type="sldNum" sz="quarter" idx="4294967295"/>
          </p:nvPr>
        </p:nvSpPr>
        <p:spPr>
          <a:xfrm>
            <a:off x="8077200" y="6400802"/>
            <a:ext cx="2133600" cy="32067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6AE390-6951-425D-9F31-FCEFEC8ED5B7}" type="slidenum">
              <a:rPr kumimoji="1" lang="en-US" altLang="zh-TW"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pic>
        <p:nvPicPr>
          <p:cNvPr id="70658" name="Picture 2"/>
          <p:cNvPicPr>
            <a:picLocks noChangeAspect="1" noChangeArrowheads="1"/>
          </p:cNvPicPr>
          <p:nvPr/>
        </p:nvPicPr>
        <p:blipFill>
          <a:blip r:embed="rId2" cstate="print"/>
          <a:srcRect/>
          <a:stretch>
            <a:fillRect/>
          </a:stretch>
        </p:blipFill>
        <p:spPr bwMode="auto">
          <a:xfrm>
            <a:off x="1957390" y="1709738"/>
            <a:ext cx="8277225" cy="4386262"/>
          </a:xfrm>
          <a:prstGeom prst="rect">
            <a:avLst/>
          </a:prstGeom>
          <a:noFill/>
          <a:ln w="9525">
            <a:noFill/>
            <a:miter lim="800000"/>
            <a:headEnd/>
            <a:tailEnd/>
          </a:ln>
        </p:spPr>
      </p:pic>
    </p:spTree>
    <p:extLst>
      <p:ext uri="{BB962C8B-B14F-4D97-AF65-F5344CB8AC3E}">
        <p14:creationId xmlns:p14="http://schemas.microsoft.com/office/powerpoint/2010/main" val="2709668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32762" y="683465"/>
            <a:ext cx="6381495" cy="492443"/>
          </a:xfrm>
        </p:spPr>
        <p:txBody>
          <a:bodyPr/>
          <a:lstStyle/>
          <a:p>
            <a:r>
              <a:rPr lang="en-US" altLang="zh-CN" sz="3200" b="1" dirty="0">
                <a:solidFill>
                  <a:schemeClr val="accent5">
                    <a:lumMod val="25000"/>
                  </a:schemeClr>
                </a:solidFill>
              </a:rPr>
              <a:t>Support commercial insurance</a:t>
            </a:r>
            <a:endParaRPr lang="zh-TW" altLang="en-US" sz="3200" b="1" dirty="0">
              <a:solidFill>
                <a:schemeClr val="accent5">
                  <a:lumMod val="25000"/>
                </a:schemeClr>
              </a:solidFill>
            </a:endParaRPr>
          </a:p>
        </p:txBody>
      </p:sp>
      <p:sp>
        <p:nvSpPr>
          <p:cNvPr id="4" name="投影片編號版面配置區 3"/>
          <p:cNvSpPr>
            <a:spLocks noGrp="1"/>
          </p:cNvSpPr>
          <p:nvPr>
            <p:ph type="sldNum" sz="quarter" idx="4294967295"/>
          </p:nvPr>
        </p:nvSpPr>
        <p:spPr>
          <a:xfrm>
            <a:off x="8077200" y="6400802"/>
            <a:ext cx="2133600" cy="32067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6AE390-6951-425D-9F31-FCEFEC8ED5B7}" type="slidenum">
              <a:rPr kumimoji="1" lang="en-US" altLang="zh-TW"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pic>
        <p:nvPicPr>
          <p:cNvPr id="71682" name="Picture 2"/>
          <p:cNvPicPr>
            <a:picLocks noGrp="1" noChangeAspect="1" noChangeArrowheads="1"/>
          </p:cNvPicPr>
          <p:nvPr>
            <p:ph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2514600" y="2417134"/>
            <a:ext cx="7315200" cy="3858883"/>
          </a:xfrm>
          <a:prstGeom prst="rect">
            <a:avLst/>
          </a:prstGeom>
          <a:noFill/>
          <a:ln w="9525">
            <a:noFill/>
            <a:miter lim="800000"/>
            <a:headEnd/>
            <a:tailEnd/>
          </a:ln>
        </p:spPr>
      </p:pic>
      <p:sp>
        <p:nvSpPr>
          <p:cNvPr id="5" name="矩形 4"/>
          <p:cNvSpPr/>
          <p:nvPr/>
        </p:nvSpPr>
        <p:spPr>
          <a:xfrm>
            <a:off x="2362200" y="1524002"/>
            <a:ext cx="7924800"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支持使用商业保险或国际保险的患者在系统流程中的身份审核、授权、直赔结算、多阶段支付等各种流程。</a:t>
            </a:r>
            <a:endParaRPr kumimoji="1" lang="zh-TW"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960335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5481" y="332656"/>
            <a:ext cx="9433047" cy="1512168"/>
          </a:xfrm>
        </p:spPr>
        <p:txBody>
          <a:bodyPr/>
          <a:lstStyle/>
          <a:p>
            <a:r>
              <a:rPr lang="en-US" altLang="zh-TW" b="1" dirty="0">
                <a:latin typeface="+mj-lt"/>
              </a:rPr>
              <a:t>One-stop electronic medical record workstation</a:t>
            </a:r>
            <a:endParaRPr lang="zh-TW" altLang="en-US" b="1" dirty="0">
              <a:latin typeface="+mj-lt"/>
            </a:endParaRPr>
          </a:p>
        </p:txBody>
      </p:sp>
      <p:sp>
        <p:nvSpPr>
          <p:cNvPr id="4" name="投影片編號版面配置區 3"/>
          <p:cNvSpPr>
            <a:spLocks noGrp="1"/>
          </p:cNvSpPr>
          <p:nvPr>
            <p:ph type="sldNum" sz="quarter" idx="4294967295"/>
          </p:nvPr>
        </p:nvSpPr>
        <p:spPr>
          <a:xfrm>
            <a:off x="8077200" y="6400802"/>
            <a:ext cx="2133600" cy="32067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6AE390-6951-425D-9F31-FCEFEC8ED5B7}" type="slidenum">
              <a:rPr kumimoji="1" lang="en-US" altLang="zh-TW"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pic>
        <p:nvPicPr>
          <p:cNvPr id="7270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5901" y="2819400"/>
            <a:ext cx="7435215" cy="3385002"/>
          </a:xfrm>
          <a:prstGeom prst="rect">
            <a:avLst/>
          </a:prstGeom>
          <a:noFill/>
          <a:ln w="9525">
            <a:noFill/>
            <a:miter lim="800000"/>
            <a:headEnd/>
            <a:tailEnd/>
          </a:ln>
        </p:spPr>
      </p:pic>
      <p:sp>
        <p:nvSpPr>
          <p:cNvPr id="5" name="矩形 4"/>
          <p:cNvSpPr/>
          <p:nvPr/>
        </p:nvSpPr>
        <p:spPr>
          <a:xfrm>
            <a:off x="2209800" y="1988405"/>
            <a:ext cx="8001000"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电子病历系统与</a:t>
            </a:r>
            <a:r>
              <a:rPr kumimoji="1" lang="en-US" altLang="zh-CN"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LIS</a:t>
            </a:r>
            <a:r>
              <a:rPr kumimoji="1"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a:t>
            </a:r>
            <a:r>
              <a:rPr kumimoji="1" lang="en-US" altLang="zh-CN"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PACS</a:t>
            </a:r>
            <a:r>
              <a:rPr kumimoji="1"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系统和手术麻醉、</a:t>
            </a:r>
            <a:r>
              <a:rPr kumimoji="1" lang="en-US" altLang="zh-CN"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ICU</a:t>
            </a:r>
            <a:r>
              <a:rPr kumimoji="1"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等专业系统实现了完整的信息集成，院内信息共享。</a:t>
            </a:r>
            <a:endParaRPr kumimoji="1" lang="zh-TW"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3893072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F9261EA5-F99B-42C9-AD7B-79D39FFEFF13}"/>
              </a:ext>
            </a:extLst>
          </p:cNvPr>
          <p:cNvSpPr txBox="1"/>
          <p:nvPr/>
        </p:nvSpPr>
        <p:spPr>
          <a:xfrm>
            <a:off x="2257757" y="207006"/>
            <a:ext cx="3914091"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40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群島以印尼為主</a:t>
            </a:r>
          </a:p>
        </p:txBody>
      </p:sp>
      <p:grpSp>
        <p:nvGrpSpPr>
          <p:cNvPr id="4" name="群組 3">
            <a:extLst>
              <a:ext uri="{FF2B5EF4-FFF2-40B4-BE49-F238E27FC236}">
                <a16:creationId xmlns:a16="http://schemas.microsoft.com/office/drawing/2014/main" id="{8FCF1B86-0539-42FF-9DF5-CE9643C1306A}"/>
              </a:ext>
            </a:extLst>
          </p:cNvPr>
          <p:cNvGrpSpPr/>
          <p:nvPr/>
        </p:nvGrpSpPr>
        <p:grpSpPr>
          <a:xfrm>
            <a:off x="2137594" y="905718"/>
            <a:ext cx="7916812" cy="5663381"/>
            <a:chOff x="1124083" y="2"/>
            <a:chExt cx="9962753" cy="6858000"/>
          </a:xfrm>
        </p:grpSpPr>
        <p:pic>
          <p:nvPicPr>
            <p:cNvPr id="5" name="圖片 2" descr="IMG_1229.jpg">
              <a:extLst>
                <a:ext uri="{FF2B5EF4-FFF2-40B4-BE49-F238E27FC236}">
                  <a16:creationId xmlns:a16="http://schemas.microsoft.com/office/drawing/2014/main" id="{913E4E23-FBEA-4D72-AD51-A7A1CBFC20E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43740" y="5389565"/>
              <a:ext cx="2115344" cy="146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圖片 3" descr="IMG_1253.jpg">
              <a:extLst>
                <a:ext uri="{FF2B5EF4-FFF2-40B4-BE49-F238E27FC236}">
                  <a16:creationId xmlns:a16="http://schemas.microsoft.com/office/drawing/2014/main" id="{8A2059E0-A47C-4838-B7C8-ED5CBECC419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26779" y="5384800"/>
              <a:ext cx="2122223" cy="146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圖片 4" descr="IMG_1233.jpg">
              <a:extLst>
                <a:ext uri="{FF2B5EF4-FFF2-40B4-BE49-F238E27FC236}">
                  <a16:creationId xmlns:a16="http://schemas.microsoft.com/office/drawing/2014/main" id="{DFBF7578-D9AC-4421-9783-034A9A68135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9083" y="5389565"/>
              <a:ext cx="2120504" cy="146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圖片 6" descr="IMG_1983.jpg">
              <a:extLst>
                <a:ext uri="{FF2B5EF4-FFF2-40B4-BE49-F238E27FC236}">
                  <a16:creationId xmlns:a16="http://schemas.microsoft.com/office/drawing/2014/main" id="{C5088CAA-E326-4548-8434-0154E0BCBDE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3000" y="5389565"/>
              <a:ext cx="3800740" cy="146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圖片 7" descr="IMG_7974.jpg">
              <a:extLst>
                <a:ext uri="{FF2B5EF4-FFF2-40B4-BE49-F238E27FC236}">
                  <a16:creationId xmlns:a16="http://schemas.microsoft.com/office/drawing/2014/main" id="{3B117A9F-EAC6-4A66-BEB1-228884CCDD9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00908" y="2987677"/>
              <a:ext cx="4848092" cy="239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圖片 8" descr="IMG_7977.jpg">
              <a:extLst>
                <a:ext uri="{FF2B5EF4-FFF2-40B4-BE49-F238E27FC236}">
                  <a16:creationId xmlns:a16="http://schemas.microsoft.com/office/drawing/2014/main" id="{577020EC-A404-4E16-99F5-AE64C9A5C63A}"/>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43000" y="3070227"/>
              <a:ext cx="5057908" cy="231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圖片 9" descr="2012-12-22 06.40.25.jpg">
              <a:extLst>
                <a:ext uri="{FF2B5EF4-FFF2-40B4-BE49-F238E27FC236}">
                  <a16:creationId xmlns:a16="http://schemas.microsoft.com/office/drawing/2014/main" id="{6E690132-4249-4B73-B749-755A05804343}"/>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92192" y="2"/>
              <a:ext cx="6894644" cy="298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圖片 12" descr="IMG_1298.jpg">
              <a:extLst>
                <a:ext uri="{FF2B5EF4-FFF2-40B4-BE49-F238E27FC236}">
                  <a16:creationId xmlns:a16="http://schemas.microsoft.com/office/drawing/2014/main" id="{ABFFEE0F-25BE-4C78-897A-A46F38E2790B}"/>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24083" y="22225"/>
              <a:ext cx="4400947"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文字方塊 1">
              <a:extLst>
                <a:ext uri="{FF2B5EF4-FFF2-40B4-BE49-F238E27FC236}">
                  <a16:creationId xmlns:a16="http://schemas.microsoft.com/office/drawing/2014/main" id="{4868B0EA-7E55-4A71-AD39-AC372EFE47CB}"/>
                </a:ext>
              </a:extLst>
            </p:cNvPr>
            <p:cNvSpPr txBox="1">
              <a:spLocks noChangeArrowheads="1"/>
            </p:cNvSpPr>
            <p:nvPr/>
          </p:nvSpPr>
          <p:spPr bwMode="auto">
            <a:xfrm>
              <a:off x="3552747" y="175053"/>
              <a:ext cx="6228121" cy="1032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C00000">
                      <a:lumMod val="50000"/>
                    </a:srgbClr>
                  </a:solidFill>
                  <a:effectLst/>
                  <a:uLnTx/>
                  <a:uFillTx/>
                  <a:latin typeface="微軟正黑體" panose="020B0604030504040204" pitchFamily="34" charset="-120"/>
                  <a:ea typeface="微軟正黑體" panose="020B0604030504040204" pitchFamily="34" charset="-120"/>
                </a:rPr>
                <a:t>結合台灣大學聯盟提供印尼完整的人才培訓與衛生事業發展方案</a:t>
              </a:r>
            </a:p>
          </p:txBody>
        </p:sp>
      </p:grpSp>
    </p:spTree>
    <p:extLst>
      <p:ext uri="{BB962C8B-B14F-4D97-AF65-F5344CB8AC3E}">
        <p14:creationId xmlns:p14="http://schemas.microsoft.com/office/powerpoint/2010/main" val="2662749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43472" y="332656"/>
            <a:ext cx="9095928" cy="1399584"/>
          </a:xfrm>
        </p:spPr>
        <p:txBody>
          <a:bodyPr/>
          <a:lstStyle/>
          <a:p>
            <a:r>
              <a:rPr lang="en-US" altLang="zh-CN" b="1" dirty="0">
                <a:latin typeface="+mj-lt"/>
              </a:rPr>
              <a:t>Twin engine with the quality of medical procedures</a:t>
            </a:r>
            <a:endParaRPr lang="zh-TW" altLang="en-US" b="1" dirty="0">
              <a:latin typeface="+mj-lt"/>
            </a:endParaRPr>
          </a:p>
        </p:txBody>
      </p:sp>
      <p:sp>
        <p:nvSpPr>
          <p:cNvPr id="4" name="投影片編號版面配置區 3"/>
          <p:cNvSpPr>
            <a:spLocks noGrp="1"/>
          </p:cNvSpPr>
          <p:nvPr>
            <p:ph type="sldNum" sz="quarter" idx="4294967295"/>
          </p:nvPr>
        </p:nvSpPr>
        <p:spPr>
          <a:xfrm>
            <a:off x="8077200" y="6400802"/>
            <a:ext cx="2133600" cy="32067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6AE390-6951-425D-9F31-FCEFEC8ED5B7}" type="slidenum">
              <a:rPr kumimoji="1" lang="en-US" altLang="zh-TW"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pic>
        <p:nvPicPr>
          <p:cNvPr id="73730" name="Picture 2"/>
          <p:cNvPicPr>
            <a:picLocks noChangeAspect="1" noChangeArrowheads="1"/>
          </p:cNvPicPr>
          <p:nvPr/>
        </p:nvPicPr>
        <p:blipFill>
          <a:blip r:embed="rId2" cstate="print"/>
          <a:srcRect/>
          <a:stretch>
            <a:fillRect/>
          </a:stretch>
        </p:blipFill>
        <p:spPr bwMode="auto">
          <a:xfrm>
            <a:off x="1981200" y="1828800"/>
            <a:ext cx="8229600" cy="4495800"/>
          </a:xfrm>
          <a:prstGeom prst="rect">
            <a:avLst/>
          </a:prstGeom>
          <a:noFill/>
          <a:ln w="9525">
            <a:noFill/>
            <a:miter lim="800000"/>
            <a:headEnd/>
            <a:tailEnd/>
          </a:ln>
        </p:spPr>
      </p:pic>
    </p:spTree>
    <p:extLst>
      <p:ext uri="{BB962C8B-B14F-4D97-AF65-F5344CB8AC3E}">
        <p14:creationId xmlns:p14="http://schemas.microsoft.com/office/powerpoint/2010/main" val="6647948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71465" y="260650"/>
            <a:ext cx="9649071" cy="936103"/>
          </a:xfrm>
        </p:spPr>
        <p:txBody>
          <a:bodyPr/>
          <a:lstStyle/>
          <a:p>
            <a:r>
              <a:rPr lang="en-US" altLang="zh-TW" b="1" dirty="0">
                <a:latin typeface="+mj-lt"/>
              </a:rPr>
              <a:t>Manage chain hospitals or clinics</a:t>
            </a:r>
            <a:endParaRPr lang="zh-TW" altLang="en-US" b="1" dirty="0">
              <a:latin typeface="+mj-lt"/>
            </a:endParaRPr>
          </a:p>
        </p:txBody>
      </p:sp>
      <p:sp>
        <p:nvSpPr>
          <p:cNvPr id="4" name="投影片編號版面配置區 3"/>
          <p:cNvSpPr>
            <a:spLocks noGrp="1"/>
          </p:cNvSpPr>
          <p:nvPr>
            <p:ph type="sldNum" sz="quarter" idx="4294967295"/>
          </p:nvPr>
        </p:nvSpPr>
        <p:spPr>
          <a:xfrm>
            <a:off x="8077200" y="6400802"/>
            <a:ext cx="2133600" cy="32067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6AE390-6951-425D-9F31-FCEFEC8ED5B7}" type="slidenum">
              <a:rPr kumimoji="1" lang="en-US" altLang="zh-TW"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pic>
        <p:nvPicPr>
          <p:cNvPr id="75778" name="Picture 2"/>
          <p:cNvPicPr>
            <a:picLocks noChangeAspect="1" noChangeArrowheads="1"/>
          </p:cNvPicPr>
          <p:nvPr/>
        </p:nvPicPr>
        <p:blipFill>
          <a:blip r:embed="rId2" cstate="print"/>
          <a:srcRect/>
          <a:stretch>
            <a:fillRect/>
          </a:stretch>
        </p:blipFill>
        <p:spPr bwMode="auto">
          <a:xfrm>
            <a:off x="2667002" y="2438402"/>
            <a:ext cx="6997065" cy="3855701"/>
          </a:xfrm>
          <a:prstGeom prst="rect">
            <a:avLst/>
          </a:prstGeom>
          <a:noFill/>
          <a:ln w="9525">
            <a:noFill/>
            <a:miter lim="800000"/>
            <a:headEnd/>
            <a:tailEnd/>
          </a:ln>
        </p:spPr>
      </p:pic>
      <p:sp>
        <p:nvSpPr>
          <p:cNvPr id="5" name="矩形 4"/>
          <p:cNvSpPr/>
          <p:nvPr/>
        </p:nvSpPr>
        <p:spPr>
          <a:xfrm>
            <a:off x="2373084" y="1447802"/>
            <a:ext cx="8294916"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只需要建立一个数据中心后，各家子医院在具备相应的互联网条件后，就能够使用</a:t>
            </a:r>
            <a:r>
              <a:rPr kumimoji="1" lang="en-US" altLang="zh-CN"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HIS</a:t>
            </a:r>
            <a:r>
              <a:rPr kumimoji="1"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软件平台。并且既能实现集团下属机构的全面信息共享</a:t>
            </a:r>
            <a:endParaRPr kumimoji="1" lang="zh-TW"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endParaRPr>
          </a:p>
        </p:txBody>
      </p:sp>
    </p:spTree>
    <p:extLst>
      <p:ext uri="{BB962C8B-B14F-4D97-AF65-F5344CB8AC3E}">
        <p14:creationId xmlns:p14="http://schemas.microsoft.com/office/powerpoint/2010/main" val="3518731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32760" y="683465"/>
            <a:ext cx="6949440" cy="984885"/>
          </a:xfrm>
        </p:spPr>
        <p:txBody>
          <a:bodyPr/>
          <a:lstStyle/>
          <a:p>
            <a:r>
              <a:rPr lang="en-US" altLang="zh-CN" sz="3200" b="1" dirty="0"/>
              <a:t>extend to family and long-term care institution</a:t>
            </a:r>
            <a:endParaRPr lang="zh-TW" altLang="en-US" sz="3200" b="1" dirty="0"/>
          </a:p>
        </p:txBody>
      </p:sp>
      <p:sp>
        <p:nvSpPr>
          <p:cNvPr id="4" name="投影片編號版面配置區 3"/>
          <p:cNvSpPr>
            <a:spLocks noGrp="1"/>
          </p:cNvSpPr>
          <p:nvPr>
            <p:ph type="sldNum" sz="quarter" idx="4294967295"/>
          </p:nvPr>
        </p:nvSpPr>
        <p:spPr>
          <a:xfrm>
            <a:off x="8077200" y="6400802"/>
            <a:ext cx="2133600" cy="32067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6AE390-6951-425D-9F31-FCEFEC8ED5B7}" type="slidenum">
              <a:rPr kumimoji="1" lang="en-US" altLang="zh-TW"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pic>
        <p:nvPicPr>
          <p:cNvPr id="77826" name="Picture 2"/>
          <p:cNvPicPr>
            <a:picLocks noChangeAspect="1" noChangeArrowheads="1"/>
          </p:cNvPicPr>
          <p:nvPr/>
        </p:nvPicPr>
        <p:blipFill>
          <a:blip r:embed="rId2" cstate="print"/>
          <a:srcRect/>
          <a:stretch>
            <a:fillRect/>
          </a:stretch>
        </p:blipFill>
        <p:spPr bwMode="auto">
          <a:xfrm>
            <a:off x="2362202" y="1600200"/>
            <a:ext cx="7383077" cy="5029200"/>
          </a:xfrm>
          <a:prstGeom prst="rect">
            <a:avLst/>
          </a:prstGeom>
          <a:noFill/>
          <a:ln w="9525">
            <a:noFill/>
            <a:miter lim="800000"/>
            <a:headEnd/>
            <a:tailEnd/>
          </a:ln>
        </p:spPr>
      </p:pic>
    </p:spTree>
    <p:extLst>
      <p:ext uri="{BB962C8B-B14F-4D97-AF65-F5344CB8AC3E}">
        <p14:creationId xmlns:p14="http://schemas.microsoft.com/office/powerpoint/2010/main" val="1722124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32762" y="683465"/>
            <a:ext cx="6381495" cy="492443"/>
          </a:xfrm>
        </p:spPr>
        <p:txBody>
          <a:bodyPr/>
          <a:lstStyle/>
          <a:p>
            <a:r>
              <a:rPr lang="en-US" altLang="zh-TW" sz="3200" b="1" dirty="0"/>
              <a:t>Multi-level cost management</a:t>
            </a:r>
            <a:endParaRPr lang="zh-TW" altLang="en-US" b="1" dirty="0">
              <a:latin typeface="+mj-lt"/>
            </a:endParaRPr>
          </a:p>
        </p:txBody>
      </p:sp>
      <p:sp>
        <p:nvSpPr>
          <p:cNvPr id="4" name="投影片編號版面配置區 3"/>
          <p:cNvSpPr>
            <a:spLocks noGrp="1"/>
          </p:cNvSpPr>
          <p:nvPr>
            <p:ph type="sldNum" sz="quarter" idx="4294967295"/>
          </p:nvPr>
        </p:nvSpPr>
        <p:spPr>
          <a:xfrm>
            <a:off x="8077200" y="6400802"/>
            <a:ext cx="2133600" cy="32067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6AE390-6951-425D-9F31-FCEFEC8ED5B7}" type="slidenum">
              <a:rPr kumimoji="1" lang="en-US" altLang="zh-TW" sz="36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en-US" altLang="zh-TW" sz="3600" b="0" i="0" u="none" strike="noStrike" kern="1200" cap="none" spc="0" normalizeH="0" baseline="0" noProof="0">
              <a:ln>
                <a:noFill/>
              </a:ln>
              <a:solidFill>
                <a:prstClr val="white"/>
              </a:solidFill>
              <a:effectLst/>
              <a:uLnTx/>
              <a:uFillTx/>
              <a:latin typeface="Times New Roman" charset="0"/>
              <a:ea typeface="新細明體" charset="0"/>
            </a:endParaRPr>
          </a:p>
        </p:txBody>
      </p:sp>
      <p:sp>
        <p:nvSpPr>
          <p:cNvPr id="5" name="矩形 4"/>
          <p:cNvSpPr/>
          <p:nvPr/>
        </p:nvSpPr>
        <p:spPr>
          <a:xfrm>
            <a:off x="1828800" y="1447802"/>
            <a:ext cx="8839200"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rPr>
              <a:t>可利用 成本模块进行成本分摊，并进行各个维度的成本分析展示</a:t>
            </a:r>
            <a:endParaRPr kumimoji="1" lang="zh-TW" altLang="en-US" sz="2400" b="0" i="0" u="none" strike="noStrike" kern="1200" cap="none" spc="0" normalizeH="0" baseline="0" noProof="0" dirty="0">
              <a:ln>
                <a:noFill/>
              </a:ln>
              <a:solidFill>
                <a:prstClr val="black"/>
              </a:solidFill>
              <a:effectLst/>
              <a:uLnTx/>
              <a:uFillTx/>
              <a:latin typeface="Times New Roman" charset="0"/>
              <a:ea typeface="新細明體" charset="0"/>
            </a:endParaRPr>
          </a:p>
        </p:txBody>
      </p:sp>
      <p:graphicFrame>
        <p:nvGraphicFramePr>
          <p:cNvPr id="7" name="資料庫圖表 6"/>
          <p:cNvGraphicFramePr/>
          <p:nvPr/>
        </p:nvGraphicFramePr>
        <p:xfrm>
          <a:off x="2209800" y="1066800"/>
          <a:ext cx="78486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群組 7"/>
          <p:cNvGrpSpPr/>
          <p:nvPr/>
        </p:nvGrpSpPr>
        <p:grpSpPr>
          <a:xfrm>
            <a:off x="8686800" y="5334000"/>
            <a:ext cx="1343708" cy="671854"/>
            <a:chOff x="3252445" y="1434956"/>
            <a:chExt cx="1343708" cy="671854"/>
          </a:xfrm>
        </p:grpSpPr>
        <p:sp>
          <p:nvSpPr>
            <p:cNvPr id="9" name="橢圓 8"/>
            <p:cNvSpPr/>
            <p:nvPr/>
          </p:nvSpPr>
          <p:spPr>
            <a:xfrm>
              <a:off x="3252445" y="1434956"/>
              <a:ext cx="1343708" cy="671854"/>
            </a:xfrm>
            <a:prstGeom prst="ellipse">
              <a:avLst/>
            </a:prstGeom>
            <a:solidFill>
              <a:schemeClr val="tx1">
                <a:lumMod val="75000"/>
                <a:lumOff val="25000"/>
              </a:schemeClr>
            </a:solidFill>
          </p:spPr>
          <p:style>
            <a:lnRef idx="0">
              <a:schemeClr val="lt2">
                <a:hueOff val="0"/>
                <a:satOff val="0"/>
                <a:lumOff val="0"/>
                <a:alphaOff val="0"/>
              </a:schemeClr>
            </a:lnRef>
            <a:fillRef idx="3">
              <a:scrgbClr r="0" g="0" b="0"/>
            </a:fillRef>
            <a:effectRef idx="3">
              <a:schemeClr val="dk2">
                <a:hueOff val="0"/>
                <a:satOff val="0"/>
                <a:lumOff val="0"/>
                <a:alphaOff val="0"/>
              </a:schemeClr>
            </a:effectRef>
            <a:fontRef idx="minor">
              <a:schemeClr val="lt1"/>
            </a:fontRef>
          </p:style>
        </p:sp>
        <p:sp>
          <p:nvSpPr>
            <p:cNvPr id="10" name="橢圓 4"/>
            <p:cNvSpPr/>
            <p:nvPr/>
          </p:nvSpPr>
          <p:spPr>
            <a:xfrm>
              <a:off x="3449227" y="1533347"/>
              <a:ext cx="950144" cy="475072"/>
            </a:xfrm>
            <a:prstGeom prst="rect">
              <a:avLst/>
            </a:prstGeom>
            <a:ln>
              <a:prstDash val="sysDash"/>
            </a:ln>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marR="0" lvl="0" indent="0" algn="ctr" defTabSz="800100" rtl="0" eaLnBrk="1" fontAlgn="base" latinLnBrk="0" hangingPunct="1">
                <a:lnSpc>
                  <a:spcPct val="90000"/>
                </a:lnSpc>
                <a:spcBef>
                  <a:spcPct val="0"/>
                </a:spcBef>
                <a:spcAft>
                  <a:spcPct val="3500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itchFamily="65" charset="-120"/>
                  <a:ea typeface="標楷體" pitchFamily="65" charset="-120"/>
                  <a:cs typeface="+mn-cs"/>
                </a:rPr>
                <a:t>科室總成本</a:t>
              </a:r>
            </a:p>
          </p:txBody>
        </p:sp>
      </p:grpSp>
      <p:cxnSp>
        <p:nvCxnSpPr>
          <p:cNvPr id="11" name="肘形接點 10"/>
          <p:cNvCxnSpPr/>
          <p:nvPr/>
        </p:nvCxnSpPr>
        <p:spPr bwMode="auto">
          <a:xfrm>
            <a:off x="2743200" y="4495800"/>
            <a:ext cx="6629400" cy="304800"/>
          </a:xfrm>
          <a:prstGeom prst="bentConnector3">
            <a:avLst>
              <a:gd name="adj1" fmla="val -157"/>
            </a:avLst>
          </a:prstGeom>
          <a:ln>
            <a:solidFill>
              <a:schemeClr val="tx2">
                <a:lumMod val="75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2" name="直線接點 11"/>
          <p:cNvCxnSpPr/>
          <p:nvPr/>
        </p:nvCxnSpPr>
        <p:spPr bwMode="auto">
          <a:xfrm flipH="1">
            <a:off x="2424547" y="4495800"/>
            <a:ext cx="13855" cy="893618"/>
          </a:xfrm>
          <a:prstGeom prst="line">
            <a:avLst/>
          </a:prstGeom>
          <a:ln>
            <a:solidFill>
              <a:schemeClr val="tx2">
                <a:lumMod val="75000"/>
              </a:schemeClr>
            </a:solidFill>
            <a:prstDash val="sysDash"/>
            <a:headEnd type="none" w="med" len="med"/>
            <a:tailEnd type="non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68078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424115" y="115890"/>
            <a:ext cx="8243887" cy="720725"/>
          </a:xfrm>
        </p:spPr>
        <p:txBody>
          <a:bodyPr>
            <a:noAutofit/>
          </a:bodyPr>
          <a:lstStyle/>
          <a:p>
            <a:pPr>
              <a:defRPr/>
            </a:pPr>
            <a:br>
              <a:rPr lang="en-US" altLang="zh-TW" sz="3200" b="1" dirty="0">
                <a:solidFill>
                  <a:schemeClr val="tx2">
                    <a:satMod val="130000"/>
                  </a:schemeClr>
                </a:solidFill>
              </a:rPr>
            </a:br>
            <a:r>
              <a:rPr kumimoji="1" lang="en-US" altLang="zh-TW" sz="3600" b="1" dirty="0">
                <a:latin typeface="Times New Roman" pitchFamily="18" charset="0"/>
                <a:ea typeface="標楷體" pitchFamily="65" charset="-120"/>
              </a:rPr>
              <a:t>HIMSS EMRAM</a:t>
            </a:r>
            <a:r>
              <a:rPr kumimoji="1" lang="zh-TW" altLang="en-US" sz="3600" b="1" dirty="0">
                <a:latin typeface="Times New Roman" pitchFamily="18" charset="0"/>
                <a:ea typeface="標楷體" pitchFamily="65" charset="-120"/>
              </a:rPr>
              <a:t>之醫院評價流程</a:t>
            </a:r>
            <a:endParaRPr lang="zh-TW" altLang="en-US" sz="3600" b="1" dirty="0">
              <a:solidFill>
                <a:schemeClr val="tx2">
                  <a:satMod val="130000"/>
                </a:schemeClr>
              </a:solidFill>
            </a:endParaRPr>
          </a:p>
        </p:txBody>
      </p:sp>
      <p:sp>
        <p:nvSpPr>
          <p:cNvPr id="12291" name="內容版面配置區 2"/>
          <p:cNvSpPr>
            <a:spLocks noGrp="1"/>
          </p:cNvSpPr>
          <p:nvPr>
            <p:ph idx="4294967295"/>
          </p:nvPr>
        </p:nvSpPr>
        <p:spPr>
          <a:xfrm>
            <a:off x="2438400" y="1052515"/>
            <a:ext cx="8229600" cy="1152525"/>
          </a:xfrm>
          <a:prstGeom prst="rect">
            <a:avLst/>
          </a:prstGeom>
        </p:spPr>
        <p:txBody>
          <a:bodyPr>
            <a:normAutofit lnSpcReduction="10000"/>
          </a:bodyPr>
          <a:lstStyle/>
          <a:p>
            <a:pPr lvl="1"/>
            <a:r>
              <a:rPr lang="en-US" altLang="zh-TW" sz="2400">
                <a:latin typeface="Times New Roman" panose="02020603050405020304" pitchFamily="18" charset="0"/>
                <a:ea typeface="標楷體" panose="03000509000000000000" pitchFamily="65" charset="-120"/>
                <a:cs typeface="Times New Roman" panose="02020603050405020304" pitchFamily="18" charset="0"/>
              </a:rPr>
              <a:t>EMRAM </a:t>
            </a:r>
            <a:r>
              <a:rPr lang="zh-TW" altLang="zh-TW" sz="2400">
                <a:latin typeface="Times New Roman" panose="02020603050405020304" pitchFamily="18" charset="0"/>
                <a:ea typeface="標楷體" panose="03000509000000000000" pitchFamily="65" charset="-120"/>
                <a:cs typeface="Times New Roman" panose="02020603050405020304" pitchFamily="18" charset="0"/>
              </a:rPr>
              <a:t>亞洲地區的評鑑項目</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a:latin typeface="Times New Roman" panose="02020603050405020304" pitchFamily="18" charset="0"/>
                <a:ea typeface="標楷體" panose="03000509000000000000" pitchFamily="65" charset="-120"/>
                <a:cs typeface="Times New Roman" panose="02020603050405020304" pitchFamily="18" charset="0"/>
              </a:rPr>
              <a:t>將“</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Closed Loop Medication Administration</a:t>
            </a:r>
            <a:r>
              <a:rPr lang="zh-TW" altLang="zh-TW" sz="2400">
                <a:latin typeface="Times New Roman" panose="02020603050405020304" pitchFamily="18" charset="0"/>
                <a:ea typeface="標楷體" panose="03000509000000000000" pitchFamily="65" charset="-120"/>
                <a:cs typeface="Times New Roman" panose="02020603050405020304" pitchFamily="18" charset="0"/>
              </a:rPr>
              <a:t>”從第</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 5</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級</a:t>
            </a:r>
            <a:r>
              <a:rPr lang="zh-TW" altLang="zh-TW" sz="2400">
                <a:latin typeface="Times New Roman" panose="02020603050405020304" pitchFamily="18" charset="0"/>
                <a:ea typeface="標楷體" panose="03000509000000000000" pitchFamily="65" charset="-120"/>
                <a:cs typeface="Times New Roman" panose="02020603050405020304" pitchFamily="18" charset="0"/>
              </a:rPr>
              <a:t>移到第</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級</a:t>
            </a:r>
            <a:r>
              <a:rPr lang="zh-TW" altLang="zh-TW" sz="240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”Full </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Radiology PACS</a:t>
            </a:r>
            <a:r>
              <a:rPr lang="zh-TW" altLang="zh-TW" sz="2400">
                <a:latin typeface="Times New Roman" panose="02020603050405020304" pitchFamily="18" charset="0"/>
                <a:ea typeface="標楷體" panose="03000509000000000000" pitchFamily="65" charset="-120"/>
                <a:cs typeface="Times New Roman" panose="02020603050405020304" pitchFamily="18" charset="0"/>
              </a:rPr>
              <a:t>” 從第</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級</a:t>
            </a:r>
            <a:r>
              <a:rPr lang="zh-TW" altLang="zh-TW" sz="2400">
                <a:latin typeface="Times New Roman" panose="02020603050405020304" pitchFamily="18" charset="0"/>
                <a:ea typeface="標楷體" panose="03000509000000000000" pitchFamily="65" charset="-120"/>
                <a:cs typeface="Times New Roman" panose="02020603050405020304" pitchFamily="18" charset="0"/>
              </a:rPr>
              <a:t>移到第</a:t>
            </a:r>
            <a:r>
              <a:rPr lang="en-US" altLang="zh-TW" sz="240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400">
                <a:latin typeface="Times New Roman" panose="02020603050405020304" pitchFamily="18" charset="0"/>
                <a:ea typeface="標楷體" panose="03000509000000000000" pitchFamily="65" charset="-120"/>
                <a:cs typeface="Times New Roman" panose="02020603050405020304" pitchFamily="18" charset="0"/>
              </a:rPr>
              <a:t>級</a:t>
            </a:r>
            <a:r>
              <a:rPr lang="zh-TW" altLang="zh-TW" sz="240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投影片編號版面配置區 5"/>
          <p:cNvSpPr>
            <a:spLocks noGrp="1"/>
          </p:cNvSpPr>
          <p:nvPr>
            <p:ph type="sldNum" sz="quarter" idx="4294967295"/>
          </p:nvPr>
        </p:nvSpPr>
        <p:spPr>
          <a:xfrm>
            <a:off x="10137775" y="6305550"/>
            <a:ext cx="457200" cy="476250"/>
          </a:xfrm>
          <a:prstGeom prst="rect">
            <a:avLst/>
          </a:prstGeom>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39DD97-B8AD-4A6A-B014-42BD18C745E9}" type="slidenum">
              <a:rPr kumimoji="0" lang="zh-TW" altLang="en-US" sz="3600" b="0" i="0" u="none" strike="noStrike" kern="1200" cap="none" spc="0" normalizeH="0" baseline="0" noProof="0">
                <a:ln>
                  <a:noFill/>
                </a:ln>
                <a:solidFill>
                  <a:srgbClr val="B5A788"/>
                </a:solidFill>
                <a:effectLst/>
                <a:uLnTx/>
                <a:uFillTx/>
                <a:latin typeface="Gill Sans MT" panose="020B0502020104020203" pitchFamily="34" charset="0"/>
                <a:ea typeface="微軟正黑體" panose="020B0604030504040204" pitchFamily="34" charset="-12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zh-TW" altLang="en-US" sz="3600" b="0" i="0" u="none" strike="noStrike" kern="1200" cap="none" spc="0" normalizeH="0" baseline="0" noProof="0">
              <a:ln>
                <a:noFill/>
              </a:ln>
              <a:solidFill>
                <a:srgbClr val="B5A788"/>
              </a:solidFill>
              <a:effectLst/>
              <a:uLnTx/>
              <a:uFillTx/>
              <a:latin typeface="Gill Sans MT" panose="020B0502020104020203" pitchFamily="34" charset="0"/>
              <a:ea typeface="微軟正黑體" panose="020B0604030504040204" pitchFamily="34" charset="-120"/>
            </a:endParaRPr>
          </a:p>
        </p:txBody>
      </p:sp>
      <p:grpSp>
        <p:nvGrpSpPr>
          <p:cNvPr id="12293" name="Group 28"/>
          <p:cNvGrpSpPr>
            <a:grpSpLocks/>
          </p:cNvGrpSpPr>
          <p:nvPr/>
        </p:nvGrpSpPr>
        <p:grpSpPr bwMode="auto">
          <a:xfrm>
            <a:off x="2209800" y="2349500"/>
            <a:ext cx="8458200" cy="4419600"/>
            <a:chOff x="240" y="1200"/>
            <a:chExt cx="5328" cy="2784"/>
          </a:xfrm>
        </p:grpSpPr>
        <p:grpSp>
          <p:nvGrpSpPr>
            <p:cNvPr id="12294" name="Group 4"/>
            <p:cNvGrpSpPr>
              <a:grpSpLocks/>
            </p:cNvGrpSpPr>
            <p:nvPr/>
          </p:nvGrpSpPr>
          <p:grpSpPr bwMode="auto">
            <a:xfrm>
              <a:off x="240" y="1200"/>
              <a:ext cx="5328" cy="2784"/>
              <a:chOff x="336" y="1392"/>
              <a:chExt cx="4560" cy="2688"/>
            </a:xfrm>
          </p:grpSpPr>
          <p:grpSp>
            <p:nvGrpSpPr>
              <p:cNvPr id="12299" name="Group 5"/>
              <p:cNvGrpSpPr>
                <a:grpSpLocks/>
              </p:cNvGrpSpPr>
              <p:nvPr/>
            </p:nvGrpSpPr>
            <p:grpSpPr bwMode="auto">
              <a:xfrm>
                <a:off x="336" y="1392"/>
                <a:ext cx="960" cy="2688"/>
                <a:chOff x="432" y="1386"/>
                <a:chExt cx="960" cy="2688"/>
              </a:xfrm>
            </p:grpSpPr>
            <p:sp>
              <p:nvSpPr>
                <p:cNvPr id="12311" name="Rectangle 6"/>
                <p:cNvSpPr>
                  <a:spLocks noChangeArrowheads="1"/>
                </p:cNvSpPr>
                <p:nvPr/>
              </p:nvSpPr>
              <p:spPr bwMode="auto">
                <a:xfrm>
                  <a:off x="432" y="3066"/>
                  <a:ext cx="960" cy="336"/>
                </a:xfrm>
                <a:prstGeom prst="rect">
                  <a:avLst/>
                </a:prstGeom>
                <a:solidFill>
                  <a:srgbClr val="FF9933"/>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rPr>
                    <a:t>Stage 2</a:t>
                  </a:r>
                </a:p>
              </p:txBody>
            </p:sp>
            <p:sp>
              <p:nvSpPr>
                <p:cNvPr id="12312" name="Rectangle 7"/>
                <p:cNvSpPr>
                  <a:spLocks noChangeArrowheads="1"/>
                </p:cNvSpPr>
                <p:nvPr/>
              </p:nvSpPr>
              <p:spPr bwMode="auto">
                <a:xfrm>
                  <a:off x="432" y="2730"/>
                  <a:ext cx="960" cy="336"/>
                </a:xfrm>
                <a:prstGeom prst="rect">
                  <a:avLst/>
                </a:prstGeom>
                <a:solidFill>
                  <a:srgbClr val="FFCC99"/>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rPr>
                    <a:t>Stage 3</a:t>
                  </a:r>
                </a:p>
              </p:txBody>
            </p:sp>
            <p:sp>
              <p:nvSpPr>
                <p:cNvPr id="12313" name="Rectangle 8"/>
                <p:cNvSpPr>
                  <a:spLocks noChangeArrowheads="1"/>
                </p:cNvSpPr>
                <p:nvPr/>
              </p:nvSpPr>
              <p:spPr bwMode="auto">
                <a:xfrm>
                  <a:off x="432" y="2394"/>
                  <a:ext cx="960" cy="336"/>
                </a:xfrm>
                <a:prstGeom prst="rect">
                  <a:avLst/>
                </a:prstGeom>
                <a:solidFill>
                  <a:srgbClr val="66CCFF"/>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rPr>
                    <a:t>Stage 4</a:t>
                  </a:r>
                </a:p>
              </p:txBody>
            </p:sp>
            <p:sp>
              <p:nvSpPr>
                <p:cNvPr id="12314" name="Rectangle 9"/>
                <p:cNvSpPr>
                  <a:spLocks noChangeArrowheads="1"/>
                </p:cNvSpPr>
                <p:nvPr/>
              </p:nvSpPr>
              <p:spPr bwMode="auto">
                <a:xfrm>
                  <a:off x="432" y="2058"/>
                  <a:ext cx="960" cy="336"/>
                </a:xfrm>
                <a:prstGeom prst="rect">
                  <a:avLst/>
                </a:prstGeom>
                <a:solidFill>
                  <a:srgbClr val="0099FF"/>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rPr>
                    <a:t>Stage 5</a:t>
                  </a:r>
                </a:p>
              </p:txBody>
            </p:sp>
            <p:sp>
              <p:nvSpPr>
                <p:cNvPr id="12315" name="Rectangle 10"/>
                <p:cNvSpPr>
                  <a:spLocks noChangeArrowheads="1"/>
                </p:cNvSpPr>
                <p:nvPr/>
              </p:nvSpPr>
              <p:spPr bwMode="auto">
                <a:xfrm>
                  <a:off x="432" y="1722"/>
                  <a:ext cx="960" cy="336"/>
                </a:xfrm>
                <a:prstGeom prst="rect">
                  <a:avLst/>
                </a:prstGeom>
                <a:solidFill>
                  <a:srgbClr val="003399"/>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rPr>
                    <a:t>Stage 6</a:t>
                  </a:r>
                </a:p>
              </p:txBody>
            </p:sp>
            <p:sp>
              <p:nvSpPr>
                <p:cNvPr id="12316" name="Rectangle 11"/>
                <p:cNvSpPr>
                  <a:spLocks noChangeArrowheads="1"/>
                </p:cNvSpPr>
                <p:nvPr/>
              </p:nvSpPr>
              <p:spPr bwMode="auto">
                <a:xfrm>
                  <a:off x="432" y="1386"/>
                  <a:ext cx="960" cy="336"/>
                </a:xfrm>
                <a:prstGeom prst="rect">
                  <a:avLst/>
                </a:prstGeom>
                <a:solidFill>
                  <a:schemeClr val="tx1"/>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rPr>
                    <a:t>Stage 7</a:t>
                  </a:r>
                </a:p>
              </p:txBody>
            </p:sp>
            <p:sp>
              <p:nvSpPr>
                <p:cNvPr id="12317" name="Rectangle 12"/>
                <p:cNvSpPr>
                  <a:spLocks noChangeArrowheads="1"/>
                </p:cNvSpPr>
                <p:nvPr/>
              </p:nvSpPr>
              <p:spPr bwMode="auto">
                <a:xfrm>
                  <a:off x="432" y="3402"/>
                  <a:ext cx="960" cy="336"/>
                </a:xfrm>
                <a:prstGeom prst="rect">
                  <a:avLst/>
                </a:prstGeom>
                <a:solidFill>
                  <a:srgbClr val="993300"/>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rPr>
                    <a:t>Stage 1</a:t>
                  </a:r>
                </a:p>
              </p:txBody>
            </p:sp>
            <p:sp>
              <p:nvSpPr>
                <p:cNvPr id="12318" name="Rectangle 13"/>
                <p:cNvSpPr>
                  <a:spLocks noChangeArrowheads="1"/>
                </p:cNvSpPr>
                <p:nvPr/>
              </p:nvSpPr>
              <p:spPr bwMode="auto">
                <a:xfrm>
                  <a:off x="432" y="3738"/>
                  <a:ext cx="960" cy="336"/>
                </a:xfrm>
                <a:prstGeom prst="rect">
                  <a:avLst/>
                </a:prstGeom>
                <a:solidFill>
                  <a:srgbClr val="333300"/>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rPr>
                    <a:t>Stage 0</a:t>
                  </a:r>
                </a:p>
              </p:txBody>
            </p:sp>
          </p:grpSp>
          <p:grpSp>
            <p:nvGrpSpPr>
              <p:cNvPr id="12300" name="Group 14"/>
              <p:cNvGrpSpPr>
                <a:grpSpLocks/>
              </p:cNvGrpSpPr>
              <p:nvPr/>
            </p:nvGrpSpPr>
            <p:grpSpPr bwMode="auto">
              <a:xfrm>
                <a:off x="1296" y="1392"/>
                <a:ext cx="3600" cy="2688"/>
                <a:chOff x="1392" y="1386"/>
                <a:chExt cx="3504" cy="2688"/>
              </a:xfrm>
            </p:grpSpPr>
            <p:sp>
              <p:nvSpPr>
                <p:cNvPr id="12301" name="Rectangle 15"/>
                <p:cNvSpPr>
                  <a:spLocks noChangeArrowheads="1"/>
                </p:cNvSpPr>
                <p:nvPr/>
              </p:nvSpPr>
              <p:spPr bwMode="auto">
                <a:xfrm>
                  <a:off x="1392" y="3066"/>
                  <a:ext cx="3504" cy="336"/>
                </a:xfrm>
                <a:prstGeom prst="rect">
                  <a:avLst/>
                </a:prstGeom>
                <a:solidFill>
                  <a:srgbClr val="FF9933"/>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rPr>
                    <a:t>CDR, Controlled Medical Vocabulary,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rPr>
                    <a:t>CDS, may have Document Imaging; HIE capable</a:t>
                  </a:r>
                </a:p>
              </p:txBody>
            </p:sp>
            <p:sp>
              <p:nvSpPr>
                <p:cNvPr id="12302" name="Rectangle 16"/>
                <p:cNvSpPr>
                  <a:spLocks noChangeArrowheads="1"/>
                </p:cNvSpPr>
                <p:nvPr/>
              </p:nvSpPr>
              <p:spPr bwMode="auto">
                <a:xfrm>
                  <a:off x="1392" y="2730"/>
                  <a:ext cx="3504" cy="336"/>
                </a:xfrm>
                <a:prstGeom prst="rect">
                  <a:avLst/>
                </a:prstGeom>
                <a:solidFill>
                  <a:srgbClr val="FFCC99"/>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rPr>
                    <a:t>Nursing/clinical documentation (flow sheets), CDSS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rPr>
                    <a:t>(error checking), PACS available outside Radiology</a:t>
                  </a:r>
                </a:p>
              </p:txBody>
            </p:sp>
            <p:sp>
              <p:nvSpPr>
                <p:cNvPr id="12303" name="Rectangle 17"/>
                <p:cNvSpPr>
                  <a:spLocks noChangeArrowheads="1"/>
                </p:cNvSpPr>
                <p:nvPr/>
              </p:nvSpPr>
              <p:spPr bwMode="auto">
                <a:xfrm>
                  <a:off x="1392" y="2394"/>
                  <a:ext cx="3504" cy="336"/>
                </a:xfrm>
                <a:prstGeom prst="rect">
                  <a:avLst/>
                </a:prstGeom>
                <a:solidFill>
                  <a:srgbClr val="66CCFF"/>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rial" panose="020B0604020202020204" pitchFamily="34" charset="0"/>
                      <a:ea typeface="新細明體" panose="02020500000000000000" pitchFamily="18" charset="-120"/>
                    </a:rPr>
                    <a:t>CPOE, Clinical Decision Support (clinical protocols)</a:t>
                  </a:r>
                </a:p>
              </p:txBody>
            </p:sp>
            <p:sp>
              <p:nvSpPr>
                <p:cNvPr id="12304" name="Rectangle 18"/>
                <p:cNvSpPr>
                  <a:spLocks noChangeArrowheads="1"/>
                </p:cNvSpPr>
                <p:nvPr/>
              </p:nvSpPr>
              <p:spPr bwMode="auto">
                <a:xfrm>
                  <a:off x="1392" y="2058"/>
                  <a:ext cx="3504" cy="336"/>
                </a:xfrm>
                <a:prstGeom prst="rect">
                  <a:avLst/>
                </a:prstGeom>
                <a:solidFill>
                  <a:srgbClr val="0099FF"/>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rPr>
                    <a:t>Closed loop medication administration</a:t>
                  </a:r>
                </a:p>
              </p:txBody>
            </p:sp>
            <p:sp>
              <p:nvSpPr>
                <p:cNvPr id="12305" name="Rectangle 19"/>
                <p:cNvSpPr>
                  <a:spLocks noChangeArrowheads="1"/>
                </p:cNvSpPr>
                <p:nvPr/>
              </p:nvSpPr>
              <p:spPr bwMode="auto">
                <a:xfrm>
                  <a:off x="1392" y="1722"/>
                  <a:ext cx="3504" cy="336"/>
                </a:xfrm>
                <a:prstGeom prst="rect">
                  <a:avLst/>
                </a:prstGeom>
                <a:solidFill>
                  <a:srgbClr val="003399"/>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prstClr val="white"/>
                      </a:solidFill>
                      <a:effectLst/>
                      <a:uLnTx/>
                      <a:uFillTx/>
                      <a:latin typeface="Arial" panose="020B0604020202020204" pitchFamily="34" charset="0"/>
                      <a:ea typeface="新細明體" panose="02020500000000000000" pitchFamily="18" charset="-120"/>
                    </a:rPr>
                    <a:t>Physician documentation (structured templates), full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dirty="0">
                      <a:ln>
                        <a:noFill/>
                      </a:ln>
                      <a:solidFill>
                        <a:prstClr val="white"/>
                      </a:solidFill>
                      <a:effectLst/>
                      <a:uLnTx/>
                      <a:uFillTx/>
                      <a:latin typeface="Arial" panose="020B0604020202020204" pitchFamily="34" charset="0"/>
                      <a:ea typeface="新細明體" panose="02020500000000000000" pitchFamily="18" charset="-120"/>
                    </a:rPr>
                    <a:t>CDSS (variance &amp; compliance), full R-PACS</a:t>
                  </a:r>
                </a:p>
              </p:txBody>
            </p:sp>
            <p:sp>
              <p:nvSpPr>
                <p:cNvPr id="12306" name="Rectangle 20"/>
                <p:cNvSpPr>
                  <a:spLocks noChangeArrowheads="1"/>
                </p:cNvSpPr>
                <p:nvPr/>
              </p:nvSpPr>
              <p:spPr bwMode="auto">
                <a:xfrm>
                  <a:off x="1392" y="1386"/>
                  <a:ext cx="3504" cy="336"/>
                </a:xfrm>
                <a:prstGeom prst="rect">
                  <a:avLst/>
                </a:prstGeom>
                <a:solidFill>
                  <a:schemeClr val="tx1"/>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rPr>
                    <a:t>Complete EMR; CCD transactions to share data; Data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rPr>
                    <a:t>warehousing; Data continuity with ED, ambulatory, OP</a:t>
                  </a:r>
                </a:p>
              </p:txBody>
            </p:sp>
            <p:sp>
              <p:nvSpPr>
                <p:cNvPr id="12307" name="Rectangle 21"/>
                <p:cNvSpPr>
                  <a:spLocks noChangeArrowheads="1"/>
                </p:cNvSpPr>
                <p:nvPr/>
              </p:nvSpPr>
              <p:spPr bwMode="auto">
                <a:xfrm>
                  <a:off x="1392" y="3402"/>
                  <a:ext cx="3504" cy="336"/>
                </a:xfrm>
                <a:prstGeom prst="rect">
                  <a:avLst/>
                </a:prstGeom>
                <a:solidFill>
                  <a:srgbClr val="993300"/>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12308" name="Text Box 22"/>
                <p:cNvSpPr txBox="1">
                  <a:spLocks noChangeArrowheads="1"/>
                </p:cNvSpPr>
                <p:nvPr/>
              </p:nvSpPr>
              <p:spPr bwMode="auto">
                <a:xfrm>
                  <a:off x="1485" y="3462"/>
                  <a:ext cx="3303" cy="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rPr>
                    <a:t>Ancillaries – Laboratory, Radiology, Pharmacy – All Installed</a:t>
                  </a:r>
                </a:p>
              </p:txBody>
            </p:sp>
            <p:sp>
              <p:nvSpPr>
                <p:cNvPr id="12309" name="Rectangle 23"/>
                <p:cNvSpPr>
                  <a:spLocks noChangeArrowheads="1"/>
                </p:cNvSpPr>
                <p:nvPr/>
              </p:nvSpPr>
              <p:spPr bwMode="auto">
                <a:xfrm>
                  <a:off x="1392" y="3738"/>
                  <a:ext cx="3504" cy="336"/>
                </a:xfrm>
                <a:prstGeom prst="rect">
                  <a:avLst/>
                </a:prstGeom>
                <a:solidFill>
                  <a:srgbClr val="333300"/>
                </a:solidFill>
                <a:ln w="9525">
                  <a:solidFill>
                    <a:schemeClr val="tx1"/>
                  </a:solidFill>
                  <a:miter lim="800000"/>
                  <a:headEnd/>
                  <a:tailEnd/>
                </a:ln>
              </p:spPr>
              <p:txBody>
                <a:bodyPr wrap="none" anchor="ct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12310" name="Text Box 24"/>
                <p:cNvSpPr txBox="1">
                  <a:spLocks noChangeArrowheads="1"/>
                </p:cNvSpPr>
                <p:nvPr/>
              </p:nvSpPr>
              <p:spPr bwMode="auto">
                <a:xfrm>
                  <a:off x="2213" y="3793"/>
                  <a:ext cx="1856" cy="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ea typeface="微軟正黑體" panose="020B0604030504040204" pitchFamily="34" charset="-120"/>
                    </a:defRPr>
                  </a:lvl1pPr>
                  <a:lvl2pPr marL="742950" indent="-285750" eaLnBrk="0" hangingPunct="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ea typeface="微軟正黑體" panose="020B0604030504040204" pitchFamily="34" charset="-120"/>
                    </a:defRPr>
                  </a:lvl2pPr>
                  <a:lvl3pPr marL="1143000" indent="-228600" eaLnBrk="0" hangingPunct="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ea typeface="微軟正黑體" panose="020B0604030504040204" pitchFamily="34" charset="-120"/>
                    </a:defRPr>
                  </a:lvl3pPr>
                  <a:lvl4pPr marL="1600200" indent="-228600" eaLnBrk="0" hangingPunct="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4pPr>
                  <a:lvl5pPr marL="2057400" indent="-228600" eaLnBrk="0" hangingPunct="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ea typeface="微軟正黑體" panose="020B0604030504040204" pitchFamily="34"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rPr>
                    <a:t>All Three Ancillaries Not Installed</a:t>
                  </a:r>
                </a:p>
              </p:txBody>
            </p:sp>
          </p:grpSp>
        </p:grpSp>
        <p:sp>
          <p:nvSpPr>
            <p:cNvPr id="46" name="Rounded Rectangle 45"/>
            <p:cNvSpPr/>
            <p:nvPr/>
          </p:nvSpPr>
          <p:spPr>
            <a:xfrm>
              <a:off x="4032" y="1728"/>
              <a:ext cx="907" cy="1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ews Gothic MT"/>
                <a:ea typeface="+mn-ea"/>
                <a:cs typeface="+mn-cs"/>
              </a:endParaRPr>
            </a:p>
          </p:txBody>
        </p:sp>
        <p:cxnSp>
          <p:nvCxnSpPr>
            <p:cNvPr id="48" name="Curved Connector 47"/>
            <p:cNvCxnSpPr/>
            <p:nvPr/>
          </p:nvCxnSpPr>
          <p:spPr>
            <a:xfrm rot="5400000">
              <a:off x="4312" y="1986"/>
              <a:ext cx="158" cy="76"/>
            </a:xfrm>
            <a:prstGeom prst="curved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639" y="1960"/>
              <a:ext cx="2616" cy="2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ews Gothic MT"/>
                <a:ea typeface="+mn-ea"/>
                <a:cs typeface="+mn-cs"/>
              </a:endParaRPr>
            </a:p>
          </p:txBody>
        </p:sp>
        <p:cxnSp>
          <p:nvCxnSpPr>
            <p:cNvPr id="51" name="Curved Connector 50"/>
            <p:cNvCxnSpPr/>
            <p:nvPr/>
          </p:nvCxnSpPr>
          <p:spPr>
            <a:xfrm rot="16200000" flipV="1">
              <a:off x="1439" y="1937"/>
              <a:ext cx="255" cy="86"/>
            </a:xfrm>
            <a:prstGeom prst="curved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0684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51585" y="188640"/>
            <a:ext cx="7173401" cy="720710"/>
          </a:xfrm>
          <a:prstGeom prst="rect">
            <a:avLst/>
          </a:prstGeom>
        </p:spPr>
        <p:txBody>
          <a:bodyPr vert="horz" wrap="square" lIns="0" tIns="12700" rIns="0" bIns="0" rtlCol="0" anchor="b" anchorCtr="0">
            <a:spAutoFit/>
          </a:bodyPr>
          <a:lstStyle/>
          <a:p>
            <a:pPr marL="12700">
              <a:spcBef>
                <a:spcPts val="100"/>
              </a:spcBef>
            </a:pPr>
            <a:r>
              <a:rPr b="1" dirty="0">
                <a:latin typeface="Arial"/>
                <a:cs typeface="Arial"/>
              </a:rPr>
              <a:t>Health</a:t>
            </a:r>
            <a:r>
              <a:rPr b="1" spc="-60" dirty="0">
                <a:latin typeface="Arial"/>
                <a:cs typeface="Arial"/>
              </a:rPr>
              <a:t> </a:t>
            </a:r>
            <a:r>
              <a:rPr b="1" dirty="0">
                <a:latin typeface="Arial"/>
                <a:cs typeface="Arial"/>
              </a:rPr>
              <a:t>+</a:t>
            </a:r>
            <a:r>
              <a:rPr b="1" spc="-75" dirty="0">
                <a:latin typeface="Arial"/>
                <a:cs typeface="Arial"/>
              </a:rPr>
              <a:t> </a:t>
            </a:r>
            <a:r>
              <a:rPr lang="en-US" b="1" spc="10" dirty="0">
                <a:latin typeface="Arial" panose="020B0604020202020204" pitchFamily="34" charset="0"/>
                <a:cs typeface="Arial" panose="020B0604020202020204" pitchFamily="34" charset="0"/>
              </a:rPr>
              <a:t>Solution</a:t>
            </a:r>
            <a:endParaRPr b="1" spc="10" dirty="0">
              <a:latin typeface="Arial" panose="020B0604020202020204" pitchFamily="34" charset="0"/>
              <a:cs typeface="Arial" panose="020B0604020202020204" pitchFamily="34" charset="0"/>
            </a:endParaRPr>
          </a:p>
        </p:txBody>
      </p:sp>
      <p:sp>
        <p:nvSpPr>
          <p:cNvPr id="3" name="object 3"/>
          <p:cNvSpPr txBox="1"/>
          <p:nvPr/>
        </p:nvSpPr>
        <p:spPr>
          <a:xfrm>
            <a:off x="4089273" y="4046466"/>
            <a:ext cx="1982470" cy="532765"/>
          </a:xfrm>
          <a:prstGeom prst="rect">
            <a:avLst/>
          </a:prstGeom>
        </p:spPr>
        <p:txBody>
          <a:bodyPr vert="horz" wrap="square" lIns="0" tIns="38735" rIns="0" bIns="0" rtlCol="0">
            <a:spAutoFit/>
          </a:bodyPr>
          <a:lstStyle/>
          <a:p>
            <a:pPr marL="299085" marR="0" lvl="0" indent="-286385" algn="l" defTabSz="914400" rtl="0" eaLnBrk="1" fontAlgn="base" latinLnBrk="0" hangingPunct="1">
              <a:lnSpc>
                <a:spcPct val="100000"/>
              </a:lnSpc>
              <a:spcBef>
                <a:spcPts val="305"/>
              </a:spcBef>
              <a:spcAft>
                <a:spcPct val="0"/>
              </a:spcAft>
              <a:buClrTx/>
              <a:buSzTx/>
              <a:buFont typeface="Wingdings"/>
              <a:buChar char=""/>
              <a:tabLst>
                <a:tab pos="299720" algn="l"/>
              </a:tabLst>
              <a:defRPr/>
            </a:pPr>
            <a:r>
              <a:rPr kumimoji="1" sz="1600" b="0" i="0" u="none" strike="noStrike" kern="1200" cap="none" spc="-5" normalizeH="0" baseline="0" noProof="0" dirty="0">
                <a:ln>
                  <a:noFill/>
                </a:ln>
                <a:solidFill>
                  <a:srgbClr val="C00000"/>
                </a:solidFill>
                <a:effectLst/>
                <a:uLnTx/>
                <a:uFillTx/>
                <a:latin typeface="Noto Sans CJK JP Regular"/>
                <a:ea typeface="新細明體" charset="0"/>
                <a:cs typeface="Noto Sans CJK JP Regular"/>
              </a:rPr>
              <a:t>個人照護產品</a:t>
            </a:r>
            <a:endParaRPr kumimoji="1" sz="16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288290" marR="0" lvl="0" indent="0" algn="l" defTabSz="914400" rtl="0" eaLnBrk="1" fontAlgn="base" latinLnBrk="0" hangingPunct="1">
              <a:lnSpc>
                <a:spcPct val="100000"/>
              </a:lnSpc>
              <a:spcBef>
                <a:spcPts val="190"/>
              </a:spcBef>
              <a:spcAft>
                <a:spcPct val="0"/>
              </a:spcAft>
              <a:buClrTx/>
              <a:buSzTx/>
              <a:buFontTx/>
              <a:buNone/>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醫材</a:t>
            </a:r>
            <a:r>
              <a:rPr kumimoji="1" sz="1400" b="1" i="0" u="none" strike="noStrike" kern="1200" cap="none" spc="50" normalizeH="0" baseline="0" noProof="0" dirty="0">
                <a:ln>
                  <a:noFill/>
                </a:ln>
                <a:solidFill>
                  <a:prstClr val="black"/>
                </a:solidFill>
                <a:effectLst/>
                <a:uLnTx/>
                <a:uFillTx/>
                <a:latin typeface="Trebuchet MS"/>
                <a:ea typeface="新細明體" charset="0"/>
                <a:cs typeface="Trebuchet MS"/>
              </a:rPr>
              <a:t>/</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穿戴式產品整合</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4" name="object 4"/>
          <p:cNvSpPr txBox="1"/>
          <p:nvPr/>
        </p:nvSpPr>
        <p:spPr>
          <a:xfrm>
            <a:off x="4089275" y="4560823"/>
            <a:ext cx="2573655" cy="1305560"/>
          </a:xfrm>
          <a:prstGeom prst="rect">
            <a:avLst/>
          </a:prstGeom>
        </p:spPr>
        <p:txBody>
          <a:bodyPr vert="horz" wrap="square" lIns="0" tIns="12700" rIns="0" bIns="0" rtlCol="0">
            <a:spAutoFit/>
          </a:bodyPr>
          <a:lstStyle/>
          <a:p>
            <a:pPr marL="299085" marR="0" lvl="0" indent="-286385" algn="l" defTabSz="914400" rtl="0" eaLnBrk="1" fontAlgn="base" latinLnBrk="0" hangingPunct="1">
              <a:lnSpc>
                <a:spcPct val="100000"/>
              </a:lnSpc>
              <a:spcBef>
                <a:spcPts val="100"/>
              </a:spcBef>
              <a:spcAft>
                <a:spcPct val="0"/>
              </a:spcAft>
              <a:buClrTx/>
              <a:buSzTx/>
              <a:buFontTx/>
              <a:buChar char="-"/>
              <a:tabLst>
                <a:tab pos="299085" algn="l"/>
                <a:tab pos="299720" algn="l"/>
              </a:tabLst>
              <a:defRPr/>
            </a:pPr>
            <a:r>
              <a:rPr kumimoji="1" sz="1400" b="0" i="0" u="none" strike="noStrike" kern="1200" cap="none" spc="-140" normalizeH="0" baseline="0" noProof="0" dirty="0">
                <a:ln>
                  <a:noFill/>
                </a:ln>
                <a:solidFill>
                  <a:prstClr val="black"/>
                </a:solidFill>
                <a:effectLst/>
                <a:uLnTx/>
                <a:uFillTx/>
                <a:latin typeface="Arial"/>
                <a:ea typeface="新細明體" charset="0"/>
                <a:cs typeface="Arial"/>
              </a:rPr>
              <a:t>3G</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血壓機</a:t>
            </a:r>
            <a:r>
              <a:rPr kumimoji="1" sz="1400" b="0" i="0" u="none" strike="noStrike" kern="1200" cap="none" spc="-55" normalizeH="0" baseline="0" noProof="0" dirty="0">
                <a:ln>
                  <a:noFill/>
                </a:ln>
                <a:solidFill>
                  <a:prstClr val="black"/>
                </a:solidFill>
                <a:effectLst/>
                <a:uLnTx/>
                <a:uFillTx/>
                <a:latin typeface="Arial"/>
                <a:ea typeface="新細明體" charset="0"/>
                <a:cs typeface="Arial"/>
              </a:rPr>
              <a:t>(</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個人</a:t>
            </a:r>
            <a:r>
              <a:rPr kumimoji="1" sz="1400" b="0" i="0" u="none" strike="noStrike" kern="1200" cap="none" spc="-45" normalizeH="0" baseline="0" noProof="0" dirty="0">
                <a:ln>
                  <a:noFill/>
                </a:ln>
                <a:solidFill>
                  <a:prstClr val="black"/>
                </a:solidFill>
                <a:effectLst/>
                <a:uLnTx/>
                <a:uFillTx/>
                <a:latin typeface="Arial"/>
                <a:ea typeface="新細明體" charset="0"/>
                <a:cs typeface="Arial"/>
              </a:rPr>
              <a:t>)</a:t>
            </a:r>
            <a:endParaRPr kumimoji="1" sz="1400" b="0" i="0" u="none" strike="noStrike" kern="1200" cap="none" spc="0" normalizeH="0" baseline="0" noProof="0">
              <a:ln>
                <a:noFill/>
              </a:ln>
              <a:solidFill>
                <a:prstClr val="black"/>
              </a:solidFill>
              <a:effectLst/>
              <a:uLnTx/>
              <a:uFillTx/>
              <a:latin typeface="Arial"/>
              <a:ea typeface="新細明體" charset="0"/>
              <a:cs typeface="Arial"/>
            </a:endParaRPr>
          </a:p>
          <a:p>
            <a:pPr marL="299085" marR="0" lvl="0" indent="-286385" algn="l" defTabSz="914400" rtl="0" eaLnBrk="1" fontAlgn="base" latinLnBrk="0" hangingPunct="1">
              <a:lnSpc>
                <a:spcPct val="100000"/>
              </a:lnSpc>
              <a:spcBef>
                <a:spcPts val="5"/>
              </a:spcBef>
              <a:spcAft>
                <a:spcPct val="0"/>
              </a:spcAft>
              <a:buClrTx/>
              <a:buSzTx/>
              <a:buFontTx/>
              <a:buChar char="-"/>
              <a:tabLst>
                <a:tab pos="299085" algn="l"/>
                <a:tab pos="299720" algn="l"/>
              </a:tabLst>
              <a:defRPr/>
            </a:pPr>
            <a:r>
              <a:rPr kumimoji="1" sz="1400" b="0" i="0" u="none" strike="noStrike" kern="1200" cap="none" spc="-140" normalizeH="0" baseline="0" noProof="0" dirty="0">
                <a:ln>
                  <a:noFill/>
                </a:ln>
                <a:solidFill>
                  <a:prstClr val="black"/>
                </a:solidFill>
                <a:effectLst/>
                <a:uLnTx/>
                <a:uFillTx/>
                <a:latin typeface="Arial"/>
                <a:ea typeface="新細明體" charset="0"/>
                <a:cs typeface="Arial"/>
              </a:rPr>
              <a:t>3G</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血糖機</a:t>
            </a:r>
            <a:r>
              <a:rPr kumimoji="1" sz="1400" b="0" i="0" u="none" strike="noStrike" kern="1200" cap="none" spc="-55" normalizeH="0" baseline="0" noProof="0" dirty="0">
                <a:ln>
                  <a:noFill/>
                </a:ln>
                <a:solidFill>
                  <a:prstClr val="black"/>
                </a:solidFill>
                <a:effectLst/>
                <a:uLnTx/>
                <a:uFillTx/>
                <a:latin typeface="Arial"/>
                <a:ea typeface="新細明體" charset="0"/>
                <a:cs typeface="Arial"/>
              </a:rPr>
              <a:t>(</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個人</a:t>
            </a:r>
            <a:r>
              <a:rPr kumimoji="1" sz="1400" b="0" i="0" u="none" strike="noStrike" kern="1200" cap="none" spc="-45" normalizeH="0" baseline="0" noProof="0" dirty="0">
                <a:ln>
                  <a:noFill/>
                </a:ln>
                <a:solidFill>
                  <a:prstClr val="black"/>
                </a:solidFill>
                <a:effectLst/>
                <a:uLnTx/>
                <a:uFillTx/>
                <a:latin typeface="Arial"/>
                <a:ea typeface="新細明體" charset="0"/>
                <a:cs typeface="Arial"/>
              </a:rPr>
              <a:t>)</a:t>
            </a:r>
            <a:r>
              <a:rPr kumimoji="1" sz="1400" b="0" i="0" u="none" strike="noStrike" kern="1200" cap="none" spc="-114" normalizeH="0" baseline="0" noProof="0" dirty="0">
                <a:ln>
                  <a:noFill/>
                </a:ln>
                <a:solidFill>
                  <a:prstClr val="black"/>
                </a:solidFill>
                <a:effectLst/>
                <a:uLnTx/>
                <a:uFillTx/>
                <a:latin typeface="Arial"/>
                <a:ea typeface="新細明體" charset="0"/>
                <a:cs typeface="Arial"/>
              </a:rPr>
              <a:t> </a:t>
            </a:r>
            <a:r>
              <a:rPr kumimoji="1" sz="1400" b="0" i="0" u="none" strike="noStrike" kern="1200" cap="none" spc="-150" normalizeH="0" baseline="0" noProof="0" dirty="0">
                <a:ln>
                  <a:noFill/>
                </a:ln>
                <a:solidFill>
                  <a:prstClr val="black"/>
                </a:solidFill>
                <a:effectLst/>
                <a:uLnTx/>
                <a:uFillTx/>
                <a:latin typeface="Arial"/>
                <a:ea typeface="新細明體" charset="0"/>
                <a:cs typeface="Arial"/>
              </a:rPr>
              <a:t>(TFDA</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送審中</a:t>
            </a:r>
            <a:r>
              <a:rPr kumimoji="1" sz="1400" b="0" i="0" u="none" strike="noStrike" kern="1200" cap="none" spc="-45" normalizeH="0" baseline="0" noProof="0" dirty="0">
                <a:ln>
                  <a:noFill/>
                </a:ln>
                <a:solidFill>
                  <a:prstClr val="black"/>
                </a:solidFill>
                <a:effectLst/>
                <a:uLnTx/>
                <a:uFillTx/>
                <a:latin typeface="Arial"/>
                <a:ea typeface="新細明體" charset="0"/>
                <a:cs typeface="Arial"/>
              </a:rPr>
              <a:t>)</a:t>
            </a:r>
            <a:endParaRPr kumimoji="1" sz="1400" b="0" i="0" u="none" strike="noStrike" kern="1200" cap="none" spc="0" normalizeH="0" baseline="0" noProof="0">
              <a:ln>
                <a:noFill/>
              </a:ln>
              <a:solidFill>
                <a:prstClr val="black"/>
              </a:solidFill>
              <a:effectLst/>
              <a:uLnTx/>
              <a:uFillTx/>
              <a:latin typeface="Arial"/>
              <a:ea typeface="新細明體" charset="0"/>
              <a:cs typeface="Arial"/>
            </a:endParaRPr>
          </a:p>
          <a:p>
            <a:pPr marL="299085" marR="0" lvl="0" indent="-286385" algn="l" defTabSz="914400" rtl="0" eaLnBrk="1" fontAlgn="base" latinLnBrk="0" hangingPunct="1">
              <a:lnSpc>
                <a:spcPct val="100000"/>
              </a:lnSpc>
              <a:spcBef>
                <a:spcPct val="0"/>
              </a:spcBef>
              <a:spcAft>
                <a:spcPct val="0"/>
              </a:spcAft>
              <a:buClrTx/>
              <a:buSzTx/>
              <a:buFontTx/>
              <a:buChar char="-"/>
              <a:tabLst>
                <a:tab pos="299085" algn="l"/>
                <a:tab pos="299720" algn="l"/>
              </a:tabLst>
              <a:defRPr/>
            </a:pPr>
            <a:r>
              <a:rPr kumimoji="1" sz="1400" b="0" i="0" u="none" strike="noStrike" kern="1200" cap="none" spc="-140" normalizeH="0" baseline="0" noProof="0" dirty="0">
                <a:ln>
                  <a:noFill/>
                </a:ln>
                <a:solidFill>
                  <a:prstClr val="black"/>
                </a:solidFill>
                <a:effectLst/>
                <a:uLnTx/>
                <a:uFillTx/>
                <a:latin typeface="Arial"/>
                <a:ea typeface="新細明體" charset="0"/>
                <a:cs typeface="Arial"/>
              </a:rPr>
              <a:t>3G</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二合一血壓血糖機</a:t>
            </a:r>
            <a:r>
              <a:rPr kumimoji="1" sz="1400" b="0" i="0" u="none" strike="noStrike" kern="1200" cap="none" spc="-55" normalizeH="0" baseline="0" noProof="0" dirty="0">
                <a:ln>
                  <a:noFill/>
                </a:ln>
                <a:solidFill>
                  <a:prstClr val="black"/>
                </a:solidFill>
                <a:effectLst/>
                <a:uLnTx/>
                <a:uFillTx/>
                <a:latin typeface="Arial"/>
                <a:ea typeface="新細明體" charset="0"/>
                <a:cs typeface="Arial"/>
              </a:rPr>
              <a:t>(</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個人</a:t>
            </a:r>
            <a:r>
              <a:rPr kumimoji="1" sz="1400" b="0" i="0" u="none" strike="noStrike" kern="1200" cap="none" spc="-45" normalizeH="0" baseline="0" noProof="0" dirty="0">
                <a:ln>
                  <a:noFill/>
                </a:ln>
                <a:solidFill>
                  <a:prstClr val="black"/>
                </a:solidFill>
                <a:effectLst/>
                <a:uLnTx/>
                <a:uFillTx/>
                <a:latin typeface="Arial"/>
                <a:ea typeface="新細明體" charset="0"/>
                <a:cs typeface="Arial"/>
              </a:rPr>
              <a:t>)</a:t>
            </a:r>
            <a:endParaRPr kumimoji="1" sz="1400" b="0" i="0" u="none" strike="noStrike" kern="1200" cap="none" spc="0" normalizeH="0" baseline="0" noProof="0">
              <a:ln>
                <a:noFill/>
              </a:ln>
              <a:solidFill>
                <a:prstClr val="black"/>
              </a:solidFill>
              <a:effectLst/>
              <a:uLnTx/>
              <a:uFillTx/>
              <a:latin typeface="Arial"/>
              <a:ea typeface="新細明體" charset="0"/>
              <a:cs typeface="Arial"/>
            </a:endParaRPr>
          </a:p>
          <a:p>
            <a:pPr marL="299085" marR="0" lvl="0" indent="-286385" algn="l" defTabSz="914400" rtl="0" eaLnBrk="1" fontAlgn="base" latinLnBrk="0" hangingPunct="1">
              <a:lnSpc>
                <a:spcPct val="100000"/>
              </a:lnSpc>
              <a:spcBef>
                <a:spcPct val="0"/>
              </a:spcBef>
              <a:spcAft>
                <a:spcPct val="0"/>
              </a:spcAft>
              <a:buClrTx/>
              <a:buSzTx/>
              <a:buFont typeface="Arial"/>
              <a:buChar char="-"/>
              <a:tabLst>
                <a:tab pos="299085" algn="l"/>
                <a:tab pos="299720" algn="l"/>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藍芽體脂體重計</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299085" marR="0" lvl="0" indent="-286385" algn="l" defTabSz="914400" rtl="0" eaLnBrk="1" fontAlgn="base" latinLnBrk="0" hangingPunct="1">
              <a:lnSpc>
                <a:spcPts val="1675"/>
              </a:lnSpc>
              <a:spcBef>
                <a:spcPct val="0"/>
              </a:spcBef>
              <a:spcAft>
                <a:spcPct val="0"/>
              </a:spcAft>
              <a:buClrTx/>
              <a:buSzTx/>
              <a:buFont typeface="Arial"/>
              <a:buChar char="-"/>
              <a:tabLst>
                <a:tab pos="299085" algn="l"/>
                <a:tab pos="299720" algn="l"/>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藍芽耳溫槍</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299085" marR="0" lvl="0" indent="-286385" algn="l" defTabSz="914400" rtl="0" eaLnBrk="1" fontAlgn="base" latinLnBrk="0" hangingPunct="1">
              <a:lnSpc>
                <a:spcPts val="1675"/>
              </a:lnSpc>
              <a:spcBef>
                <a:spcPct val="0"/>
              </a:spcBef>
              <a:spcAft>
                <a:spcPct val="0"/>
              </a:spcAft>
              <a:buClrTx/>
              <a:buSzTx/>
              <a:buFontTx/>
              <a:buChar char="-"/>
              <a:tabLst>
                <a:tab pos="299085" algn="l"/>
                <a:tab pos="299720" algn="l"/>
              </a:tabLst>
              <a:defRPr/>
            </a:pPr>
            <a:r>
              <a:rPr kumimoji="1" sz="1400" b="0" i="0" u="none" strike="noStrike" kern="1200" cap="none" spc="0" normalizeH="0" baseline="0" noProof="0" dirty="0">
                <a:ln>
                  <a:noFill/>
                </a:ln>
                <a:solidFill>
                  <a:prstClr val="black"/>
                </a:solidFill>
                <a:effectLst/>
                <a:uLnTx/>
                <a:uFillTx/>
                <a:latin typeface="Arial"/>
                <a:ea typeface="新細明體" charset="0"/>
                <a:cs typeface="Arial"/>
              </a:rPr>
              <a:t>Misfit</a:t>
            </a:r>
            <a:r>
              <a:rPr kumimoji="1" sz="1400" b="0" i="0" u="none" strike="noStrike" kern="1200" cap="none" spc="-150" normalizeH="0" baseline="0" noProof="0" dirty="0">
                <a:ln>
                  <a:noFill/>
                </a:ln>
                <a:solidFill>
                  <a:prstClr val="black"/>
                </a:solidFill>
                <a:effectLst/>
                <a:uLnTx/>
                <a:uFillTx/>
                <a:latin typeface="Arial"/>
                <a:ea typeface="新細明體" charset="0"/>
                <a:cs typeface="Arial"/>
              </a:rPr>
              <a:t> </a:t>
            </a:r>
            <a:r>
              <a:rPr kumimoji="1" sz="1400" b="0" i="0" u="none" strike="noStrike" kern="1200" cap="none" spc="-50" normalizeH="0" baseline="0" noProof="0" dirty="0">
                <a:ln>
                  <a:noFill/>
                </a:ln>
                <a:solidFill>
                  <a:prstClr val="black"/>
                </a:solidFill>
                <a:effectLst/>
                <a:uLnTx/>
                <a:uFillTx/>
                <a:latin typeface="Arial"/>
                <a:ea typeface="新細明體" charset="0"/>
                <a:cs typeface="Arial"/>
              </a:rPr>
              <a:t>watch</a:t>
            </a:r>
            <a:endParaRPr kumimoji="1" sz="1400" b="0" i="0" u="none" strike="noStrike" kern="1200" cap="none" spc="0" normalizeH="0" baseline="0" noProof="0">
              <a:ln>
                <a:noFill/>
              </a:ln>
              <a:solidFill>
                <a:prstClr val="black"/>
              </a:solidFill>
              <a:effectLst/>
              <a:uLnTx/>
              <a:uFillTx/>
              <a:latin typeface="Arial"/>
              <a:ea typeface="新細明體" charset="0"/>
              <a:cs typeface="Arial"/>
            </a:endParaRPr>
          </a:p>
        </p:txBody>
      </p:sp>
      <p:sp>
        <p:nvSpPr>
          <p:cNvPr id="5" name="object 5"/>
          <p:cNvSpPr txBox="1"/>
          <p:nvPr/>
        </p:nvSpPr>
        <p:spPr>
          <a:xfrm>
            <a:off x="7407657" y="1156284"/>
            <a:ext cx="1763395" cy="533400"/>
          </a:xfrm>
          <a:prstGeom prst="rect">
            <a:avLst/>
          </a:prstGeom>
        </p:spPr>
        <p:txBody>
          <a:bodyPr vert="horz" wrap="square" lIns="0" tIns="38735" rIns="0" bIns="0" rtlCol="0">
            <a:spAutoFit/>
          </a:bodyPr>
          <a:lstStyle/>
          <a:p>
            <a:pPr marL="299085" marR="0" lvl="0" indent="-286385" algn="l" defTabSz="914400" rtl="0" eaLnBrk="1" fontAlgn="base" latinLnBrk="0" hangingPunct="1">
              <a:lnSpc>
                <a:spcPct val="100000"/>
              </a:lnSpc>
              <a:spcBef>
                <a:spcPts val="305"/>
              </a:spcBef>
              <a:spcAft>
                <a:spcPct val="0"/>
              </a:spcAft>
              <a:buClrTx/>
              <a:buSzTx/>
              <a:buFont typeface="Wingdings"/>
              <a:buChar char=""/>
              <a:tabLst>
                <a:tab pos="299720" algn="l"/>
              </a:tabLst>
              <a:defRPr/>
            </a:pPr>
            <a:r>
              <a:rPr kumimoji="1" sz="1600" b="1" i="0" u="none" strike="noStrike" kern="1200" cap="none" spc="-90" normalizeH="0" baseline="0" noProof="0" dirty="0">
                <a:ln>
                  <a:noFill/>
                </a:ln>
                <a:solidFill>
                  <a:srgbClr val="C00000"/>
                </a:solidFill>
                <a:effectLst/>
                <a:uLnTx/>
                <a:uFillTx/>
                <a:latin typeface="Trebuchet MS"/>
                <a:ea typeface="新細明體" charset="0"/>
                <a:cs typeface="Trebuchet MS"/>
              </a:rPr>
              <a:t>Health</a:t>
            </a:r>
            <a:r>
              <a:rPr kumimoji="1" sz="1600" b="0" i="0" u="none" strike="noStrike" kern="1200" cap="none" spc="-5" normalizeH="0" baseline="0" noProof="0" dirty="0">
                <a:ln>
                  <a:noFill/>
                </a:ln>
                <a:solidFill>
                  <a:srgbClr val="C00000"/>
                </a:solidFill>
                <a:effectLst/>
                <a:uLnTx/>
                <a:uFillTx/>
                <a:latin typeface="Noto Sans CJK JP Regular"/>
                <a:ea typeface="新細明體" charset="0"/>
                <a:cs typeface="Noto Sans CJK JP Regular"/>
              </a:rPr>
              <a:t>健康</a:t>
            </a:r>
            <a:r>
              <a:rPr kumimoji="1" sz="1600" b="1" i="0" u="none" strike="noStrike" kern="1200" cap="none" spc="-145" normalizeH="0" baseline="0" noProof="0" dirty="0">
                <a:ln>
                  <a:noFill/>
                </a:ln>
                <a:solidFill>
                  <a:srgbClr val="C00000"/>
                </a:solidFill>
                <a:effectLst/>
                <a:uLnTx/>
                <a:uFillTx/>
                <a:latin typeface="Trebuchet MS"/>
                <a:ea typeface="新細明體" charset="0"/>
                <a:cs typeface="Trebuchet MS"/>
              </a:rPr>
              <a:t>+</a:t>
            </a:r>
            <a:r>
              <a:rPr kumimoji="1" sz="1600" b="1" i="0" u="none" strike="noStrike" kern="1200" cap="none" spc="-170" normalizeH="0" baseline="0" noProof="0" dirty="0">
                <a:ln>
                  <a:noFill/>
                </a:ln>
                <a:solidFill>
                  <a:srgbClr val="C00000"/>
                </a:solidFill>
                <a:effectLst/>
                <a:uLnTx/>
                <a:uFillTx/>
                <a:latin typeface="Trebuchet MS"/>
                <a:ea typeface="新細明體" charset="0"/>
                <a:cs typeface="Trebuchet MS"/>
              </a:rPr>
              <a:t> </a:t>
            </a:r>
            <a:r>
              <a:rPr kumimoji="1" sz="1600" b="1" i="0" u="none" strike="noStrike" kern="1200" cap="none" spc="-80" normalizeH="0" baseline="0" noProof="0" dirty="0">
                <a:ln>
                  <a:noFill/>
                </a:ln>
                <a:solidFill>
                  <a:srgbClr val="C00000"/>
                </a:solidFill>
                <a:effectLst/>
                <a:uLnTx/>
                <a:uFillTx/>
                <a:latin typeface="Trebuchet MS"/>
                <a:ea typeface="新細明體" charset="0"/>
                <a:cs typeface="Trebuchet MS"/>
              </a:rPr>
              <a:t>APP</a:t>
            </a:r>
            <a:endParaRPr kumimoji="1" sz="1600" b="0" i="0" u="none" strike="noStrike" kern="1200" cap="none" spc="0" normalizeH="0" baseline="0" noProof="0">
              <a:ln>
                <a:noFill/>
              </a:ln>
              <a:solidFill>
                <a:prstClr val="black"/>
              </a:solidFill>
              <a:effectLst/>
              <a:uLnTx/>
              <a:uFillTx/>
              <a:latin typeface="Trebuchet MS"/>
              <a:ea typeface="新細明體" charset="0"/>
              <a:cs typeface="Trebuchet MS"/>
            </a:endParaRPr>
          </a:p>
          <a:p>
            <a:pPr marL="288290" marR="0" lvl="0" indent="0" algn="l" defTabSz="914400" rtl="0" eaLnBrk="1" fontAlgn="base" latinLnBrk="0" hangingPunct="1">
              <a:lnSpc>
                <a:spcPct val="100000"/>
              </a:lnSpc>
              <a:spcBef>
                <a:spcPts val="190"/>
              </a:spcBef>
              <a:spcAft>
                <a:spcPct val="0"/>
              </a:spcAft>
              <a:buClrTx/>
              <a:buSzTx/>
              <a:buFontTx/>
              <a:buNone/>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強化家人關懷功能</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6" name="object 6"/>
          <p:cNvSpPr/>
          <p:nvPr/>
        </p:nvSpPr>
        <p:spPr>
          <a:xfrm>
            <a:off x="4656201" y="2174875"/>
            <a:ext cx="2433574" cy="2019300"/>
          </a:xfrm>
          <a:prstGeom prst="rect">
            <a:avLst/>
          </a:prstGeom>
          <a:blipFill>
            <a:blip r:embed="rId2"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7" name="object 7"/>
          <p:cNvSpPr/>
          <p:nvPr/>
        </p:nvSpPr>
        <p:spPr>
          <a:xfrm>
            <a:off x="4860037" y="3343655"/>
            <a:ext cx="2063495" cy="371856"/>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 name="object 8"/>
          <p:cNvSpPr/>
          <p:nvPr/>
        </p:nvSpPr>
        <p:spPr>
          <a:xfrm>
            <a:off x="4884420" y="3368040"/>
            <a:ext cx="2063496" cy="37338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9" name="object 9"/>
          <p:cNvSpPr txBox="1"/>
          <p:nvPr/>
        </p:nvSpPr>
        <p:spPr>
          <a:xfrm>
            <a:off x="5270753" y="3379089"/>
            <a:ext cx="1266190" cy="29972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1" sz="1800" b="0" i="0" u="none" strike="noStrike" kern="1200" cap="none" spc="0" normalizeH="0" baseline="0" noProof="0" dirty="0">
                <a:ln>
                  <a:noFill/>
                </a:ln>
                <a:solidFill>
                  <a:srgbClr val="007DEA"/>
                </a:solidFill>
                <a:effectLst/>
                <a:uLnTx/>
                <a:uFillTx/>
                <a:latin typeface="Noto Sans CJK JP Regular"/>
                <a:ea typeface="新細明體" charset="0"/>
                <a:cs typeface="Noto Sans CJK JP Regular"/>
              </a:rPr>
              <a:t>健康雲</a:t>
            </a:r>
            <a:r>
              <a:rPr kumimoji="1" sz="1800" b="1" i="0" u="none" strike="noStrike" kern="1200" cap="none" spc="60" normalizeH="0" baseline="0" noProof="0" dirty="0">
                <a:ln>
                  <a:noFill/>
                </a:ln>
                <a:solidFill>
                  <a:srgbClr val="007DEA"/>
                </a:solidFill>
                <a:effectLst/>
                <a:uLnTx/>
                <a:uFillTx/>
                <a:latin typeface="Trebuchet MS"/>
                <a:ea typeface="新細明體" charset="0"/>
                <a:cs typeface="Trebuchet MS"/>
              </a:rPr>
              <a:t>/</a:t>
            </a:r>
            <a:r>
              <a:rPr kumimoji="1" sz="1800" b="0" i="0" u="none" strike="noStrike" kern="1200" cap="none" spc="0" normalizeH="0" baseline="0" noProof="0" dirty="0">
                <a:ln>
                  <a:noFill/>
                </a:ln>
                <a:solidFill>
                  <a:srgbClr val="007DEA"/>
                </a:solidFill>
                <a:effectLst/>
                <a:uLnTx/>
                <a:uFillTx/>
                <a:latin typeface="Noto Sans CJK JP Regular"/>
                <a:ea typeface="新細明體" charset="0"/>
                <a:cs typeface="Noto Sans CJK JP Regular"/>
              </a:rPr>
              <a:t>平台</a:t>
            </a:r>
            <a:endParaRPr kumimoji="1" sz="18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10" name="object 10"/>
          <p:cNvSpPr/>
          <p:nvPr/>
        </p:nvSpPr>
        <p:spPr>
          <a:xfrm>
            <a:off x="5352036" y="2653476"/>
            <a:ext cx="1046149" cy="703135"/>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1" name="object 11"/>
          <p:cNvSpPr txBox="1"/>
          <p:nvPr/>
        </p:nvSpPr>
        <p:spPr>
          <a:xfrm>
            <a:off x="1739292" y="840624"/>
            <a:ext cx="3930015" cy="347980"/>
          </a:xfrm>
          <a:prstGeom prst="rect">
            <a:avLst/>
          </a:prstGeom>
        </p:spPr>
        <p:txBody>
          <a:bodyPr vert="horz" wrap="square" lIns="0" tIns="14605" rIns="0" bIns="0" rtlCol="0">
            <a:spAutoFit/>
          </a:bodyPr>
          <a:lstStyle/>
          <a:p>
            <a:pPr marL="355600" marR="0" lvl="0" indent="-342900" algn="l" defTabSz="914400" rtl="0" eaLnBrk="1" fontAlgn="base" latinLnBrk="0" hangingPunct="1">
              <a:lnSpc>
                <a:spcPct val="100000"/>
              </a:lnSpc>
              <a:spcBef>
                <a:spcPts val="115"/>
              </a:spcBef>
              <a:spcAft>
                <a:spcPct val="0"/>
              </a:spcAft>
              <a:buClrTx/>
              <a:buSzPct val="95238"/>
              <a:buFont typeface="Wingdings"/>
              <a:buChar char=""/>
              <a:tabLst>
                <a:tab pos="355600" algn="l"/>
              </a:tabLst>
              <a:defRPr/>
            </a:pPr>
            <a:r>
              <a:rPr kumimoji="1" sz="2100" b="0" i="0" u="none" strike="noStrike" kern="1200" cap="none" spc="-100" normalizeH="0" baseline="0" noProof="0" dirty="0">
                <a:ln>
                  <a:noFill/>
                </a:ln>
                <a:solidFill>
                  <a:prstClr val="black"/>
                </a:solidFill>
                <a:effectLst/>
                <a:uLnTx/>
                <a:uFillTx/>
                <a:latin typeface="Noto Sans CJK JP Regular"/>
                <a:ea typeface="新細明體" charset="0"/>
                <a:cs typeface="Noto Sans CJK JP Regular"/>
              </a:rPr>
              <a:t>應用資通訊協助健康管</a:t>
            </a:r>
            <a:r>
              <a:rPr kumimoji="1" sz="2100" b="0" i="0" u="none" strike="noStrike" kern="1200" cap="none" spc="-110" normalizeH="0" baseline="0" noProof="0" dirty="0">
                <a:ln>
                  <a:noFill/>
                </a:ln>
                <a:solidFill>
                  <a:prstClr val="black"/>
                </a:solidFill>
                <a:effectLst/>
                <a:uLnTx/>
                <a:uFillTx/>
                <a:latin typeface="Noto Sans CJK JP Regular"/>
                <a:ea typeface="新細明體" charset="0"/>
                <a:cs typeface="Noto Sans CJK JP Regular"/>
              </a:rPr>
              <a:t>理</a:t>
            </a:r>
            <a:r>
              <a:rPr kumimoji="1" sz="2100" b="0" i="0" u="none" strike="noStrike" kern="1200" cap="none" spc="-100" normalizeH="0" baseline="0" noProof="0" dirty="0">
                <a:ln>
                  <a:noFill/>
                </a:ln>
                <a:solidFill>
                  <a:prstClr val="black"/>
                </a:solidFill>
                <a:effectLst/>
                <a:uLnTx/>
                <a:uFillTx/>
                <a:latin typeface="Noto Sans CJK JP Regular"/>
                <a:ea typeface="新細明體" charset="0"/>
                <a:cs typeface="Noto Sans CJK JP Regular"/>
              </a:rPr>
              <a:t>及照護</a:t>
            </a:r>
            <a:endParaRPr kumimoji="1" sz="21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12" name="object 12"/>
          <p:cNvSpPr/>
          <p:nvPr/>
        </p:nvSpPr>
        <p:spPr>
          <a:xfrm>
            <a:off x="6644896" y="4037331"/>
            <a:ext cx="598805" cy="480695"/>
          </a:xfrm>
          <a:custGeom>
            <a:avLst/>
            <a:gdLst/>
            <a:ahLst/>
            <a:cxnLst/>
            <a:rect l="l" t="t" r="r" b="b"/>
            <a:pathLst>
              <a:path w="598804" h="480695">
                <a:moveTo>
                  <a:pt x="406018" y="416433"/>
                </a:moveTo>
                <a:lnTo>
                  <a:pt x="397763" y="422275"/>
                </a:lnTo>
                <a:lnTo>
                  <a:pt x="394969" y="439547"/>
                </a:lnTo>
                <a:lnTo>
                  <a:pt x="400811" y="447802"/>
                </a:lnTo>
                <a:lnTo>
                  <a:pt x="598804" y="480695"/>
                </a:lnTo>
                <a:lnTo>
                  <a:pt x="595552" y="472821"/>
                </a:lnTo>
                <a:lnTo>
                  <a:pt x="563371" y="472821"/>
                </a:lnTo>
                <a:lnTo>
                  <a:pt x="515261" y="434558"/>
                </a:lnTo>
                <a:lnTo>
                  <a:pt x="406018" y="416433"/>
                </a:lnTo>
                <a:close/>
              </a:path>
              <a:path w="598804" h="480695">
                <a:moveTo>
                  <a:pt x="515261" y="434558"/>
                </a:moveTo>
                <a:lnTo>
                  <a:pt x="563371" y="472821"/>
                </a:lnTo>
                <a:lnTo>
                  <a:pt x="568527" y="466344"/>
                </a:lnTo>
                <a:lnTo>
                  <a:pt x="558545" y="466344"/>
                </a:lnTo>
                <a:lnTo>
                  <a:pt x="547643" y="439942"/>
                </a:lnTo>
                <a:lnTo>
                  <a:pt x="515261" y="434558"/>
                </a:lnTo>
                <a:close/>
              </a:path>
              <a:path w="598804" h="480695">
                <a:moveTo>
                  <a:pt x="510970" y="293399"/>
                </a:moveTo>
                <a:lnTo>
                  <a:pt x="504825" y="294640"/>
                </a:lnTo>
                <a:lnTo>
                  <a:pt x="499564" y="298124"/>
                </a:lnTo>
                <a:lnTo>
                  <a:pt x="496173" y="303180"/>
                </a:lnTo>
                <a:lnTo>
                  <a:pt x="494948" y="309141"/>
                </a:lnTo>
                <a:lnTo>
                  <a:pt x="496188" y="315341"/>
                </a:lnTo>
                <a:lnTo>
                  <a:pt x="535180" y="409761"/>
                </a:lnTo>
                <a:lnTo>
                  <a:pt x="583183" y="447929"/>
                </a:lnTo>
                <a:lnTo>
                  <a:pt x="563371" y="472821"/>
                </a:lnTo>
                <a:lnTo>
                  <a:pt x="595552" y="472821"/>
                </a:lnTo>
                <a:lnTo>
                  <a:pt x="525526" y="303276"/>
                </a:lnTo>
                <a:lnTo>
                  <a:pt x="522023" y="298015"/>
                </a:lnTo>
                <a:lnTo>
                  <a:pt x="516937" y="294624"/>
                </a:lnTo>
                <a:lnTo>
                  <a:pt x="510970" y="293399"/>
                </a:lnTo>
                <a:close/>
              </a:path>
              <a:path w="598804" h="480695">
                <a:moveTo>
                  <a:pt x="547643" y="439942"/>
                </a:moveTo>
                <a:lnTo>
                  <a:pt x="558545" y="466344"/>
                </a:lnTo>
                <a:lnTo>
                  <a:pt x="575817" y="444627"/>
                </a:lnTo>
                <a:lnTo>
                  <a:pt x="547643" y="439942"/>
                </a:lnTo>
                <a:close/>
              </a:path>
              <a:path w="598804" h="480695">
                <a:moveTo>
                  <a:pt x="535180" y="409761"/>
                </a:moveTo>
                <a:lnTo>
                  <a:pt x="547643" y="439942"/>
                </a:lnTo>
                <a:lnTo>
                  <a:pt x="575817" y="444627"/>
                </a:lnTo>
                <a:lnTo>
                  <a:pt x="558545" y="466344"/>
                </a:lnTo>
                <a:lnTo>
                  <a:pt x="568527" y="466344"/>
                </a:lnTo>
                <a:lnTo>
                  <a:pt x="583183" y="447929"/>
                </a:lnTo>
                <a:lnTo>
                  <a:pt x="535180" y="409761"/>
                </a:lnTo>
                <a:close/>
              </a:path>
              <a:path w="598804" h="480695">
                <a:moveTo>
                  <a:pt x="19811" y="0"/>
                </a:moveTo>
                <a:lnTo>
                  <a:pt x="0" y="24765"/>
                </a:lnTo>
                <a:lnTo>
                  <a:pt x="515261" y="434558"/>
                </a:lnTo>
                <a:lnTo>
                  <a:pt x="547643" y="439942"/>
                </a:lnTo>
                <a:lnTo>
                  <a:pt x="535180" y="409761"/>
                </a:lnTo>
                <a:lnTo>
                  <a:pt x="19811" y="0"/>
                </a:lnTo>
                <a:close/>
              </a:path>
            </a:pathLst>
          </a:custGeom>
          <a:solidFill>
            <a:srgbClr val="404040"/>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3" name="object 13"/>
          <p:cNvSpPr/>
          <p:nvPr/>
        </p:nvSpPr>
        <p:spPr>
          <a:xfrm>
            <a:off x="8816977" y="4308538"/>
            <a:ext cx="1246187" cy="931862"/>
          </a:xfrm>
          <a:prstGeom prst="rect">
            <a:avLst/>
          </a:prstGeom>
          <a:blipFill>
            <a:blip r:embed="rId5"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4" name="object 14"/>
          <p:cNvSpPr/>
          <p:nvPr/>
        </p:nvSpPr>
        <p:spPr>
          <a:xfrm>
            <a:off x="7207760" y="4359249"/>
            <a:ext cx="1159395" cy="963066"/>
          </a:xfrm>
          <a:prstGeom prst="rect">
            <a:avLst/>
          </a:prstGeom>
          <a:blipFill>
            <a:blip r:embed="rId6" cstate="print"/>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5" name="object 15"/>
          <p:cNvSpPr/>
          <p:nvPr/>
        </p:nvSpPr>
        <p:spPr>
          <a:xfrm>
            <a:off x="6658357" y="4594861"/>
            <a:ext cx="2052827" cy="957071"/>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 name="object 16"/>
          <p:cNvSpPr/>
          <p:nvPr/>
        </p:nvSpPr>
        <p:spPr>
          <a:xfrm>
            <a:off x="6682742" y="4619244"/>
            <a:ext cx="2052827" cy="957072"/>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7" name="object 17"/>
          <p:cNvSpPr txBox="1"/>
          <p:nvPr/>
        </p:nvSpPr>
        <p:spPr>
          <a:xfrm>
            <a:off x="6453378" y="4330445"/>
            <a:ext cx="346710" cy="29972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1" sz="1800" b="1" i="0" u="none" strike="noStrike" kern="1200" cap="none" spc="-60" normalizeH="0" baseline="0" noProof="0" dirty="0">
                <a:ln>
                  <a:noFill/>
                </a:ln>
                <a:solidFill>
                  <a:prstClr val="black"/>
                </a:solidFill>
                <a:effectLst/>
                <a:uLnTx/>
                <a:uFillTx/>
                <a:latin typeface="Trebuchet MS"/>
                <a:ea typeface="新細明體" charset="0"/>
                <a:cs typeface="Trebuchet MS"/>
              </a:rPr>
              <a:t>API</a:t>
            </a:r>
            <a:endParaRPr kumimoji="1" sz="1800" b="0" i="0" u="none" strike="noStrike" kern="1200" cap="none" spc="0" normalizeH="0" baseline="0" noProof="0">
              <a:ln>
                <a:noFill/>
              </a:ln>
              <a:solidFill>
                <a:prstClr val="black"/>
              </a:solidFill>
              <a:effectLst/>
              <a:uLnTx/>
              <a:uFillTx/>
              <a:latin typeface="Trebuchet MS"/>
              <a:ea typeface="新細明體" charset="0"/>
              <a:cs typeface="Trebuchet MS"/>
            </a:endParaRPr>
          </a:p>
        </p:txBody>
      </p:sp>
      <p:sp>
        <p:nvSpPr>
          <p:cNvPr id="18" name="object 18"/>
          <p:cNvSpPr txBox="1"/>
          <p:nvPr/>
        </p:nvSpPr>
        <p:spPr>
          <a:xfrm>
            <a:off x="6883400" y="3772917"/>
            <a:ext cx="3261360" cy="1525905"/>
          </a:xfrm>
          <a:prstGeom prst="rect">
            <a:avLst/>
          </a:prstGeom>
        </p:spPr>
        <p:txBody>
          <a:bodyPr vert="horz" wrap="square" lIns="0" tIns="12065" rIns="0" bIns="0" rtlCol="0">
            <a:spAutoFit/>
          </a:bodyPr>
          <a:lstStyle/>
          <a:p>
            <a:pPr marL="688340" marR="0" lvl="0" indent="-286385" algn="l" defTabSz="914400" rtl="0" eaLnBrk="1" fontAlgn="base" latinLnBrk="0" hangingPunct="1">
              <a:lnSpc>
                <a:spcPct val="100000"/>
              </a:lnSpc>
              <a:spcBef>
                <a:spcPts val="95"/>
              </a:spcBef>
              <a:spcAft>
                <a:spcPct val="0"/>
              </a:spcAft>
              <a:buClrTx/>
              <a:buSzTx/>
              <a:buFont typeface="Wingdings"/>
              <a:buChar char=""/>
              <a:tabLst>
                <a:tab pos="688975" algn="l"/>
              </a:tabLst>
              <a:defRPr/>
            </a:pPr>
            <a:r>
              <a:rPr kumimoji="1" sz="1600" b="0" i="0" u="none" strike="noStrike" kern="1200" cap="none" spc="-5" normalizeH="0" baseline="0" noProof="0" dirty="0">
                <a:ln>
                  <a:noFill/>
                </a:ln>
                <a:solidFill>
                  <a:srgbClr val="C00000"/>
                </a:solidFill>
                <a:effectLst/>
                <a:uLnTx/>
                <a:uFillTx/>
                <a:latin typeface="Noto Sans CJK JP Regular"/>
                <a:ea typeface="新細明體" charset="0"/>
                <a:cs typeface="Noto Sans CJK JP Regular"/>
              </a:rPr>
              <a:t>健康照護服務</a:t>
            </a:r>
            <a:endParaRPr kumimoji="1" sz="16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718820" marR="5080" lvl="0" indent="0" algn="l" defTabSz="914400" rtl="0" eaLnBrk="1" fontAlgn="base" latinLnBrk="0" hangingPunct="1">
              <a:lnSpc>
                <a:spcPct val="100000"/>
              </a:lnSpc>
              <a:spcBef>
                <a:spcPts val="10"/>
              </a:spcBef>
              <a:spcAft>
                <a:spcPct val="0"/>
              </a:spcAft>
              <a:buClrTx/>
              <a:buSzTx/>
              <a:buFontTx/>
              <a:buNone/>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醫院</a:t>
            </a:r>
            <a:r>
              <a:rPr kumimoji="1" sz="1400" b="0" i="0" u="none" strike="noStrike" kern="1200" cap="none" spc="150" normalizeH="0" baseline="0" noProof="0" dirty="0">
                <a:ln>
                  <a:noFill/>
                </a:ln>
                <a:solidFill>
                  <a:prstClr val="black"/>
                </a:solidFill>
                <a:effectLst/>
                <a:uLnTx/>
                <a:uFillTx/>
                <a:latin typeface="Arial"/>
                <a:ea typeface="新細明體" charset="0"/>
                <a:cs typeface="Arial"/>
              </a:rPr>
              <a:t>/</a:t>
            </a:r>
            <a:r>
              <a:rPr kumimoji="1" sz="1400" b="0" i="0" u="none" strike="noStrike" kern="1200" cap="none" spc="-114" normalizeH="0" baseline="0" noProof="0" dirty="0">
                <a:ln>
                  <a:noFill/>
                </a:ln>
                <a:solidFill>
                  <a:prstClr val="black"/>
                </a:solidFill>
                <a:effectLst/>
                <a:uLnTx/>
                <a:uFillTx/>
                <a:latin typeface="Arial"/>
                <a:ea typeface="新細明體" charset="0"/>
                <a:cs typeface="Arial"/>
              </a:rPr>
              <a:t> </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診所</a:t>
            </a:r>
            <a:r>
              <a:rPr kumimoji="1" sz="1400" b="0" i="0" u="none" strike="noStrike" kern="1200" cap="none" spc="150" normalizeH="0" baseline="0" noProof="0" dirty="0">
                <a:ln>
                  <a:noFill/>
                </a:ln>
                <a:solidFill>
                  <a:prstClr val="black"/>
                </a:solidFill>
                <a:effectLst/>
                <a:uLnTx/>
                <a:uFillTx/>
                <a:latin typeface="Arial"/>
                <a:ea typeface="新細明體" charset="0"/>
                <a:cs typeface="Arial"/>
              </a:rPr>
              <a:t>/</a:t>
            </a:r>
            <a:r>
              <a:rPr kumimoji="1" sz="1400" b="0" i="0" u="none" strike="noStrike" kern="1200" cap="none" spc="-100" normalizeH="0" baseline="0" noProof="0" dirty="0">
                <a:ln>
                  <a:noFill/>
                </a:ln>
                <a:solidFill>
                  <a:prstClr val="black"/>
                </a:solidFill>
                <a:effectLst/>
                <a:uLnTx/>
                <a:uFillTx/>
                <a:latin typeface="Arial"/>
                <a:ea typeface="新細明體" charset="0"/>
                <a:cs typeface="Arial"/>
              </a:rPr>
              <a:t> </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長照機構</a:t>
            </a:r>
            <a:r>
              <a:rPr kumimoji="1" sz="1400" b="0" i="0" u="none" strike="noStrike" kern="1200" cap="none" spc="-55" normalizeH="0" baseline="0" noProof="0" dirty="0">
                <a:ln>
                  <a:noFill/>
                </a:ln>
                <a:solidFill>
                  <a:prstClr val="black"/>
                </a:solidFill>
                <a:effectLst/>
                <a:uLnTx/>
                <a:uFillTx/>
                <a:latin typeface="Arial"/>
                <a:ea typeface="新細明體" charset="0"/>
                <a:cs typeface="Arial"/>
              </a:rPr>
              <a:t>(</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護理之家</a:t>
            </a:r>
            <a:r>
              <a:rPr kumimoji="1" sz="1400" b="0" i="0" u="none" strike="noStrike" kern="1200" cap="none" spc="45" normalizeH="0" baseline="0" noProof="0" dirty="0">
                <a:ln>
                  <a:noFill/>
                </a:ln>
                <a:solidFill>
                  <a:prstClr val="black"/>
                </a:solidFill>
                <a:effectLst/>
                <a:uLnTx/>
                <a:uFillTx/>
                <a:latin typeface="Arial"/>
                <a:ea typeface="新細明體" charset="0"/>
                <a:cs typeface="Arial"/>
              </a:rPr>
              <a:t>)/  </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藥局服務嫁接</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0" marR="1626235" lvl="0" indent="0" algn="ctr" defTabSz="914400" rtl="0" eaLnBrk="1" fontAlgn="base" latinLnBrk="0" hangingPunct="1">
              <a:lnSpc>
                <a:spcPct val="100000"/>
              </a:lnSpc>
              <a:spcBef>
                <a:spcPts val="1480"/>
              </a:spcBef>
              <a:spcAft>
                <a:spcPct val="0"/>
              </a:spcAft>
              <a:buClrTx/>
              <a:buSzTx/>
              <a:buFontTx/>
              <a:buNone/>
              <a:tabLst/>
              <a:defRPr/>
            </a:pPr>
            <a:r>
              <a:rPr kumimoji="1" sz="1400" b="0" i="0" u="none" strike="noStrike" kern="1200" cap="none" spc="0" normalizeH="0" baseline="0" noProof="0" dirty="0">
                <a:ln>
                  <a:noFill/>
                </a:ln>
                <a:solidFill>
                  <a:srgbClr val="007DEA"/>
                </a:solidFill>
                <a:effectLst/>
                <a:uLnTx/>
                <a:uFillTx/>
                <a:latin typeface="Noto Sans CJK JP Regular"/>
                <a:ea typeface="新細明體" charset="0"/>
                <a:cs typeface="Noto Sans CJK JP Regular"/>
              </a:rPr>
              <a:t>照護雲</a:t>
            </a:r>
            <a:r>
              <a:rPr kumimoji="1" sz="1400" b="1" i="0" u="none" strike="noStrike" kern="1200" cap="none" spc="50" normalizeH="0" baseline="0" noProof="0" dirty="0">
                <a:ln>
                  <a:noFill/>
                </a:ln>
                <a:solidFill>
                  <a:srgbClr val="007DEA"/>
                </a:solidFill>
                <a:effectLst/>
                <a:uLnTx/>
                <a:uFillTx/>
                <a:latin typeface="Trebuchet MS"/>
                <a:ea typeface="新細明體" charset="0"/>
                <a:cs typeface="Trebuchet MS"/>
              </a:rPr>
              <a:t>/</a:t>
            </a:r>
            <a:r>
              <a:rPr kumimoji="1" sz="1400" b="0" i="0" u="none" strike="noStrike" kern="1200" cap="none" spc="0" normalizeH="0" baseline="0" noProof="0" dirty="0">
                <a:ln>
                  <a:noFill/>
                </a:ln>
                <a:solidFill>
                  <a:srgbClr val="007DEA"/>
                </a:solidFill>
                <a:effectLst/>
                <a:uLnTx/>
                <a:uFillTx/>
                <a:latin typeface="Noto Sans CJK JP Regular"/>
                <a:ea typeface="新細明體" charset="0"/>
                <a:cs typeface="Noto Sans CJK JP Regular"/>
              </a:rPr>
              <a:t>照護平台</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0" marR="1624965" lvl="0" indent="0" algn="ctr" defTabSz="914400" rtl="0" eaLnBrk="1" fontAlgn="base" latinLnBrk="0" hangingPunct="1">
              <a:lnSpc>
                <a:spcPct val="100000"/>
              </a:lnSpc>
              <a:spcBef>
                <a:spcPts val="5"/>
              </a:spcBef>
              <a:spcAft>
                <a:spcPct val="0"/>
              </a:spcAft>
              <a:buClrTx/>
              <a:buSzTx/>
              <a:buFontTx/>
              <a:buNone/>
              <a:tabLst/>
              <a:defRPr/>
            </a:pPr>
            <a:r>
              <a:rPr kumimoji="1" sz="1400" b="1" i="0" u="none" strike="noStrike" kern="1200" cap="none" spc="90" normalizeH="0" baseline="0" noProof="0" dirty="0">
                <a:ln>
                  <a:noFill/>
                </a:ln>
                <a:solidFill>
                  <a:prstClr val="black"/>
                </a:solidFill>
                <a:effectLst/>
                <a:uLnTx/>
                <a:uFillTx/>
                <a:latin typeface="Trebuchet MS"/>
                <a:ea typeface="新細明體" charset="0"/>
                <a:cs typeface="Trebuchet MS"/>
              </a:rPr>
              <a:t>**</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長照機構住民系統</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0" marR="1625600" lvl="0" indent="0" algn="ctr" defTabSz="914400" rtl="0" eaLnBrk="1" fontAlgn="base" latinLnBrk="0" hangingPunct="1">
              <a:lnSpc>
                <a:spcPct val="100000"/>
              </a:lnSpc>
              <a:spcBef>
                <a:spcPct val="0"/>
              </a:spcBef>
              <a:spcAft>
                <a:spcPct val="0"/>
              </a:spcAft>
              <a:buClrTx/>
              <a:buSzTx/>
              <a:buFontTx/>
              <a:buNone/>
              <a:tabLst/>
              <a:defRPr/>
            </a:pPr>
            <a:r>
              <a:rPr kumimoji="1" sz="1400" b="1" i="0" u="none" strike="noStrike" kern="1200" cap="none" spc="-90" normalizeH="0" baseline="0" noProof="0" dirty="0">
                <a:ln>
                  <a:noFill/>
                </a:ln>
                <a:solidFill>
                  <a:srgbClr val="007DEA"/>
                </a:solidFill>
                <a:effectLst/>
                <a:uLnTx/>
                <a:uFillTx/>
                <a:latin typeface="Trebuchet MS"/>
                <a:ea typeface="新細明體" charset="0"/>
                <a:cs typeface="Trebuchet MS"/>
              </a:rPr>
              <a:t>(</a:t>
            </a:r>
            <a:r>
              <a:rPr kumimoji="1" sz="1400" b="0" i="0" u="none" strike="noStrike" kern="1200" cap="none" spc="0" normalizeH="0" baseline="0" noProof="0" dirty="0">
                <a:ln>
                  <a:noFill/>
                </a:ln>
                <a:solidFill>
                  <a:srgbClr val="007DEA"/>
                </a:solidFill>
                <a:effectLst/>
                <a:uLnTx/>
                <a:uFillTx/>
                <a:latin typeface="Noto Sans CJK JP Regular"/>
                <a:ea typeface="新細明體" charset="0"/>
                <a:cs typeface="Noto Sans CJK JP Regular"/>
              </a:rPr>
              <a:t>依需求</a:t>
            </a:r>
            <a:r>
              <a:rPr kumimoji="1" sz="1400" b="1" i="0" u="none" strike="noStrike" kern="1200" cap="none" spc="-80" normalizeH="0" baseline="0" noProof="0" dirty="0">
                <a:ln>
                  <a:noFill/>
                </a:ln>
                <a:solidFill>
                  <a:srgbClr val="007DEA"/>
                </a:solidFill>
                <a:effectLst/>
                <a:uLnTx/>
                <a:uFillTx/>
                <a:latin typeface="Trebuchet MS"/>
                <a:ea typeface="新細明體" charset="0"/>
                <a:cs typeface="Trebuchet MS"/>
              </a:rPr>
              <a:t>)</a:t>
            </a:r>
            <a:endParaRPr kumimoji="1" sz="1400" b="0" i="0" u="none" strike="noStrike" kern="1200" cap="none" spc="0" normalizeH="0" baseline="0" noProof="0">
              <a:ln>
                <a:noFill/>
              </a:ln>
              <a:solidFill>
                <a:prstClr val="black"/>
              </a:solidFill>
              <a:effectLst/>
              <a:uLnTx/>
              <a:uFillTx/>
              <a:latin typeface="Trebuchet MS"/>
              <a:ea typeface="新細明體" charset="0"/>
              <a:cs typeface="Trebuchet MS"/>
            </a:endParaRPr>
          </a:p>
        </p:txBody>
      </p:sp>
      <p:sp>
        <p:nvSpPr>
          <p:cNvPr id="19" name="object 19"/>
          <p:cNvSpPr/>
          <p:nvPr/>
        </p:nvSpPr>
        <p:spPr>
          <a:xfrm>
            <a:off x="3844927" y="2805685"/>
            <a:ext cx="644525" cy="380365"/>
          </a:xfrm>
          <a:custGeom>
            <a:avLst/>
            <a:gdLst/>
            <a:ahLst/>
            <a:cxnLst/>
            <a:rect l="l" t="t" r="r" b="b"/>
            <a:pathLst>
              <a:path w="644525" h="380364">
                <a:moveTo>
                  <a:pt x="444245" y="345566"/>
                </a:moveTo>
                <a:lnTo>
                  <a:pt x="437006" y="352551"/>
                </a:lnTo>
                <a:lnTo>
                  <a:pt x="436752" y="370077"/>
                </a:lnTo>
                <a:lnTo>
                  <a:pt x="443738" y="377316"/>
                </a:lnTo>
                <a:lnTo>
                  <a:pt x="644525" y="380364"/>
                </a:lnTo>
                <a:lnTo>
                  <a:pt x="642998" y="377825"/>
                </a:lnTo>
                <a:lnTo>
                  <a:pt x="608202" y="377825"/>
                </a:lnTo>
                <a:lnTo>
                  <a:pt x="555192" y="347285"/>
                </a:lnTo>
                <a:lnTo>
                  <a:pt x="444245" y="345566"/>
                </a:lnTo>
                <a:close/>
              </a:path>
              <a:path w="644525" h="380364">
                <a:moveTo>
                  <a:pt x="555192" y="347285"/>
                </a:moveTo>
                <a:lnTo>
                  <a:pt x="608202" y="377825"/>
                </a:lnTo>
                <a:lnTo>
                  <a:pt x="611436" y="372237"/>
                </a:lnTo>
                <a:lnTo>
                  <a:pt x="602614" y="372237"/>
                </a:lnTo>
                <a:lnTo>
                  <a:pt x="587921" y="347792"/>
                </a:lnTo>
                <a:lnTo>
                  <a:pt x="555192" y="347285"/>
                </a:lnTo>
                <a:close/>
              </a:path>
              <a:path w="644525" h="380364">
                <a:moveTo>
                  <a:pt x="529804" y="208289"/>
                </a:moveTo>
                <a:lnTo>
                  <a:pt x="523875" y="210438"/>
                </a:lnTo>
                <a:lnTo>
                  <a:pt x="519164" y="214653"/>
                </a:lnTo>
                <a:lnTo>
                  <a:pt x="516572" y="220154"/>
                </a:lnTo>
                <a:lnTo>
                  <a:pt x="516266" y="226226"/>
                </a:lnTo>
                <a:lnTo>
                  <a:pt x="518413" y="232155"/>
                </a:lnTo>
                <a:lnTo>
                  <a:pt x="571159" y="319906"/>
                </a:lnTo>
                <a:lnTo>
                  <a:pt x="624077" y="350392"/>
                </a:lnTo>
                <a:lnTo>
                  <a:pt x="608202" y="377825"/>
                </a:lnTo>
                <a:lnTo>
                  <a:pt x="642998" y="377825"/>
                </a:lnTo>
                <a:lnTo>
                  <a:pt x="545592" y="215773"/>
                </a:lnTo>
                <a:lnTo>
                  <a:pt x="541377" y="211135"/>
                </a:lnTo>
                <a:lnTo>
                  <a:pt x="535876" y="208581"/>
                </a:lnTo>
                <a:lnTo>
                  <a:pt x="529804" y="208289"/>
                </a:lnTo>
                <a:close/>
              </a:path>
              <a:path w="644525" h="380364">
                <a:moveTo>
                  <a:pt x="587921" y="347792"/>
                </a:moveTo>
                <a:lnTo>
                  <a:pt x="602614" y="372237"/>
                </a:lnTo>
                <a:lnTo>
                  <a:pt x="616457" y="348233"/>
                </a:lnTo>
                <a:lnTo>
                  <a:pt x="587921" y="347792"/>
                </a:lnTo>
                <a:close/>
              </a:path>
              <a:path w="644525" h="380364">
                <a:moveTo>
                  <a:pt x="571159" y="319906"/>
                </a:moveTo>
                <a:lnTo>
                  <a:pt x="587921" y="347792"/>
                </a:lnTo>
                <a:lnTo>
                  <a:pt x="616457" y="348233"/>
                </a:lnTo>
                <a:lnTo>
                  <a:pt x="602614" y="372237"/>
                </a:lnTo>
                <a:lnTo>
                  <a:pt x="611436" y="372237"/>
                </a:lnTo>
                <a:lnTo>
                  <a:pt x="624077" y="350392"/>
                </a:lnTo>
                <a:lnTo>
                  <a:pt x="571159" y="319906"/>
                </a:lnTo>
                <a:close/>
              </a:path>
              <a:path w="644525" h="380364">
                <a:moveTo>
                  <a:pt x="15875" y="0"/>
                </a:moveTo>
                <a:lnTo>
                  <a:pt x="0" y="27431"/>
                </a:lnTo>
                <a:lnTo>
                  <a:pt x="555192" y="347285"/>
                </a:lnTo>
                <a:lnTo>
                  <a:pt x="587921" y="347792"/>
                </a:lnTo>
                <a:lnTo>
                  <a:pt x="571159" y="319906"/>
                </a:lnTo>
                <a:lnTo>
                  <a:pt x="15875" y="0"/>
                </a:lnTo>
                <a:close/>
              </a:path>
            </a:pathLst>
          </a:custGeom>
          <a:solidFill>
            <a:srgbClr val="404040"/>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0" name="object 20"/>
          <p:cNvSpPr/>
          <p:nvPr/>
        </p:nvSpPr>
        <p:spPr>
          <a:xfrm>
            <a:off x="3917823" y="3473452"/>
            <a:ext cx="659130" cy="504825"/>
          </a:xfrm>
          <a:custGeom>
            <a:avLst/>
            <a:gdLst/>
            <a:ahLst/>
            <a:cxnLst/>
            <a:rect l="l" t="t" r="r" b="b"/>
            <a:pathLst>
              <a:path w="659130" h="504825">
                <a:moveTo>
                  <a:pt x="606847" y="39472"/>
                </a:moveTo>
                <a:lnTo>
                  <a:pt x="574512" y="44092"/>
                </a:lnTo>
                <a:lnTo>
                  <a:pt x="0" y="479425"/>
                </a:lnTo>
                <a:lnTo>
                  <a:pt x="19303" y="504825"/>
                </a:lnTo>
                <a:lnTo>
                  <a:pt x="593659" y="69405"/>
                </a:lnTo>
                <a:lnTo>
                  <a:pt x="606847" y="39472"/>
                </a:lnTo>
                <a:close/>
              </a:path>
              <a:path w="659130" h="504825">
                <a:moveTo>
                  <a:pt x="655746" y="7112"/>
                </a:moveTo>
                <a:lnTo>
                  <a:pt x="623315" y="7112"/>
                </a:lnTo>
                <a:lnTo>
                  <a:pt x="642493" y="32385"/>
                </a:lnTo>
                <a:lnTo>
                  <a:pt x="593659" y="69405"/>
                </a:lnTo>
                <a:lnTo>
                  <a:pt x="552450" y="162941"/>
                </a:lnTo>
                <a:lnTo>
                  <a:pt x="551094" y="169090"/>
                </a:lnTo>
                <a:lnTo>
                  <a:pt x="552180" y="175085"/>
                </a:lnTo>
                <a:lnTo>
                  <a:pt x="555432" y="180246"/>
                </a:lnTo>
                <a:lnTo>
                  <a:pt x="560577" y="183895"/>
                </a:lnTo>
                <a:lnTo>
                  <a:pt x="566727" y="185197"/>
                </a:lnTo>
                <a:lnTo>
                  <a:pt x="572722" y="184118"/>
                </a:lnTo>
                <a:lnTo>
                  <a:pt x="577883" y="180895"/>
                </a:lnTo>
                <a:lnTo>
                  <a:pt x="581532" y="175768"/>
                </a:lnTo>
                <a:lnTo>
                  <a:pt x="655746" y="7112"/>
                </a:lnTo>
                <a:close/>
              </a:path>
              <a:path w="659130" h="504825">
                <a:moveTo>
                  <a:pt x="628037" y="13335"/>
                </a:moveTo>
                <a:lnTo>
                  <a:pt x="618363" y="13335"/>
                </a:lnTo>
                <a:lnTo>
                  <a:pt x="635126" y="35433"/>
                </a:lnTo>
                <a:lnTo>
                  <a:pt x="606847" y="39472"/>
                </a:lnTo>
                <a:lnTo>
                  <a:pt x="593659" y="69405"/>
                </a:lnTo>
                <a:lnTo>
                  <a:pt x="642493" y="32385"/>
                </a:lnTo>
                <a:lnTo>
                  <a:pt x="628037" y="13335"/>
                </a:lnTo>
                <a:close/>
              </a:path>
              <a:path w="659130" h="504825">
                <a:moveTo>
                  <a:pt x="658876" y="0"/>
                </a:moveTo>
                <a:lnTo>
                  <a:pt x="460120" y="28321"/>
                </a:lnTo>
                <a:lnTo>
                  <a:pt x="454151" y="36322"/>
                </a:lnTo>
                <a:lnTo>
                  <a:pt x="455294" y="45085"/>
                </a:lnTo>
                <a:lnTo>
                  <a:pt x="456564" y="53721"/>
                </a:lnTo>
                <a:lnTo>
                  <a:pt x="464565" y="59689"/>
                </a:lnTo>
                <a:lnTo>
                  <a:pt x="473328" y="58547"/>
                </a:lnTo>
                <a:lnTo>
                  <a:pt x="574512" y="44092"/>
                </a:lnTo>
                <a:lnTo>
                  <a:pt x="623315" y="7112"/>
                </a:lnTo>
                <a:lnTo>
                  <a:pt x="655746" y="7112"/>
                </a:lnTo>
                <a:lnTo>
                  <a:pt x="658876" y="0"/>
                </a:lnTo>
                <a:close/>
              </a:path>
              <a:path w="659130" h="504825">
                <a:moveTo>
                  <a:pt x="623315" y="7112"/>
                </a:moveTo>
                <a:lnTo>
                  <a:pt x="574512" y="44092"/>
                </a:lnTo>
                <a:lnTo>
                  <a:pt x="606847" y="39472"/>
                </a:lnTo>
                <a:lnTo>
                  <a:pt x="618363" y="13335"/>
                </a:lnTo>
                <a:lnTo>
                  <a:pt x="628037" y="13335"/>
                </a:lnTo>
                <a:lnTo>
                  <a:pt x="623315" y="7112"/>
                </a:lnTo>
                <a:close/>
              </a:path>
              <a:path w="659130" h="504825">
                <a:moveTo>
                  <a:pt x="618363" y="13335"/>
                </a:moveTo>
                <a:lnTo>
                  <a:pt x="606847" y="39472"/>
                </a:lnTo>
                <a:lnTo>
                  <a:pt x="635126" y="35433"/>
                </a:lnTo>
                <a:lnTo>
                  <a:pt x="618363" y="13335"/>
                </a:lnTo>
                <a:close/>
              </a:path>
            </a:pathLst>
          </a:custGeom>
          <a:solidFill>
            <a:srgbClr val="404040"/>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1" name="object 21"/>
          <p:cNvSpPr/>
          <p:nvPr/>
        </p:nvSpPr>
        <p:spPr>
          <a:xfrm>
            <a:off x="6617972" y="2046351"/>
            <a:ext cx="624205" cy="496570"/>
          </a:xfrm>
          <a:custGeom>
            <a:avLst/>
            <a:gdLst/>
            <a:ahLst/>
            <a:cxnLst/>
            <a:rect l="l" t="t" r="r" b="b"/>
            <a:pathLst>
              <a:path w="624204" h="496569">
                <a:moveTo>
                  <a:pt x="572830" y="40393"/>
                </a:moveTo>
                <a:lnTo>
                  <a:pt x="540593" y="45618"/>
                </a:lnTo>
                <a:lnTo>
                  <a:pt x="0" y="471677"/>
                </a:lnTo>
                <a:lnTo>
                  <a:pt x="19684" y="496570"/>
                </a:lnTo>
                <a:lnTo>
                  <a:pt x="560230" y="70547"/>
                </a:lnTo>
                <a:lnTo>
                  <a:pt x="572830" y="40393"/>
                </a:lnTo>
                <a:close/>
              </a:path>
              <a:path w="624204" h="496569">
                <a:moveTo>
                  <a:pt x="620959" y="7747"/>
                </a:moveTo>
                <a:lnTo>
                  <a:pt x="588644" y="7747"/>
                </a:lnTo>
                <a:lnTo>
                  <a:pt x="608329" y="32638"/>
                </a:lnTo>
                <a:lnTo>
                  <a:pt x="560230" y="70547"/>
                </a:lnTo>
                <a:lnTo>
                  <a:pt x="520826" y="164846"/>
                </a:lnTo>
                <a:lnTo>
                  <a:pt x="519566" y="171045"/>
                </a:lnTo>
                <a:lnTo>
                  <a:pt x="520747" y="177006"/>
                </a:lnTo>
                <a:lnTo>
                  <a:pt x="524095" y="182062"/>
                </a:lnTo>
                <a:lnTo>
                  <a:pt x="529335" y="185547"/>
                </a:lnTo>
                <a:lnTo>
                  <a:pt x="535481" y="186807"/>
                </a:lnTo>
                <a:lnTo>
                  <a:pt x="541448" y="185626"/>
                </a:lnTo>
                <a:lnTo>
                  <a:pt x="546534" y="182278"/>
                </a:lnTo>
                <a:lnTo>
                  <a:pt x="550050" y="177006"/>
                </a:lnTo>
                <a:lnTo>
                  <a:pt x="620959" y="7747"/>
                </a:lnTo>
                <a:close/>
              </a:path>
              <a:path w="624204" h="496569">
                <a:moveTo>
                  <a:pt x="593666" y="14097"/>
                </a:moveTo>
                <a:lnTo>
                  <a:pt x="583818" y="14097"/>
                </a:lnTo>
                <a:lnTo>
                  <a:pt x="601090" y="35813"/>
                </a:lnTo>
                <a:lnTo>
                  <a:pt x="572830" y="40393"/>
                </a:lnTo>
                <a:lnTo>
                  <a:pt x="560230" y="70547"/>
                </a:lnTo>
                <a:lnTo>
                  <a:pt x="608329" y="32638"/>
                </a:lnTo>
                <a:lnTo>
                  <a:pt x="593666" y="14097"/>
                </a:lnTo>
                <a:close/>
              </a:path>
              <a:path w="624204" h="496569">
                <a:moveTo>
                  <a:pt x="624204" y="0"/>
                </a:moveTo>
                <a:lnTo>
                  <a:pt x="425957" y="32003"/>
                </a:lnTo>
                <a:lnTo>
                  <a:pt x="420115" y="40132"/>
                </a:lnTo>
                <a:lnTo>
                  <a:pt x="422909" y="57403"/>
                </a:lnTo>
                <a:lnTo>
                  <a:pt x="431038" y="63373"/>
                </a:lnTo>
                <a:lnTo>
                  <a:pt x="540593" y="45618"/>
                </a:lnTo>
                <a:lnTo>
                  <a:pt x="588644" y="7747"/>
                </a:lnTo>
                <a:lnTo>
                  <a:pt x="620959" y="7747"/>
                </a:lnTo>
                <a:lnTo>
                  <a:pt x="624204" y="0"/>
                </a:lnTo>
                <a:close/>
              </a:path>
              <a:path w="624204" h="496569">
                <a:moveTo>
                  <a:pt x="588644" y="7747"/>
                </a:moveTo>
                <a:lnTo>
                  <a:pt x="540593" y="45618"/>
                </a:lnTo>
                <a:lnTo>
                  <a:pt x="572830" y="40393"/>
                </a:lnTo>
                <a:lnTo>
                  <a:pt x="583818" y="14097"/>
                </a:lnTo>
                <a:lnTo>
                  <a:pt x="593666" y="14097"/>
                </a:lnTo>
                <a:lnTo>
                  <a:pt x="588644" y="7747"/>
                </a:lnTo>
                <a:close/>
              </a:path>
              <a:path w="624204" h="496569">
                <a:moveTo>
                  <a:pt x="583818" y="14097"/>
                </a:moveTo>
                <a:lnTo>
                  <a:pt x="572830" y="40393"/>
                </a:lnTo>
                <a:lnTo>
                  <a:pt x="601090" y="35813"/>
                </a:lnTo>
                <a:lnTo>
                  <a:pt x="583818" y="14097"/>
                </a:lnTo>
                <a:close/>
              </a:path>
            </a:pathLst>
          </a:custGeom>
          <a:solidFill>
            <a:srgbClr val="404040"/>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2" name="object 22"/>
          <p:cNvSpPr/>
          <p:nvPr/>
        </p:nvSpPr>
        <p:spPr>
          <a:xfrm>
            <a:off x="1775752" y="1324991"/>
            <a:ext cx="2082164" cy="1501140"/>
          </a:xfrm>
          <a:custGeom>
            <a:avLst/>
            <a:gdLst/>
            <a:ahLst/>
            <a:cxnLst/>
            <a:rect l="l" t="t" r="r" b="b"/>
            <a:pathLst>
              <a:path w="2082164" h="1501139">
                <a:moveTo>
                  <a:pt x="1955888" y="0"/>
                </a:moveTo>
                <a:lnTo>
                  <a:pt x="126047" y="0"/>
                </a:lnTo>
                <a:lnTo>
                  <a:pt x="76981" y="9898"/>
                </a:lnTo>
                <a:lnTo>
                  <a:pt x="36915" y="36893"/>
                </a:lnTo>
                <a:lnTo>
                  <a:pt x="9904" y="76938"/>
                </a:lnTo>
                <a:lnTo>
                  <a:pt x="0" y="125984"/>
                </a:lnTo>
                <a:lnTo>
                  <a:pt x="0" y="1374775"/>
                </a:lnTo>
                <a:lnTo>
                  <a:pt x="9904" y="1423840"/>
                </a:lnTo>
                <a:lnTo>
                  <a:pt x="36915" y="1463929"/>
                </a:lnTo>
                <a:lnTo>
                  <a:pt x="76981" y="1490968"/>
                </a:lnTo>
                <a:lnTo>
                  <a:pt x="126047" y="1500886"/>
                </a:lnTo>
                <a:lnTo>
                  <a:pt x="1955888" y="1500886"/>
                </a:lnTo>
                <a:lnTo>
                  <a:pt x="2004934" y="1490968"/>
                </a:lnTo>
                <a:lnTo>
                  <a:pt x="2044979" y="1463929"/>
                </a:lnTo>
                <a:lnTo>
                  <a:pt x="2071974" y="1423840"/>
                </a:lnTo>
                <a:lnTo>
                  <a:pt x="2081872" y="1374775"/>
                </a:lnTo>
                <a:lnTo>
                  <a:pt x="2081872" y="125984"/>
                </a:lnTo>
                <a:lnTo>
                  <a:pt x="2071974" y="76938"/>
                </a:lnTo>
                <a:lnTo>
                  <a:pt x="2044979" y="36893"/>
                </a:lnTo>
                <a:lnTo>
                  <a:pt x="2004934" y="9898"/>
                </a:lnTo>
                <a:lnTo>
                  <a:pt x="1955888" y="0"/>
                </a:lnTo>
                <a:close/>
              </a:path>
            </a:pathLst>
          </a:custGeom>
          <a:solidFill>
            <a:srgbClr val="FFFFFF"/>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3" name="object 23"/>
          <p:cNvSpPr/>
          <p:nvPr/>
        </p:nvSpPr>
        <p:spPr>
          <a:xfrm>
            <a:off x="1775752" y="1324991"/>
            <a:ext cx="2082164" cy="1501140"/>
          </a:xfrm>
          <a:custGeom>
            <a:avLst/>
            <a:gdLst/>
            <a:ahLst/>
            <a:cxnLst/>
            <a:rect l="l" t="t" r="r" b="b"/>
            <a:pathLst>
              <a:path w="2082164" h="1501139">
                <a:moveTo>
                  <a:pt x="0" y="125984"/>
                </a:moveTo>
                <a:lnTo>
                  <a:pt x="9904" y="76938"/>
                </a:lnTo>
                <a:lnTo>
                  <a:pt x="36915" y="36893"/>
                </a:lnTo>
                <a:lnTo>
                  <a:pt x="76981" y="9898"/>
                </a:lnTo>
                <a:lnTo>
                  <a:pt x="126047" y="0"/>
                </a:lnTo>
                <a:lnTo>
                  <a:pt x="1955888" y="0"/>
                </a:lnTo>
                <a:lnTo>
                  <a:pt x="2004934" y="9898"/>
                </a:lnTo>
                <a:lnTo>
                  <a:pt x="2044979" y="36893"/>
                </a:lnTo>
                <a:lnTo>
                  <a:pt x="2071974" y="76938"/>
                </a:lnTo>
                <a:lnTo>
                  <a:pt x="2081872" y="125984"/>
                </a:lnTo>
                <a:lnTo>
                  <a:pt x="2081872" y="1374775"/>
                </a:lnTo>
                <a:lnTo>
                  <a:pt x="2071974" y="1423840"/>
                </a:lnTo>
                <a:lnTo>
                  <a:pt x="2044979" y="1463929"/>
                </a:lnTo>
                <a:lnTo>
                  <a:pt x="2004934" y="1490968"/>
                </a:lnTo>
                <a:lnTo>
                  <a:pt x="1955888" y="1500886"/>
                </a:lnTo>
                <a:lnTo>
                  <a:pt x="126047" y="1500886"/>
                </a:lnTo>
                <a:lnTo>
                  <a:pt x="76981" y="1490968"/>
                </a:lnTo>
                <a:lnTo>
                  <a:pt x="36915" y="1463929"/>
                </a:lnTo>
                <a:lnTo>
                  <a:pt x="9904" y="1423840"/>
                </a:lnTo>
                <a:lnTo>
                  <a:pt x="0" y="1374775"/>
                </a:lnTo>
                <a:lnTo>
                  <a:pt x="0" y="125984"/>
                </a:lnTo>
                <a:close/>
              </a:path>
            </a:pathLst>
          </a:custGeom>
          <a:ln w="25400">
            <a:solidFill>
              <a:srgbClr val="40404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4" name="object 24"/>
          <p:cNvSpPr/>
          <p:nvPr/>
        </p:nvSpPr>
        <p:spPr>
          <a:xfrm>
            <a:off x="2840484" y="1385582"/>
            <a:ext cx="1023327" cy="875652"/>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5" name="object 25"/>
          <p:cNvSpPr/>
          <p:nvPr/>
        </p:nvSpPr>
        <p:spPr>
          <a:xfrm>
            <a:off x="1847674" y="1447469"/>
            <a:ext cx="798931" cy="780364"/>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6" name="object 26"/>
          <p:cNvSpPr/>
          <p:nvPr/>
        </p:nvSpPr>
        <p:spPr>
          <a:xfrm>
            <a:off x="1841500" y="3027300"/>
            <a:ext cx="2070100" cy="2802255"/>
          </a:xfrm>
          <a:custGeom>
            <a:avLst/>
            <a:gdLst/>
            <a:ahLst/>
            <a:cxnLst/>
            <a:rect l="l" t="t" r="r" b="b"/>
            <a:pathLst>
              <a:path w="2070100" h="2802254">
                <a:moveTo>
                  <a:pt x="1896237" y="0"/>
                </a:moveTo>
                <a:lnTo>
                  <a:pt x="173850" y="0"/>
                </a:lnTo>
                <a:lnTo>
                  <a:pt x="127634" y="6211"/>
                </a:lnTo>
                <a:lnTo>
                  <a:pt x="86105" y="23739"/>
                </a:lnTo>
                <a:lnTo>
                  <a:pt x="50920" y="50927"/>
                </a:lnTo>
                <a:lnTo>
                  <a:pt x="23736" y="86115"/>
                </a:lnTo>
                <a:lnTo>
                  <a:pt x="6210" y="127646"/>
                </a:lnTo>
                <a:lnTo>
                  <a:pt x="0" y="173862"/>
                </a:lnTo>
                <a:lnTo>
                  <a:pt x="0" y="2628150"/>
                </a:lnTo>
                <a:lnTo>
                  <a:pt x="6210" y="2674366"/>
                </a:lnTo>
                <a:lnTo>
                  <a:pt x="23736" y="2715895"/>
                </a:lnTo>
                <a:lnTo>
                  <a:pt x="50920" y="2751080"/>
                </a:lnTo>
                <a:lnTo>
                  <a:pt x="86105" y="2778264"/>
                </a:lnTo>
                <a:lnTo>
                  <a:pt x="127634" y="2795790"/>
                </a:lnTo>
                <a:lnTo>
                  <a:pt x="173850" y="2802001"/>
                </a:lnTo>
                <a:lnTo>
                  <a:pt x="1896237" y="2802001"/>
                </a:lnTo>
                <a:lnTo>
                  <a:pt x="1942453" y="2795790"/>
                </a:lnTo>
                <a:lnTo>
                  <a:pt x="1983984" y="2778264"/>
                </a:lnTo>
                <a:lnTo>
                  <a:pt x="2019173" y="2751080"/>
                </a:lnTo>
                <a:lnTo>
                  <a:pt x="2046360" y="2715895"/>
                </a:lnTo>
                <a:lnTo>
                  <a:pt x="2063888" y="2674366"/>
                </a:lnTo>
                <a:lnTo>
                  <a:pt x="2070100" y="2628150"/>
                </a:lnTo>
                <a:lnTo>
                  <a:pt x="2070100" y="173862"/>
                </a:lnTo>
                <a:lnTo>
                  <a:pt x="2063888" y="127646"/>
                </a:lnTo>
                <a:lnTo>
                  <a:pt x="2046360" y="86115"/>
                </a:lnTo>
                <a:lnTo>
                  <a:pt x="2019173" y="50927"/>
                </a:lnTo>
                <a:lnTo>
                  <a:pt x="1983984" y="23739"/>
                </a:lnTo>
                <a:lnTo>
                  <a:pt x="1942453" y="6211"/>
                </a:lnTo>
                <a:lnTo>
                  <a:pt x="1896237" y="0"/>
                </a:lnTo>
                <a:close/>
              </a:path>
            </a:pathLst>
          </a:custGeom>
          <a:solidFill>
            <a:srgbClr val="FFFFFF"/>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7" name="object 27"/>
          <p:cNvSpPr/>
          <p:nvPr/>
        </p:nvSpPr>
        <p:spPr>
          <a:xfrm>
            <a:off x="1841500" y="3027300"/>
            <a:ext cx="2070100" cy="2802255"/>
          </a:xfrm>
          <a:custGeom>
            <a:avLst/>
            <a:gdLst/>
            <a:ahLst/>
            <a:cxnLst/>
            <a:rect l="l" t="t" r="r" b="b"/>
            <a:pathLst>
              <a:path w="2070100" h="2802254">
                <a:moveTo>
                  <a:pt x="0" y="173862"/>
                </a:moveTo>
                <a:lnTo>
                  <a:pt x="6210" y="127646"/>
                </a:lnTo>
                <a:lnTo>
                  <a:pt x="23736" y="86115"/>
                </a:lnTo>
                <a:lnTo>
                  <a:pt x="50920" y="50926"/>
                </a:lnTo>
                <a:lnTo>
                  <a:pt x="86106" y="23739"/>
                </a:lnTo>
                <a:lnTo>
                  <a:pt x="127635" y="6211"/>
                </a:lnTo>
                <a:lnTo>
                  <a:pt x="173850" y="0"/>
                </a:lnTo>
                <a:lnTo>
                  <a:pt x="1896237" y="0"/>
                </a:lnTo>
                <a:lnTo>
                  <a:pt x="1942453" y="6211"/>
                </a:lnTo>
                <a:lnTo>
                  <a:pt x="1983984" y="23739"/>
                </a:lnTo>
                <a:lnTo>
                  <a:pt x="2019173" y="50927"/>
                </a:lnTo>
                <a:lnTo>
                  <a:pt x="2046360" y="86115"/>
                </a:lnTo>
                <a:lnTo>
                  <a:pt x="2063888" y="127646"/>
                </a:lnTo>
                <a:lnTo>
                  <a:pt x="2070100" y="173862"/>
                </a:lnTo>
                <a:lnTo>
                  <a:pt x="2070100" y="2628150"/>
                </a:lnTo>
                <a:lnTo>
                  <a:pt x="2063888" y="2674366"/>
                </a:lnTo>
                <a:lnTo>
                  <a:pt x="2046360" y="2715895"/>
                </a:lnTo>
                <a:lnTo>
                  <a:pt x="2019173" y="2751080"/>
                </a:lnTo>
                <a:lnTo>
                  <a:pt x="1983984" y="2778264"/>
                </a:lnTo>
                <a:lnTo>
                  <a:pt x="1942453" y="2795790"/>
                </a:lnTo>
                <a:lnTo>
                  <a:pt x="1896237" y="2802001"/>
                </a:lnTo>
                <a:lnTo>
                  <a:pt x="173850" y="2802001"/>
                </a:lnTo>
                <a:lnTo>
                  <a:pt x="127634" y="2795790"/>
                </a:lnTo>
                <a:lnTo>
                  <a:pt x="86105" y="2778264"/>
                </a:lnTo>
                <a:lnTo>
                  <a:pt x="50920" y="2751080"/>
                </a:lnTo>
                <a:lnTo>
                  <a:pt x="23736" y="2715895"/>
                </a:lnTo>
                <a:lnTo>
                  <a:pt x="6210" y="2674366"/>
                </a:lnTo>
                <a:lnTo>
                  <a:pt x="0" y="2628150"/>
                </a:lnTo>
                <a:lnTo>
                  <a:pt x="0" y="173862"/>
                </a:lnTo>
                <a:close/>
              </a:path>
            </a:pathLst>
          </a:custGeom>
          <a:ln w="25399">
            <a:solidFill>
              <a:srgbClr val="40404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8" name="object 28"/>
          <p:cNvSpPr/>
          <p:nvPr/>
        </p:nvSpPr>
        <p:spPr>
          <a:xfrm>
            <a:off x="1912937" y="3289236"/>
            <a:ext cx="931862" cy="677862"/>
          </a:xfrm>
          <a:prstGeom prst="rect">
            <a:avLst/>
          </a:prstGeom>
          <a:blipFill>
            <a:blip r:embed="rId10"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29" name="object 29"/>
          <p:cNvSpPr/>
          <p:nvPr/>
        </p:nvSpPr>
        <p:spPr>
          <a:xfrm>
            <a:off x="3122675" y="4913312"/>
            <a:ext cx="698500" cy="882650"/>
          </a:xfrm>
          <a:prstGeom prst="rect">
            <a:avLst/>
          </a:prstGeom>
          <a:blipFill>
            <a:blip r:embed="rId11"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0" name="object 30"/>
          <p:cNvSpPr/>
          <p:nvPr/>
        </p:nvSpPr>
        <p:spPr>
          <a:xfrm>
            <a:off x="2862327" y="3168713"/>
            <a:ext cx="803275" cy="881062"/>
          </a:xfrm>
          <a:prstGeom prst="rect">
            <a:avLst/>
          </a:prstGeom>
          <a:blipFill>
            <a:blip r:embed="rId1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1" name="object 31"/>
          <p:cNvSpPr/>
          <p:nvPr/>
        </p:nvSpPr>
        <p:spPr>
          <a:xfrm>
            <a:off x="1912937" y="4159252"/>
            <a:ext cx="1014412" cy="695325"/>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2" name="object 32"/>
          <p:cNvSpPr txBox="1"/>
          <p:nvPr/>
        </p:nvSpPr>
        <p:spPr>
          <a:xfrm>
            <a:off x="3941445" y="1264158"/>
            <a:ext cx="2773680" cy="1764030"/>
          </a:xfrm>
          <a:prstGeom prst="rect">
            <a:avLst/>
          </a:prstGeom>
        </p:spPr>
        <p:txBody>
          <a:bodyPr vert="horz" wrap="square" lIns="0" tIns="12065" rIns="0" bIns="0" rtlCol="0">
            <a:spAutoFit/>
          </a:bodyPr>
          <a:lstStyle/>
          <a:p>
            <a:pPr marL="299085" marR="0" lvl="0" indent="-286385" algn="l" defTabSz="914400" rtl="0" eaLnBrk="1" fontAlgn="base" latinLnBrk="0" hangingPunct="1">
              <a:lnSpc>
                <a:spcPct val="100000"/>
              </a:lnSpc>
              <a:spcBef>
                <a:spcPts val="95"/>
              </a:spcBef>
              <a:spcAft>
                <a:spcPct val="0"/>
              </a:spcAft>
              <a:buClrTx/>
              <a:buSzTx/>
              <a:buFont typeface="Wingdings"/>
              <a:buChar char=""/>
              <a:tabLst>
                <a:tab pos="299720" algn="l"/>
              </a:tabLst>
              <a:defRPr/>
            </a:pPr>
            <a:r>
              <a:rPr kumimoji="1" sz="1600" b="1" i="0" u="none" strike="noStrike" kern="1200" cap="none" spc="-90" normalizeH="0" baseline="0" noProof="0" dirty="0">
                <a:ln>
                  <a:noFill/>
                </a:ln>
                <a:solidFill>
                  <a:srgbClr val="C00000"/>
                </a:solidFill>
                <a:effectLst/>
                <a:uLnTx/>
                <a:uFillTx/>
                <a:latin typeface="Trebuchet MS"/>
                <a:ea typeface="新細明體" charset="0"/>
                <a:cs typeface="Trebuchet MS"/>
              </a:rPr>
              <a:t>Health</a:t>
            </a:r>
            <a:r>
              <a:rPr kumimoji="1" sz="1600" b="1" i="0" u="none" strike="noStrike" kern="1200" cap="none" spc="-160" normalizeH="0" baseline="0" noProof="0" dirty="0">
                <a:ln>
                  <a:noFill/>
                </a:ln>
                <a:solidFill>
                  <a:srgbClr val="C00000"/>
                </a:solidFill>
                <a:effectLst/>
                <a:uLnTx/>
                <a:uFillTx/>
                <a:latin typeface="Trebuchet MS"/>
                <a:ea typeface="新細明體" charset="0"/>
                <a:cs typeface="Trebuchet MS"/>
              </a:rPr>
              <a:t> </a:t>
            </a:r>
            <a:r>
              <a:rPr kumimoji="1" sz="1600" b="0" i="0" u="none" strike="noStrike" kern="1200" cap="none" spc="-5" normalizeH="0" baseline="0" noProof="0" dirty="0">
                <a:ln>
                  <a:noFill/>
                </a:ln>
                <a:solidFill>
                  <a:srgbClr val="C00000"/>
                </a:solidFill>
                <a:effectLst/>
                <a:uLnTx/>
                <a:uFillTx/>
                <a:latin typeface="Noto Sans CJK JP Regular"/>
                <a:ea typeface="新細明體" charset="0"/>
                <a:cs typeface="Noto Sans CJK JP Regular"/>
              </a:rPr>
              <a:t>健康</a:t>
            </a:r>
            <a:r>
              <a:rPr kumimoji="1" sz="1600" b="1" i="0" u="none" strike="noStrike" kern="1200" cap="none" spc="-145" normalizeH="0" baseline="0" noProof="0" dirty="0">
                <a:ln>
                  <a:noFill/>
                </a:ln>
                <a:solidFill>
                  <a:srgbClr val="C00000"/>
                </a:solidFill>
                <a:effectLst/>
                <a:uLnTx/>
                <a:uFillTx/>
                <a:latin typeface="Trebuchet MS"/>
                <a:ea typeface="新細明體" charset="0"/>
                <a:cs typeface="Trebuchet MS"/>
              </a:rPr>
              <a:t>+</a:t>
            </a:r>
            <a:r>
              <a:rPr kumimoji="1" sz="1600" b="1" i="0" u="none" strike="noStrike" kern="1200" cap="none" spc="-140" normalizeH="0" baseline="0" noProof="0" dirty="0">
                <a:ln>
                  <a:noFill/>
                </a:ln>
                <a:solidFill>
                  <a:srgbClr val="C00000"/>
                </a:solidFill>
                <a:effectLst/>
                <a:uLnTx/>
                <a:uFillTx/>
                <a:latin typeface="Trebuchet MS"/>
                <a:ea typeface="新細明體" charset="0"/>
                <a:cs typeface="Trebuchet MS"/>
              </a:rPr>
              <a:t> </a:t>
            </a:r>
            <a:r>
              <a:rPr kumimoji="1" sz="1600" b="0" i="0" u="none" strike="noStrike" kern="1200" cap="none" spc="-5" normalizeH="0" baseline="0" noProof="0" dirty="0">
                <a:ln>
                  <a:noFill/>
                </a:ln>
                <a:solidFill>
                  <a:srgbClr val="C00000"/>
                </a:solidFill>
                <a:effectLst/>
                <a:uLnTx/>
                <a:uFillTx/>
                <a:latin typeface="Noto Sans CJK JP Regular"/>
                <a:ea typeface="新細明體" charset="0"/>
                <a:cs typeface="Noto Sans CJK JP Regular"/>
              </a:rPr>
              <a:t>照護站</a:t>
            </a:r>
            <a:r>
              <a:rPr kumimoji="1" sz="1600" b="1" i="0" u="none" strike="noStrike" kern="1200" cap="none" spc="55" normalizeH="0" baseline="0" noProof="0" dirty="0">
                <a:ln>
                  <a:noFill/>
                </a:ln>
                <a:solidFill>
                  <a:srgbClr val="C00000"/>
                </a:solidFill>
                <a:effectLst/>
                <a:uLnTx/>
                <a:uFillTx/>
                <a:latin typeface="Trebuchet MS"/>
                <a:ea typeface="新細明體" charset="0"/>
                <a:cs typeface="Trebuchet MS"/>
              </a:rPr>
              <a:t>/</a:t>
            </a:r>
            <a:r>
              <a:rPr kumimoji="1" sz="1600" b="0" i="0" u="none" strike="noStrike" kern="1200" cap="none" spc="-5" normalizeH="0" baseline="0" noProof="0" dirty="0">
                <a:ln>
                  <a:noFill/>
                </a:ln>
                <a:solidFill>
                  <a:srgbClr val="C00000"/>
                </a:solidFill>
                <a:effectLst/>
                <a:uLnTx/>
                <a:uFillTx/>
                <a:latin typeface="Noto Sans CJK JP Regular"/>
                <a:ea typeface="新細明體" charset="0"/>
                <a:cs typeface="Noto Sans CJK JP Regular"/>
              </a:rPr>
              <a:t>照護包</a:t>
            </a:r>
            <a:endParaRPr kumimoji="1" sz="16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299085" marR="0" lvl="0" indent="-286385" algn="l" defTabSz="914400" rtl="0" eaLnBrk="1" fontAlgn="base" latinLnBrk="0" hangingPunct="1">
              <a:lnSpc>
                <a:spcPct val="100000"/>
              </a:lnSpc>
              <a:spcBef>
                <a:spcPts val="5"/>
              </a:spcBef>
              <a:spcAft>
                <a:spcPct val="0"/>
              </a:spcAft>
              <a:buClrTx/>
              <a:buSzTx/>
              <a:buFont typeface="Arial"/>
              <a:buChar char="-"/>
              <a:tabLst>
                <a:tab pos="299085" algn="l"/>
                <a:tab pos="299720" algn="l"/>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政府健康站</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299085" marR="0" lvl="0" indent="-286385" algn="l" defTabSz="914400" rtl="0" eaLnBrk="1" fontAlgn="base" latinLnBrk="0" hangingPunct="1">
              <a:lnSpc>
                <a:spcPct val="100000"/>
              </a:lnSpc>
              <a:spcBef>
                <a:spcPct val="0"/>
              </a:spcBef>
              <a:spcAft>
                <a:spcPct val="0"/>
              </a:spcAft>
              <a:buClrTx/>
              <a:buSzTx/>
              <a:buFont typeface="Arial"/>
              <a:buChar char="-"/>
              <a:tabLst>
                <a:tab pos="299085" algn="l"/>
                <a:tab pos="299720" algn="l"/>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醫院健康站</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299085" marR="0" lvl="0" indent="-286385" algn="l" defTabSz="914400" rtl="0" eaLnBrk="1" fontAlgn="base" latinLnBrk="0" hangingPunct="1">
              <a:lnSpc>
                <a:spcPct val="100000"/>
              </a:lnSpc>
              <a:spcBef>
                <a:spcPts val="5"/>
              </a:spcBef>
              <a:spcAft>
                <a:spcPct val="0"/>
              </a:spcAft>
              <a:buClrTx/>
              <a:buSzTx/>
              <a:buFont typeface="Arial"/>
              <a:buChar char="-"/>
              <a:tabLst>
                <a:tab pos="299085" algn="l"/>
                <a:tab pos="299720" algn="l"/>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社區關懷據點</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299085" marR="0" lvl="0" indent="-286385" algn="l" defTabSz="914400" rtl="0" eaLnBrk="1" fontAlgn="base" latinLnBrk="0" hangingPunct="1">
              <a:lnSpc>
                <a:spcPct val="100000"/>
              </a:lnSpc>
              <a:spcBef>
                <a:spcPct val="0"/>
              </a:spcBef>
              <a:spcAft>
                <a:spcPct val="0"/>
              </a:spcAft>
              <a:buClrTx/>
              <a:buSzTx/>
              <a:buFont typeface="Arial"/>
              <a:buChar char="-"/>
              <a:tabLst>
                <a:tab pos="299085" algn="l"/>
                <a:tab pos="299720" algn="l"/>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藥局健康站</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299085" marR="0" lvl="0" indent="-286385" algn="l" defTabSz="914400" rtl="0" eaLnBrk="1" fontAlgn="base" latinLnBrk="0" hangingPunct="1">
              <a:lnSpc>
                <a:spcPct val="100000"/>
              </a:lnSpc>
              <a:spcBef>
                <a:spcPct val="0"/>
              </a:spcBef>
              <a:spcAft>
                <a:spcPct val="0"/>
              </a:spcAft>
              <a:buClrTx/>
              <a:buSzTx/>
              <a:buFont typeface="Arial"/>
              <a:buChar char="-"/>
              <a:tabLst>
                <a:tab pos="299085" algn="l"/>
                <a:tab pos="299720" algn="l"/>
              </a:tabLst>
              <a:defRPr/>
            </a:pP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企業健康站</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299085" marR="0" lvl="0" indent="-286385" algn="l" defTabSz="914400" rtl="0" eaLnBrk="1" fontAlgn="base" latinLnBrk="0" hangingPunct="1">
              <a:lnSpc>
                <a:spcPct val="100000"/>
              </a:lnSpc>
              <a:spcBef>
                <a:spcPct val="0"/>
              </a:spcBef>
              <a:spcAft>
                <a:spcPct val="0"/>
              </a:spcAft>
              <a:buClrTx/>
              <a:buSzTx/>
              <a:buFont typeface="Arial"/>
              <a:buChar char="-"/>
              <a:tabLst>
                <a:tab pos="299085" algn="l"/>
                <a:tab pos="299720" algn="l"/>
              </a:tabLst>
              <a:defRPr/>
            </a:pPr>
            <a:r>
              <a:rPr kumimoji="1" sz="1400" b="1" i="0" u="none" strike="noStrike" kern="1200" cap="none" spc="85" normalizeH="0" baseline="0" noProof="0" dirty="0">
                <a:ln>
                  <a:noFill/>
                </a:ln>
                <a:solidFill>
                  <a:prstClr val="black"/>
                </a:solidFill>
                <a:effectLst/>
                <a:uLnTx/>
                <a:uFillTx/>
                <a:latin typeface="Trebuchet MS"/>
                <a:ea typeface="新細明體" charset="0"/>
                <a:cs typeface="Trebuchet MS"/>
              </a:rPr>
              <a:t>**</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長照機構</a:t>
            </a:r>
            <a:endParaRPr kumimoji="1" sz="14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a:p>
            <a:pPr marL="448309" marR="0" lvl="0" indent="0" algn="l" defTabSz="914400" rtl="0" eaLnBrk="1" fontAlgn="base" latinLnBrk="0" hangingPunct="1">
              <a:lnSpc>
                <a:spcPct val="100000"/>
              </a:lnSpc>
              <a:spcBef>
                <a:spcPct val="0"/>
              </a:spcBef>
              <a:spcAft>
                <a:spcPct val="0"/>
              </a:spcAft>
              <a:buClrTx/>
              <a:buSzTx/>
              <a:buFontTx/>
              <a:buNone/>
              <a:tabLst/>
              <a:defRPr/>
            </a:pPr>
            <a:r>
              <a:rPr kumimoji="1" sz="1400" b="1" i="0" u="none" strike="noStrike" kern="1200" cap="none" spc="-90" normalizeH="0" baseline="0" noProof="0" dirty="0">
                <a:ln>
                  <a:noFill/>
                </a:ln>
                <a:solidFill>
                  <a:prstClr val="black"/>
                </a:solidFill>
                <a:effectLst/>
                <a:uLnTx/>
                <a:uFillTx/>
                <a:latin typeface="Trebuchet MS"/>
                <a:ea typeface="新細明體" charset="0"/>
                <a:cs typeface="Trebuchet MS"/>
              </a:rPr>
              <a:t>(</a:t>
            </a:r>
            <a:r>
              <a:rPr kumimoji="1" sz="14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護理之家</a:t>
            </a:r>
            <a:r>
              <a:rPr kumimoji="1" sz="1400" b="1" i="0" u="none" strike="noStrike" kern="1200" cap="none" spc="-80" normalizeH="0" baseline="0" noProof="0" dirty="0">
                <a:ln>
                  <a:noFill/>
                </a:ln>
                <a:solidFill>
                  <a:prstClr val="black"/>
                </a:solidFill>
                <a:effectLst/>
                <a:uLnTx/>
                <a:uFillTx/>
                <a:latin typeface="Trebuchet MS"/>
                <a:ea typeface="新細明體" charset="0"/>
                <a:cs typeface="Trebuchet MS"/>
              </a:rPr>
              <a:t>)</a:t>
            </a:r>
            <a:endParaRPr kumimoji="1" sz="1400" b="0" i="0" u="none" strike="noStrike" kern="1200" cap="none" spc="0" normalizeH="0" baseline="0" noProof="0">
              <a:ln>
                <a:noFill/>
              </a:ln>
              <a:solidFill>
                <a:prstClr val="black"/>
              </a:solidFill>
              <a:effectLst/>
              <a:uLnTx/>
              <a:uFillTx/>
              <a:latin typeface="Trebuchet MS"/>
              <a:ea typeface="新細明體" charset="0"/>
              <a:cs typeface="Trebuchet MS"/>
            </a:endParaRPr>
          </a:p>
        </p:txBody>
      </p:sp>
      <p:sp>
        <p:nvSpPr>
          <p:cNvPr id="33" name="object 33"/>
          <p:cNvSpPr/>
          <p:nvPr/>
        </p:nvSpPr>
        <p:spPr>
          <a:xfrm>
            <a:off x="3002025" y="4171952"/>
            <a:ext cx="755650" cy="669925"/>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4" name="object 34"/>
          <p:cNvSpPr/>
          <p:nvPr/>
        </p:nvSpPr>
        <p:spPr>
          <a:xfrm>
            <a:off x="1919289" y="4854577"/>
            <a:ext cx="1082675" cy="947737"/>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5" name="object 35"/>
          <p:cNvSpPr/>
          <p:nvPr/>
        </p:nvSpPr>
        <p:spPr>
          <a:xfrm>
            <a:off x="1811337" y="1447863"/>
            <a:ext cx="1028700" cy="627380"/>
          </a:xfrm>
          <a:custGeom>
            <a:avLst/>
            <a:gdLst/>
            <a:ahLst/>
            <a:cxnLst/>
            <a:rect l="l" t="t" r="r" b="b"/>
            <a:pathLst>
              <a:path w="1028700" h="627380">
                <a:moveTo>
                  <a:pt x="0" y="627062"/>
                </a:moveTo>
                <a:lnTo>
                  <a:pt x="1028700" y="627062"/>
                </a:lnTo>
                <a:lnTo>
                  <a:pt x="1028700" y="0"/>
                </a:lnTo>
                <a:lnTo>
                  <a:pt x="0" y="0"/>
                </a:lnTo>
                <a:lnTo>
                  <a:pt x="0" y="627062"/>
                </a:lnTo>
                <a:close/>
              </a:path>
            </a:pathLst>
          </a:custGeom>
          <a:solidFill>
            <a:srgbClr val="FFFFFF"/>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6" name="object 36"/>
          <p:cNvSpPr/>
          <p:nvPr/>
        </p:nvSpPr>
        <p:spPr>
          <a:xfrm>
            <a:off x="1811337" y="1447863"/>
            <a:ext cx="1028700" cy="627380"/>
          </a:xfrm>
          <a:custGeom>
            <a:avLst/>
            <a:gdLst/>
            <a:ahLst/>
            <a:cxnLst/>
            <a:rect l="l" t="t" r="r" b="b"/>
            <a:pathLst>
              <a:path w="1028700" h="627380">
                <a:moveTo>
                  <a:pt x="0" y="627062"/>
                </a:moveTo>
                <a:lnTo>
                  <a:pt x="1028700" y="627062"/>
                </a:lnTo>
                <a:lnTo>
                  <a:pt x="1028700" y="0"/>
                </a:lnTo>
                <a:lnTo>
                  <a:pt x="0" y="0"/>
                </a:lnTo>
                <a:lnTo>
                  <a:pt x="0" y="627062"/>
                </a:lnTo>
                <a:close/>
              </a:path>
            </a:pathLst>
          </a:custGeom>
          <a:ln w="25400">
            <a:solidFill>
              <a:srgbClr val="FFFFFF"/>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7" name="object 37"/>
          <p:cNvSpPr/>
          <p:nvPr/>
        </p:nvSpPr>
        <p:spPr>
          <a:xfrm>
            <a:off x="1811339" y="1673163"/>
            <a:ext cx="1189037" cy="1189037"/>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8" name="object 38"/>
          <p:cNvSpPr/>
          <p:nvPr/>
        </p:nvSpPr>
        <p:spPr>
          <a:xfrm>
            <a:off x="7699375" y="1773301"/>
            <a:ext cx="1035050" cy="1836674"/>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9" name="object 39"/>
          <p:cNvSpPr/>
          <p:nvPr/>
        </p:nvSpPr>
        <p:spPr>
          <a:xfrm>
            <a:off x="8796401" y="1787527"/>
            <a:ext cx="1009650" cy="1793875"/>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0" name="object 40"/>
          <p:cNvSpPr/>
          <p:nvPr/>
        </p:nvSpPr>
        <p:spPr>
          <a:xfrm>
            <a:off x="8402701" y="5057775"/>
            <a:ext cx="1073150" cy="804862"/>
          </a:xfrm>
          <a:prstGeom prst="rect">
            <a:avLst/>
          </a:prstGeom>
          <a:blipFill>
            <a:blip r:embed="rId19"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1" name="object 41"/>
          <p:cNvSpPr/>
          <p:nvPr/>
        </p:nvSpPr>
        <p:spPr>
          <a:xfrm>
            <a:off x="9472676" y="5075237"/>
            <a:ext cx="1016000" cy="787400"/>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 name="object 42"/>
          <p:cNvSpPr txBox="1">
            <a:spLocks noGrp="1"/>
          </p:cNvSpPr>
          <p:nvPr>
            <p:ph type="sldNum" sz="quarter" idx="4294967295"/>
          </p:nvPr>
        </p:nvSpPr>
        <p:spPr>
          <a:xfrm>
            <a:off x="9829800" y="6459624"/>
            <a:ext cx="608964" cy="538609"/>
          </a:xfrm>
          <a:prstGeom prst="rect">
            <a:avLst/>
          </a:prstGeom>
        </p:spPr>
        <p:txBody>
          <a:bodyPr vert="horz" wrap="square" lIns="0" tIns="0" rIns="0" bIns="0" rtlCol="0" anchor="ctr">
            <a:spAutoFit/>
          </a:bodyPr>
          <a:lstStyle/>
          <a:p>
            <a:pPr marL="12700" marR="0" lvl="0" indent="0" algn="r" defTabSz="914400" rtl="0" eaLnBrk="1" fontAlgn="base" latinLnBrk="0" hangingPunct="1">
              <a:lnSpc>
                <a:spcPts val="1435"/>
              </a:lnSpc>
              <a:spcBef>
                <a:spcPct val="0"/>
              </a:spcBef>
              <a:spcAft>
                <a:spcPct val="0"/>
              </a:spcAft>
              <a:buClrTx/>
              <a:buSzTx/>
              <a:buFontTx/>
              <a:buNone/>
              <a:tabLst/>
              <a:defRPr/>
            </a:pPr>
            <a:r>
              <a:rPr kumimoji="1" sz="3600" b="0" i="0" u="none" strike="noStrike" kern="1200" cap="none" spc="-95" normalizeH="0" baseline="0" noProof="0" dirty="0">
                <a:ln>
                  <a:noFill/>
                </a:ln>
                <a:solidFill>
                  <a:prstClr val="white"/>
                </a:solidFill>
                <a:effectLst/>
                <a:uLnTx/>
                <a:uFillTx/>
                <a:latin typeface="Times New Roman" charset="0"/>
                <a:ea typeface="新細明體" charset="0"/>
              </a:rPr>
              <a:t>page</a:t>
            </a:r>
            <a:r>
              <a:rPr kumimoji="1" sz="3600" b="0" i="0" u="none" strike="noStrike" kern="1200" cap="none" spc="-120" normalizeH="0" baseline="0" noProof="0" dirty="0">
                <a:ln>
                  <a:noFill/>
                </a:ln>
                <a:solidFill>
                  <a:prstClr val="white"/>
                </a:solidFill>
                <a:effectLst/>
                <a:uLnTx/>
                <a:uFillTx/>
                <a:latin typeface="Times New Roman" charset="0"/>
                <a:ea typeface="新細明體" charset="0"/>
              </a:rPr>
              <a:t> </a:t>
            </a:r>
            <a:fld id="{81D60167-4931-47E6-BA6A-407CBD079E47}" type="slidenum">
              <a:rPr kumimoji="1" sz="3600" b="0" i="0" u="none" strike="noStrike" kern="1200" cap="none" spc="-70" normalizeH="0" baseline="0" noProof="0" dirty="0">
                <a:ln>
                  <a:noFill/>
                </a:ln>
                <a:solidFill>
                  <a:prstClr val="white"/>
                </a:solidFill>
                <a:effectLst/>
                <a:uLnTx/>
                <a:uFillTx/>
                <a:latin typeface="Times New Roman" charset="0"/>
                <a:ea typeface="新細明體" charset="0"/>
              </a:rPr>
              <a:pPr marL="12700" marR="0" lvl="0" indent="0" algn="r" defTabSz="914400" rtl="0" eaLnBrk="1" fontAlgn="base" latinLnBrk="0" hangingPunct="1">
                <a:lnSpc>
                  <a:spcPts val="1435"/>
                </a:lnSpc>
                <a:spcBef>
                  <a:spcPct val="0"/>
                </a:spcBef>
                <a:spcAft>
                  <a:spcPct val="0"/>
                </a:spcAft>
                <a:buClrTx/>
                <a:buSzTx/>
                <a:buFontTx/>
                <a:buNone/>
                <a:tabLst/>
                <a:defRPr/>
              </a:pPr>
              <a:t>45</a:t>
            </a:fld>
            <a:endParaRPr kumimoji="1" sz="3600" b="0" i="0" u="none" strike="noStrike" kern="1200" cap="none" spc="-70" normalizeH="0" baseline="0" noProof="0" dirty="0">
              <a:ln>
                <a:noFill/>
              </a:ln>
              <a:solidFill>
                <a:prstClr val="white"/>
              </a:solidFill>
              <a:effectLst/>
              <a:uLnTx/>
              <a:uFillTx/>
              <a:latin typeface="Times New Roman" charset="0"/>
              <a:ea typeface="新細明體" charset="0"/>
            </a:endParaRPr>
          </a:p>
        </p:txBody>
      </p:sp>
    </p:spTree>
    <p:extLst>
      <p:ext uri="{BB962C8B-B14F-4D97-AF65-F5344CB8AC3E}">
        <p14:creationId xmlns:p14="http://schemas.microsoft.com/office/powerpoint/2010/main" val="2867533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43200" y="229301"/>
            <a:ext cx="8839200" cy="1120820"/>
          </a:xfrm>
          <a:prstGeom prst="rect">
            <a:avLst/>
          </a:prstGeom>
        </p:spPr>
        <p:txBody>
          <a:bodyPr vert="horz" wrap="square" lIns="0" tIns="12700" rIns="0" bIns="0" rtlCol="0" anchor="b" anchorCtr="0">
            <a:spAutoFit/>
          </a:bodyPr>
          <a:lstStyle/>
          <a:p>
            <a:pPr marL="12700">
              <a:spcBef>
                <a:spcPts val="100"/>
              </a:spcBef>
            </a:pPr>
            <a:r>
              <a:rPr lang="en-US" altLang="zh-TW" b="1" spc="-5" dirty="0">
                <a:latin typeface="Arial" panose="020B0604020202020204" pitchFamily="34" charset="0"/>
                <a:cs typeface="Arial" panose="020B0604020202020204" pitchFamily="34" charset="0"/>
              </a:rPr>
              <a:t>Physiological measurement </a:t>
            </a:r>
            <a:br>
              <a:rPr lang="en-US" altLang="zh-TW" b="1" spc="-5" dirty="0">
                <a:latin typeface="Arial" panose="020B0604020202020204" pitchFamily="34" charset="0"/>
                <a:cs typeface="Arial" panose="020B0604020202020204" pitchFamily="34" charset="0"/>
              </a:rPr>
            </a:br>
            <a:r>
              <a:rPr lang="en-US" altLang="zh-TW" b="1" spc="-5" dirty="0">
                <a:latin typeface="Arial" panose="020B0604020202020204" pitchFamily="34" charset="0"/>
                <a:cs typeface="Arial" panose="020B0604020202020204" pitchFamily="34" charset="0"/>
              </a:rPr>
              <a:t>automation</a:t>
            </a:r>
            <a:endParaRPr b="1" spc="-5" dirty="0">
              <a:latin typeface="Arial" panose="020B0604020202020204" pitchFamily="34" charset="0"/>
              <a:cs typeface="Arial" panose="020B0604020202020204" pitchFamily="34" charset="0"/>
            </a:endParaRPr>
          </a:p>
        </p:txBody>
      </p:sp>
      <p:sp>
        <p:nvSpPr>
          <p:cNvPr id="3" name="object 3"/>
          <p:cNvSpPr/>
          <p:nvPr/>
        </p:nvSpPr>
        <p:spPr>
          <a:xfrm>
            <a:off x="1703387" y="1688338"/>
            <a:ext cx="3494404" cy="287172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 name="object 4"/>
          <p:cNvSpPr/>
          <p:nvPr/>
        </p:nvSpPr>
        <p:spPr>
          <a:xfrm>
            <a:off x="5807966" y="1688338"/>
            <a:ext cx="4779899" cy="294640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5" name="object 5"/>
          <p:cNvSpPr txBox="1"/>
          <p:nvPr/>
        </p:nvSpPr>
        <p:spPr>
          <a:xfrm>
            <a:off x="2547315" y="1151890"/>
            <a:ext cx="1828800" cy="29972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1" sz="18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導入前</a:t>
            </a:r>
            <a:r>
              <a:rPr kumimoji="1" sz="1800" b="0" i="0" u="none" strike="noStrike" kern="1200" cap="none" spc="-40" normalizeH="0" baseline="0" noProof="0" dirty="0">
                <a:ln>
                  <a:noFill/>
                </a:ln>
                <a:solidFill>
                  <a:prstClr val="black"/>
                </a:solidFill>
                <a:effectLst/>
                <a:uLnTx/>
                <a:uFillTx/>
                <a:latin typeface="Noto Sans CJK JP Regular"/>
                <a:ea typeface="新細明體" charset="0"/>
                <a:cs typeface="Noto Sans CJK JP Regular"/>
              </a:rPr>
              <a:t> (</a:t>
            </a:r>
            <a:r>
              <a:rPr kumimoji="1" sz="18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手抄紀</a:t>
            </a:r>
            <a:r>
              <a:rPr kumimoji="1" sz="1800" b="0" i="0" u="none" strike="noStrike" kern="1200" cap="none" spc="-10" normalizeH="0" baseline="0" noProof="0" dirty="0">
                <a:ln>
                  <a:noFill/>
                </a:ln>
                <a:solidFill>
                  <a:prstClr val="black"/>
                </a:solidFill>
                <a:effectLst/>
                <a:uLnTx/>
                <a:uFillTx/>
                <a:latin typeface="Noto Sans CJK JP Regular"/>
                <a:ea typeface="新細明體" charset="0"/>
                <a:cs typeface="Noto Sans CJK JP Regular"/>
              </a:rPr>
              <a:t>錄</a:t>
            </a:r>
            <a:r>
              <a:rPr kumimoji="1" sz="1800" b="0" i="0" u="none" strike="noStrike" kern="1200" cap="none" spc="-35" normalizeH="0" baseline="0" noProof="0" dirty="0">
                <a:ln>
                  <a:noFill/>
                </a:ln>
                <a:solidFill>
                  <a:prstClr val="black"/>
                </a:solidFill>
                <a:effectLst/>
                <a:uLnTx/>
                <a:uFillTx/>
                <a:latin typeface="Noto Sans CJK JP Regular"/>
                <a:ea typeface="新細明體" charset="0"/>
                <a:cs typeface="Noto Sans CJK JP Regular"/>
              </a:rPr>
              <a:t>)</a:t>
            </a:r>
            <a:endParaRPr kumimoji="1" sz="18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endParaRPr>
          </a:p>
        </p:txBody>
      </p:sp>
      <p:sp>
        <p:nvSpPr>
          <p:cNvPr id="6" name="object 6"/>
          <p:cNvSpPr txBox="1"/>
          <p:nvPr/>
        </p:nvSpPr>
        <p:spPr>
          <a:xfrm>
            <a:off x="6751703" y="1151890"/>
            <a:ext cx="2743835" cy="299720"/>
          </a:xfrm>
          <a:prstGeom prst="rect">
            <a:avLst/>
          </a:prstGeom>
        </p:spPr>
        <p:txBody>
          <a:bodyPr vert="horz" wrap="square" lIns="0" tIns="12700" rIns="0" bIns="0" rtlCol="0">
            <a:spAutoFit/>
          </a:bodyPr>
          <a:lstStyle/>
          <a:p>
            <a:pPr marL="12700" marR="0" lvl="0" indent="0" algn="l" defTabSz="914400" rtl="0" eaLnBrk="1" fontAlgn="base" latinLnBrk="0" hangingPunct="1">
              <a:lnSpc>
                <a:spcPct val="100000"/>
              </a:lnSpc>
              <a:spcBef>
                <a:spcPts val="100"/>
              </a:spcBef>
              <a:spcAft>
                <a:spcPct val="0"/>
              </a:spcAft>
              <a:buClrTx/>
              <a:buSzTx/>
              <a:buFontTx/>
              <a:buNone/>
              <a:tabLst/>
              <a:defRPr/>
            </a:pPr>
            <a:r>
              <a:rPr kumimoji="1" sz="18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導入後</a:t>
            </a:r>
            <a:r>
              <a:rPr kumimoji="1" sz="1800" b="0" i="0" u="none" strike="noStrike" kern="1200" cap="none" spc="-35" normalizeH="0" baseline="0" noProof="0" dirty="0">
                <a:ln>
                  <a:noFill/>
                </a:ln>
                <a:solidFill>
                  <a:prstClr val="black"/>
                </a:solidFill>
                <a:effectLst/>
                <a:uLnTx/>
                <a:uFillTx/>
                <a:latin typeface="Noto Sans CJK JP Regular"/>
                <a:ea typeface="新細明體" charset="0"/>
                <a:cs typeface="Noto Sans CJK JP Regular"/>
              </a:rPr>
              <a:t> </a:t>
            </a:r>
            <a:r>
              <a:rPr kumimoji="1" sz="1800" b="0" i="0" u="none" strike="noStrike" kern="1200" cap="none" spc="-40" normalizeH="0" baseline="0" noProof="0" dirty="0">
                <a:ln>
                  <a:noFill/>
                </a:ln>
                <a:solidFill>
                  <a:prstClr val="black"/>
                </a:solidFill>
                <a:effectLst/>
                <a:uLnTx/>
                <a:uFillTx/>
                <a:latin typeface="Noto Sans CJK JP Regular"/>
                <a:ea typeface="新細明體" charset="0"/>
                <a:cs typeface="Noto Sans CJK JP Regular"/>
              </a:rPr>
              <a:t>(</a:t>
            </a:r>
            <a:r>
              <a:rPr kumimoji="1" sz="1800" b="0" i="0" u="none" strike="noStrike" kern="1200" cap="none" spc="0" normalizeH="0" baseline="0" noProof="0" dirty="0">
                <a:ln>
                  <a:noFill/>
                </a:ln>
                <a:solidFill>
                  <a:prstClr val="black"/>
                </a:solidFill>
                <a:effectLst/>
                <a:uLnTx/>
                <a:uFillTx/>
                <a:latin typeface="Noto Sans CJK JP Regular"/>
                <a:ea typeface="新細明體" charset="0"/>
                <a:cs typeface="Noto Sans CJK JP Regular"/>
              </a:rPr>
              <a:t>電子表單自動產生</a:t>
            </a:r>
            <a:r>
              <a:rPr kumimoji="1" sz="1800" b="0" i="0" u="none" strike="noStrike" kern="1200" cap="none" spc="-35" normalizeH="0" baseline="0" noProof="0" dirty="0">
                <a:ln>
                  <a:noFill/>
                </a:ln>
                <a:solidFill>
                  <a:prstClr val="black"/>
                </a:solidFill>
                <a:effectLst/>
                <a:uLnTx/>
                <a:uFillTx/>
                <a:latin typeface="Noto Sans CJK JP Regular"/>
                <a:ea typeface="新細明體" charset="0"/>
                <a:cs typeface="Noto Sans CJK JP Regular"/>
              </a:rPr>
              <a:t>)</a:t>
            </a:r>
            <a:endParaRPr kumimoji="1" sz="1800" b="0" i="0" u="none" strike="noStrike" kern="1200" cap="none" spc="0" normalizeH="0" baseline="0" noProof="0">
              <a:ln>
                <a:noFill/>
              </a:ln>
              <a:solidFill>
                <a:prstClr val="black"/>
              </a:solidFill>
              <a:effectLst/>
              <a:uLnTx/>
              <a:uFillTx/>
              <a:latin typeface="Noto Sans CJK JP Regular"/>
              <a:ea typeface="新細明體" charset="0"/>
              <a:cs typeface="Noto Sans CJK JP Regular"/>
            </a:endParaRPr>
          </a:p>
        </p:txBody>
      </p:sp>
      <p:sp>
        <p:nvSpPr>
          <p:cNvPr id="7" name="object 7"/>
          <p:cNvSpPr/>
          <p:nvPr/>
        </p:nvSpPr>
        <p:spPr>
          <a:xfrm>
            <a:off x="5152518" y="2767840"/>
            <a:ext cx="871855" cy="662305"/>
          </a:xfrm>
          <a:custGeom>
            <a:avLst/>
            <a:gdLst/>
            <a:ahLst/>
            <a:cxnLst/>
            <a:rect l="l" t="t" r="r" b="b"/>
            <a:pathLst>
              <a:path w="871854" h="662304">
                <a:moveTo>
                  <a:pt x="540512" y="0"/>
                </a:moveTo>
                <a:lnTo>
                  <a:pt x="540512" y="165481"/>
                </a:lnTo>
                <a:lnTo>
                  <a:pt x="0" y="165481"/>
                </a:lnTo>
                <a:lnTo>
                  <a:pt x="0" y="496442"/>
                </a:lnTo>
                <a:lnTo>
                  <a:pt x="540512" y="496442"/>
                </a:lnTo>
                <a:lnTo>
                  <a:pt x="540512" y="661924"/>
                </a:lnTo>
                <a:lnTo>
                  <a:pt x="871474" y="330962"/>
                </a:lnTo>
                <a:lnTo>
                  <a:pt x="540512" y="0"/>
                </a:lnTo>
                <a:close/>
              </a:path>
            </a:pathLst>
          </a:custGeom>
          <a:solidFill>
            <a:srgbClr val="FFFFFF"/>
          </a:solid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 name="object 8"/>
          <p:cNvSpPr/>
          <p:nvPr/>
        </p:nvSpPr>
        <p:spPr>
          <a:xfrm>
            <a:off x="5152518" y="2767840"/>
            <a:ext cx="871855" cy="662305"/>
          </a:xfrm>
          <a:custGeom>
            <a:avLst/>
            <a:gdLst/>
            <a:ahLst/>
            <a:cxnLst/>
            <a:rect l="l" t="t" r="r" b="b"/>
            <a:pathLst>
              <a:path w="871854" h="662304">
                <a:moveTo>
                  <a:pt x="0" y="165481"/>
                </a:moveTo>
                <a:lnTo>
                  <a:pt x="540512" y="165481"/>
                </a:lnTo>
                <a:lnTo>
                  <a:pt x="540512" y="0"/>
                </a:lnTo>
                <a:lnTo>
                  <a:pt x="871474" y="330962"/>
                </a:lnTo>
                <a:lnTo>
                  <a:pt x="540512" y="661924"/>
                </a:lnTo>
                <a:lnTo>
                  <a:pt x="540512" y="496442"/>
                </a:lnTo>
                <a:lnTo>
                  <a:pt x="0" y="496442"/>
                </a:lnTo>
                <a:lnTo>
                  <a:pt x="0" y="165481"/>
                </a:lnTo>
                <a:close/>
              </a:path>
            </a:pathLst>
          </a:custGeom>
          <a:ln w="25400">
            <a:solidFill>
              <a:srgbClr val="00AF50"/>
            </a:solidFill>
          </a:ln>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9" name="object 9"/>
          <p:cNvSpPr txBox="1"/>
          <p:nvPr/>
        </p:nvSpPr>
        <p:spPr>
          <a:xfrm>
            <a:off x="5856606" y="4685768"/>
            <a:ext cx="4632325" cy="1147749"/>
          </a:xfrm>
          <a:prstGeom prst="rect">
            <a:avLst/>
          </a:prstGeom>
          <a:solidFill>
            <a:srgbClr val="FFFFCC"/>
          </a:solidFill>
        </p:spPr>
        <p:txBody>
          <a:bodyPr vert="horz" wrap="square" lIns="0" tIns="39369" rIns="0" bIns="0" rtlCol="0">
            <a:spAutoFit/>
          </a:bodyPr>
          <a:lstStyle/>
          <a:p>
            <a:pPr marL="378460" marR="0" lvl="0" indent="-286385" algn="l" defTabSz="914400" rtl="0" eaLnBrk="1" fontAlgn="base" latinLnBrk="0" hangingPunct="1">
              <a:lnSpc>
                <a:spcPct val="100000"/>
              </a:lnSpc>
              <a:spcBef>
                <a:spcPts val="309"/>
              </a:spcBef>
              <a:spcAft>
                <a:spcPct val="0"/>
              </a:spcAft>
              <a:buClrTx/>
              <a:buSzTx/>
              <a:buFont typeface="Arial"/>
              <a:buChar char="•"/>
              <a:tabLst>
                <a:tab pos="378460" algn="l"/>
                <a:tab pos="379095" algn="l"/>
              </a:tabLst>
              <a:defRPr/>
            </a:pPr>
            <a:r>
              <a:rPr kumimoji="1" sz="18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無限掃描省時技術，減少三讀五對時間</a:t>
            </a:r>
            <a:endParaRPr kumimoji="1" sz="1800" b="0" i="0" u="none" strike="noStrike" kern="1200" cap="none" spc="0" normalizeH="0" baseline="0" noProof="0">
              <a:ln>
                <a:noFill/>
              </a:ln>
              <a:solidFill>
                <a:prstClr val="black"/>
              </a:solidFill>
              <a:effectLst/>
              <a:uLnTx/>
              <a:uFillTx/>
              <a:latin typeface="Noto Sans Mono CJK JP Regular"/>
              <a:ea typeface="新細明體" charset="0"/>
              <a:cs typeface="Noto Sans Mono CJK JP Regular"/>
            </a:endParaRPr>
          </a:p>
          <a:p>
            <a:pPr marL="378460" marR="0" lvl="0" indent="-286385" algn="l" defTabSz="914400" rtl="0" eaLnBrk="1" fontAlgn="base" latinLnBrk="0" hangingPunct="1">
              <a:lnSpc>
                <a:spcPct val="100000"/>
              </a:lnSpc>
              <a:spcBef>
                <a:spcPct val="0"/>
              </a:spcBef>
              <a:spcAft>
                <a:spcPct val="0"/>
              </a:spcAft>
              <a:buClrTx/>
              <a:buSzTx/>
              <a:buFont typeface="Arial"/>
              <a:buChar char="•"/>
              <a:tabLst>
                <a:tab pos="378460" algn="l"/>
                <a:tab pos="379095" algn="l"/>
              </a:tabLst>
              <a:defRPr/>
            </a:pPr>
            <a:r>
              <a:rPr kumimoji="1" sz="18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資料自動上傳，避免人工轉謄可能之錯誤</a:t>
            </a:r>
            <a:endParaRPr kumimoji="1" sz="1800" b="0" i="0" u="none" strike="noStrike" kern="1200" cap="none" spc="0" normalizeH="0" baseline="0" noProof="0">
              <a:ln>
                <a:noFill/>
              </a:ln>
              <a:solidFill>
                <a:prstClr val="black"/>
              </a:solidFill>
              <a:effectLst/>
              <a:uLnTx/>
              <a:uFillTx/>
              <a:latin typeface="Noto Sans Mono CJK JP Regular"/>
              <a:ea typeface="新細明體" charset="0"/>
              <a:cs typeface="Noto Sans Mono CJK JP Regular"/>
            </a:endParaRPr>
          </a:p>
          <a:p>
            <a:pPr marL="378460" marR="0" lvl="0" indent="-286385" algn="l" defTabSz="914400" rtl="0" eaLnBrk="1" fontAlgn="base" latinLnBrk="0" hangingPunct="1">
              <a:lnSpc>
                <a:spcPct val="100000"/>
              </a:lnSpc>
              <a:spcBef>
                <a:spcPct val="0"/>
              </a:spcBef>
              <a:spcAft>
                <a:spcPct val="0"/>
              </a:spcAft>
              <a:buClrTx/>
              <a:buSzTx/>
              <a:buFont typeface="Arial"/>
              <a:buChar char="•"/>
              <a:tabLst>
                <a:tab pos="378460" algn="l"/>
                <a:tab pos="379095" algn="l"/>
              </a:tabLst>
              <a:defRPr/>
            </a:pPr>
            <a:r>
              <a:rPr kumimoji="1" sz="18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完善整合同步醫療資訊</a:t>
            </a:r>
            <a:endParaRPr kumimoji="1" sz="1800" b="0" i="0" u="none" strike="noStrike" kern="1200" cap="none" spc="0" normalizeH="0" baseline="0" noProof="0">
              <a:ln>
                <a:noFill/>
              </a:ln>
              <a:solidFill>
                <a:prstClr val="black"/>
              </a:solidFill>
              <a:effectLst/>
              <a:uLnTx/>
              <a:uFillTx/>
              <a:latin typeface="Noto Sans Mono CJK JP Regular"/>
              <a:ea typeface="新細明體" charset="0"/>
              <a:cs typeface="Noto Sans Mono CJK JP Regular"/>
            </a:endParaRPr>
          </a:p>
          <a:p>
            <a:pPr marL="378460" marR="0" lvl="0" indent="-286385" algn="l" defTabSz="914400" rtl="0" eaLnBrk="1" fontAlgn="base" latinLnBrk="0" hangingPunct="1">
              <a:lnSpc>
                <a:spcPct val="100000"/>
              </a:lnSpc>
              <a:spcBef>
                <a:spcPct val="0"/>
              </a:spcBef>
              <a:spcAft>
                <a:spcPct val="0"/>
              </a:spcAft>
              <a:buClrTx/>
              <a:buSzTx/>
              <a:buFont typeface="Arial"/>
              <a:buChar char="•"/>
              <a:tabLst>
                <a:tab pos="378460" algn="l"/>
                <a:tab pos="379095" algn="l"/>
              </a:tabLst>
              <a:defRPr/>
            </a:pPr>
            <a:r>
              <a:rPr kumimoji="1" sz="18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評鑑與</a:t>
            </a:r>
            <a:r>
              <a:rPr kumimoji="1" sz="1800" b="0" i="0" u="none" strike="noStrike" kern="1200" cap="none" spc="0" normalizeH="0" baseline="0" noProof="0" dirty="0">
                <a:ln>
                  <a:noFill/>
                </a:ln>
                <a:solidFill>
                  <a:prstClr val="black"/>
                </a:solidFill>
                <a:effectLst/>
                <a:uLnTx/>
                <a:uFillTx/>
                <a:latin typeface="Arial"/>
                <a:ea typeface="新細明體" charset="0"/>
                <a:cs typeface="Arial"/>
              </a:rPr>
              <a:t>J</a:t>
            </a:r>
            <a:r>
              <a:rPr kumimoji="1" sz="1800" b="0" i="0" u="none" strike="noStrike" kern="1200" cap="none" spc="-10" normalizeH="0" baseline="0" noProof="0" dirty="0">
                <a:ln>
                  <a:noFill/>
                </a:ln>
                <a:solidFill>
                  <a:prstClr val="black"/>
                </a:solidFill>
                <a:effectLst/>
                <a:uLnTx/>
                <a:uFillTx/>
                <a:latin typeface="Arial"/>
                <a:ea typeface="新細明體" charset="0"/>
                <a:cs typeface="Arial"/>
              </a:rPr>
              <a:t>C</a:t>
            </a:r>
            <a:r>
              <a:rPr kumimoji="1" sz="1800" b="0" i="0" u="none" strike="noStrike" kern="1200" cap="none" spc="5" normalizeH="0" baseline="0" noProof="0" dirty="0">
                <a:ln>
                  <a:noFill/>
                </a:ln>
                <a:solidFill>
                  <a:prstClr val="black"/>
                </a:solidFill>
                <a:effectLst/>
                <a:uLnTx/>
                <a:uFillTx/>
                <a:latin typeface="Arial"/>
                <a:ea typeface="新細明體" charset="0"/>
                <a:cs typeface="Arial"/>
              </a:rPr>
              <a:t>I</a:t>
            </a:r>
            <a:r>
              <a:rPr kumimoji="1" sz="18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更加完善齊全</a:t>
            </a:r>
            <a:endParaRPr kumimoji="1" sz="1800" b="0" i="0" u="none" strike="noStrike" kern="1200" cap="none" spc="0" normalizeH="0" baseline="0" noProof="0">
              <a:ln>
                <a:noFill/>
              </a:ln>
              <a:solidFill>
                <a:prstClr val="black"/>
              </a:solidFill>
              <a:effectLst/>
              <a:uLnTx/>
              <a:uFillTx/>
              <a:latin typeface="Noto Sans Mono CJK JP Regular"/>
              <a:ea typeface="新細明體" charset="0"/>
              <a:cs typeface="Noto Sans Mono CJK JP Regular"/>
            </a:endParaRPr>
          </a:p>
        </p:txBody>
      </p:sp>
      <p:sp>
        <p:nvSpPr>
          <p:cNvPr id="11" name="object 11"/>
          <p:cNvSpPr txBox="1">
            <a:spLocks noGrp="1"/>
          </p:cNvSpPr>
          <p:nvPr>
            <p:ph type="sldNum" sz="quarter" idx="7"/>
          </p:nvPr>
        </p:nvSpPr>
        <p:spPr>
          <a:xfrm>
            <a:off x="10080065" y="6368463"/>
            <a:ext cx="1073150" cy="179536"/>
          </a:xfrm>
          <a:prstGeom prst="rect">
            <a:avLst/>
          </a:prstGeom>
        </p:spPr>
        <p:txBody>
          <a:bodyPr vert="horz" wrap="square" lIns="0" tIns="0" rIns="0" bIns="0" rtlCol="0" anchor="ctr">
            <a:spAutoFit/>
          </a:bodyPr>
          <a:lstStyle/>
          <a:p>
            <a:pPr marL="12700" marR="0" lvl="0" indent="0" algn="r" defTabSz="914400" rtl="0" eaLnBrk="1" fontAlgn="base" latinLnBrk="0" hangingPunct="1">
              <a:lnSpc>
                <a:spcPts val="1435"/>
              </a:lnSpc>
              <a:spcBef>
                <a:spcPct val="0"/>
              </a:spcBef>
              <a:spcAft>
                <a:spcPct val="0"/>
              </a:spcAft>
              <a:buClrTx/>
              <a:buSzTx/>
              <a:buFontTx/>
              <a:buNone/>
              <a:tabLst/>
              <a:defRPr/>
            </a:pPr>
            <a:r>
              <a:rPr kumimoji="1" sz="1400" b="0" i="0" u="none" strike="noStrike" kern="1200" cap="none" spc="-95" normalizeH="0" baseline="0" noProof="0" dirty="0">
                <a:ln>
                  <a:noFill/>
                </a:ln>
                <a:solidFill>
                  <a:prstClr val="white"/>
                </a:solidFill>
                <a:effectLst/>
                <a:uLnTx/>
                <a:uFillTx/>
                <a:latin typeface="Arial"/>
                <a:ea typeface="新細明體" charset="0"/>
                <a:cs typeface="Arial"/>
              </a:rPr>
              <a:t>page</a:t>
            </a:r>
            <a:r>
              <a:rPr kumimoji="1" sz="1400" b="0" i="0" u="none" strike="noStrike" kern="1200" cap="none" spc="-120" normalizeH="0" baseline="0" noProof="0" dirty="0">
                <a:ln>
                  <a:noFill/>
                </a:ln>
                <a:solidFill>
                  <a:prstClr val="white"/>
                </a:solidFill>
                <a:effectLst/>
                <a:uLnTx/>
                <a:uFillTx/>
                <a:latin typeface="Arial"/>
                <a:ea typeface="新細明體" charset="0"/>
                <a:cs typeface="Arial"/>
              </a:rPr>
              <a:t> </a:t>
            </a:r>
            <a:fld id="{81D60167-4931-47E6-BA6A-407CBD079E47}" type="slidenum">
              <a:rPr kumimoji="1" sz="1400" b="0" i="0" u="none" strike="noStrike" kern="1200" cap="none" spc="-70" normalizeH="0" baseline="0" noProof="0" dirty="0">
                <a:ln>
                  <a:noFill/>
                </a:ln>
                <a:solidFill>
                  <a:prstClr val="white"/>
                </a:solidFill>
                <a:effectLst/>
                <a:uLnTx/>
                <a:uFillTx/>
                <a:latin typeface="Arial"/>
                <a:ea typeface="新細明體" charset="0"/>
                <a:cs typeface="Arial"/>
              </a:rPr>
              <a:pPr marL="12700" marR="0" lvl="0" indent="0" algn="r" defTabSz="914400" rtl="0" eaLnBrk="1" fontAlgn="base" latinLnBrk="0" hangingPunct="1">
                <a:lnSpc>
                  <a:spcPts val="1435"/>
                </a:lnSpc>
                <a:spcBef>
                  <a:spcPct val="0"/>
                </a:spcBef>
                <a:spcAft>
                  <a:spcPct val="0"/>
                </a:spcAft>
                <a:buClrTx/>
                <a:buSzTx/>
                <a:buFontTx/>
                <a:buNone/>
                <a:tabLst/>
                <a:defRPr/>
              </a:pPr>
              <a:t>46</a:t>
            </a:fld>
            <a:endParaRPr kumimoji="1" sz="1400" b="0" i="0" u="none" strike="noStrike" kern="1200" cap="none" spc="-70" normalizeH="0" baseline="0" noProof="0" dirty="0">
              <a:ln>
                <a:noFill/>
              </a:ln>
              <a:solidFill>
                <a:prstClr val="white"/>
              </a:solidFill>
              <a:effectLst/>
              <a:uLnTx/>
              <a:uFillTx/>
              <a:latin typeface="Arial"/>
              <a:ea typeface="新細明體" charset="0"/>
              <a:cs typeface="Arial"/>
            </a:endParaRPr>
          </a:p>
        </p:txBody>
      </p:sp>
      <p:sp>
        <p:nvSpPr>
          <p:cNvPr id="10" name="object 10"/>
          <p:cNvSpPr txBox="1"/>
          <p:nvPr/>
        </p:nvSpPr>
        <p:spPr>
          <a:xfrm>
            <a:off x="1703516" y="4676942"/>
            <a:ext cx="3884929" cy="1149417"/>
          </a:xfrm>
          <a:prstGeom prst="rect">
            <a:avLst/>
          </a:prstGeom>
          <a:solidFill>
            <a:srgbClr val="FFFFCC"/>
          </a:solidFill>
        </p:spPr>
        <p:txBody>
          <a:bodyPr vert="horz" wrap="square" lIns="0" tIns="35560" rIns="0" bIns="0" rtlCol="0">
            <a:spAutoFit/>
          </a:bodyPr>
          <a:lstStyle/>
          <a:p>
            <a:pPr marL="377825" marR="298450" lvl="0" indent="-286385" algn="l" defTabSz="914400" rtl="0" eaLnBrk="1" fontAlgn="base" latinLnBrk="0" hangingPunct="1">
              <a:lnSpc>
                <a:spcPct val="100600"/>
              </a:lnSpc>
              <a:spcBef>
                <a:spcPts val="280"/>
              </a:spcBef>
              <a:spcAft>
                <a:spcPct val="0"/>
              </a:spcAft>
              <a:buClrTx/>
              <a:buSzTx/>
              <a:buFont typeface="Arial"/>
              <a:buChar char="•"/>
              <a:tabLst>
                <a:tab pos="377825" algn="l"/>
                <a:tab pos="378460" algn="l"/>
              </a:tabLst>
              <a:defRPr/>
            </a:pPr>
            <a:r>
              <a:rPr kumimoji="1" sz="18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手抄浪費紀錄時間，且易有抄寫 筆誤問題，影響病人安全</a:t>
            </a:r>
          </a:p>
          <a:p>
            <a:pPr marL="377825" marR="0" lvl="0" indent="-286385" algn="l" defTabSz="914400" rtl="0" eaLnBrk="1" fontAlgn="base" latinLnBrk="0" hangingPunct="1">
              <a:lnSpc>
                <a:spcPct val="100000"/>
              </a:lnSpc>
              <a:spcBef>
                <a:spcPct val="0"/>
              </a:spcBef>
              <a:spcAft>
                <a:spcPct val="0"/>
              </a:spcAft>
              <a:buClrTx/>
              <a:buSzTx/>
              <a:buFont typeface="Arial"/>
              <a:buChar char="•"/>
              <a:tabLst>
                <a:tab pos="377825" algn="l"/>
                <a:tab pos="378460" algn="l"/>
              </a:tabLst>
              <a:defRPr/>
            </a:pPr>
            <a:r>
              <a:rPr kumimoji="1" sz="18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資療照護未統整及資訊完整化</a:t>
            </a:r>
          </a:p>
          <a:p>
            <a:pPr marL="377825" marR="0" lvl="0" indent="-286385" algn="l" defTabSz="914400" rtl="0" eaLnBrk="1" fontAlgn="base" latinLnBrk="0" hangingPunct="1">
              <a:lnSpc>
                <a:spcPct val="100000"/>
              </a:lnSpc>
              <a:spcBef>
                <a:spcPts val="5"/>
              </a:spcBef>
              <a:spcAft>
                <a:spcPct val="0"/>
              </a:spcAft>
              <a:buClrTx/>
              <a:buSzTx/>
              <a:buFont typeface="Arial"/>
              <a:buChar char="•"/>
              <a:tabLst>
                <a:tab pos="377825" algn="l"/>
                <a:tab pos="378460" algn="l"/>
              </a:tabLst>
              <a:defRPr/>
            </a:pPr>
            <a:r>
              <a:rPr kumimoji="1" sz="1800" b="0" i="0" u="none" strike="noStrike" kern="1200" cap="none" spc="-5" normalizeH="0" baseline="0" noProof="0" dirty="0" err="1">
                <a:ln>
                  <a:noFill/>
                </a:ln>
                <a:solidFill>
                  <a:prstClr val="black"/>
                </a:solidFill>
                <a:effectLst/>
                <a:uLnTx/>
                <a:uFillTx/>
                <a:latin typeface="Noto Sans Mono CJK JP Regular"/>
                <a:ea typeface="新細明體" charset="0"/>
                <a:cs typeface="Noto Sans Mono CJK JP Regular"/>
              </a:rPr>
              <a:t>影響評鑑</a:t>
            </a:r>
            <a:endParaRPr kumimoji="1" sz="1800" b="0" i="0" u="none" strike="noStrike" kern="1200" cap="none" spc="0" normalizeH="0" baseline="0" noProof="0" dirty="0">
              <a:ln>
                <a:noFill/>
              </a:ln>
              <a:solidFill>
                <a:prstClr val="black"/>
              </a:solidFill>
              <a:effectLst/>
              <a:uLnTx/>
              <a:uFillTx/>
              <a:latin typeface="Arial"/>
              <a:ea typeface="新細明體" charset="0"/>
              <a:cs typeface="Arial"/>
            </a:endParaRPr>
          </a:p>
        </p:txBody>
      </p:sp>
    </p:spTree>
    <p:extLst>
      <p:ext uri="{BB962C8B-B14F-4D97-AF65-F5344CB8AC3E}">
        <p14:creationId xmlns:p14="http://schemas.microsoft.com/office/powerpoint/2010/main" val="3673378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871846" y="1340738"/>
            <a:ext cx="2348992" cy="417601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3" name="object 3"/>
          <p:cNvSpPr/>
          <p:nvPr/>
        </p:nvSpPr>
        <p:spPr>
          <a:xfrm>
            <a:off x="2207566" y="1340738"/>
            <a:ext cx="2348991" cy="4176014"/>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 name="object 4"/>
          <p:cNvSpPr/>
          <p:nvPr/>
        </p:nvSpPr>
        <p:spPr>
          <a:xfrm>
            <a:off x="3031238" y="112776"/>
            <a:ext cx="6129527" cy="653796"/>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5" name="object 5"/>
          <p:cNvSpPr txBox="1">
            <a:spLocks noGrp="1"/>
          </p:cNvSpPr>
          <p:nvPr>
            <p:ph type="title"/>
          </p:nvPr>
        </p:nvSpPr>
        <p:spPr>
          <a:xfrm>
            <a:off x="4239897" y="-718540"/>
            <a:ext cx="3713479" cy="1428596"/>
          </a:xfrm>
          <a:prstGeom prst="rect">
            <a:avLst/>
          </a:prstGeom>
        </p:spPr>
        <p:txBody>
          <a:bodyPr vert="horz" wrap="square" lIns="0" tIns="12700" rIns="0" bIns="0" rtlCol="0" anchor="b" anchorCtr="0">
            <a:spAutoFit/>
          </a:bodyPr>
          <a:lstStyle/>
          <a:p>
            <a:pPr marL="12700">
              <a:spcBef>
                <a:spcPts val="100"/>
              </a:spcBef>
            </a:pPr>
            <a:r>
              <a:rPr spc="10" dirty="0"/>
              <a:t>血壓</a:t>
            </a:r>
            <a:r>
              <a:rPr spc="5" dirty="0"/>
              <a:t>量</a:t>
            </a:r>
            <a:r>
              <a:rPr dirty="0"/>
              <a:t>測管</a:t>
            </a:r>
            <a:r>
              <a:rPr spc="5" dirty="0"/>
              <a:t>理</a:t>
            </a:r>
            <a:r>
              <a:rPr b="1" dirty="0">
                <a:latin typeface="Arial"/>
                <a:cs typeface="Arial"/>
              </a:rPr>
              <a:t>APP</a:t>
            </a:r>
          </a:p>
        </p:txBody>
      </p:sp>
      <p:sp>
        <p:nvSpPr>
          <p:cNvPr id="6" name="object 6"/>
          <p:cNvSpPr txBox="1"/>
          <p:nvPr/>
        </p:nvSpPr>
        <p:spPr>
          <a:xfrm>
            <a:off x="2286408" y="5543803"/>
            <a:ext cx="2153285" cy="756920"/>
          </a:xfrm>
          <a:prstGeom prst="rect">
            <a:avLst/>
          </a:prstGeom>
        </p:spPr>
        <p:txBody>
          <a:bodyPr vert="horz" wrap="square" lIns="0" tIns="12065" rIns="0" bIns="0" rtlCol="0">
            <a:spAutoFit/>
          </a:bodyPr>
          <a:lstStyle/>
          <a:p>
            <a:pPr marL="108585" marR="0" lvl="0" indent="-95885" algn="l" defTabSz="914400" rtl="0" eaLnBrk="1" fontAlgn="base" latinLnBrk="0" hangingPunct="1">
              <a:lnSpc>
                <a:spcPct val="100000"/>
              </a:lnSpc>
              <a:spcBef>
                <a:spcPts val="95"/>
              </a:spcBef>
              <a:spcAft>
                <a:spcPct val="0"/>
              </a:spcAft>
              <a:buClrTx/>
              <a:buSzTx/>
              <a:buFont typeface="Arial"/>
              <a:buChar char="•"/>
              <a:tabLst>
                <a:tab pos="109220" algn="l"/>
              </a:tabLst>
              <a:defRPr/>
            </a:pP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最</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新量</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測</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數值</a:t>
            </a:r>
            <a:endParaRPr kumimoji="1" sz="1600" b="0" i="0" u="none" strike="noStrike" kern="1200" cap="none" spc="0" normalizeH="0" baseline="0" noProof="0">
              <a:ln>
                <a:noFill/>
              </a:ln>
              <a:solidFill>
                <a:prstClr val="black"/>
              </a:solidFill>
              <a:effectLst/>
              <a:uLnTx/>
              <a:uFillTx/>
              <a:latin typeface="Noto Sans Mono CJK JP Regular"/>
              <a:ea typeface="新細明體" charset="0"/>
              <a:cs typeface="Noto Sans Mono CJK JP Regular"/>
            </a:endParaRPr>
          </a:p>
          <a:p>
            <a:pPr marL="108585" marR="0" lvl="0" indent="-95885" algn="l" defTabSz="914400" rtl="0" eaLnBrk="1" fontAlgn="base" latinLnBrk="0" hangingPunct="1">
              <a:lnSpc>
                <a:spcPct val="100000"/>
              </a:lnSpc>
              <a:spcBef>
                <a:spcPct val="0"/>
              </a:spcBef>
              <a:spcAft>
                <a:spcPct val="0"/>
              </a:spcAft>
              <a:buClrTx/>
              <a:buSzTx/>
              <a:buFont typeface="Arial"/>
              <a:buChar char="•"/>
              <a:tabLst>
                <a:tab pos="109220" algn="l"/>
              </a:tabLst>
              <a:defRPr/>
            </a:pP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歷</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史資</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料</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圖形化</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呈</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現</a:t>
            </a:r>
            <a:endParaRPr kumimoji="1" sz="1600" b="0" i="0" u="none" strike="noStrike" kern="1200" cap="none" spc="0" normalizeH="0" baseline="0" noProof="0">
              <a:ln>
                <a:noFill/>
              </a:ln>
              <a:solidFill>
                <a:prstClr val="black"/>
              </a:solidFill>
              <a:effectLst/>
              <a:uLnTx/>
              <a:uFillTx/>
              <a:latin typeface="Noto Sans Mono CJK JP Regular"/>
              <a:ea typeface="新細明體" charset="0"/>
              <a:cs typeface="Noto Sans Mono CJK JP Regular"/>
            </a:endParaRPr>
          </a:p>
          <a:p>
            <a:pPr marL="108585" marR="0" lvl="0" indent="-95885" algn="l" defTabSz="914400" rtl="0" eaLnBrk="1" fontAlgn="base" latinLnBrk="0" hangingPunct="1">
              <a:lnSpc>
                <a:spcPct val="100000"/>
              </a:lnSpc>
              <a:spcBef>
                <a:spcPct val="0"/>
              </a:spcBef>
              <a:spcAft>
                <a:spcPct val="0"/>
              </a:spcAft>
              <a:buClrTx/>
              <a:buSzTx/>
              <a:buFont typeface="Arial"/>
              <a:buChar char="•"/>
              <a:tabLst>
                <a:tab pos="109220" algn="l"/>
              </a:tabLst>
              <a:defRPr/>
            </a:pP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接</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收個</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管</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人員關</a:t>
            </a:r>
            <a:r>
              <a:rPr kumimoji="1" sz="1600" b="0" i="0" u="none" strike="noStrike" kern="1200" cap="none" spc="10" normalizeH="0" baseline="0" noProof="0" dirty="0">
                <a:ln>
                  <a:noFill/>
                </a:ln>
                <a:solidFill>
                  <a:prstClr val="black"/>
                </a:solidFill>
                <a:effectLst/>
                <a:uLnTx/>
                <a:uFillTx/>
                <a:latin typeface="Noto Sans Mono CJK JP Regular"/>
                <a:ea typeface="新細明體" charset="0"/>
                <a:cs typeface="Noto Sans Mono CJK JP Regular"/>
              </a:rPr>
              <a:t>懷</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資訊</a:t>
            </a:r>
            <a:endParaRPr kumimoji="1" sz="1600" b="0" i="0" u="none" strike="noStrike" kern="1200" cap="none" spc="0" normalizeH="0" baseline="0" noProof="0">
              <a:ln>
                <a:noFill/>
              </a:ln>
              <a:solidFill>
                <a:prstClr val="black"/>
              </a:solidFill>
              <a:effectLst/>
              <a:uLnTx/>
              <a:uFillTx/>
              <a:latin typeface="Noto Sans Mono CJK JP Regular"/>
              <a:ea typeface="新細明體" charset="0"/>
              <a:cs typeface="Noto Sans Mono CJK JP Regular"/>
            </a:endParaRPr>
          </a:p>
        </p:txBody>
      </p:sp>
      <p:sp>
        <p:nvSpPr>
          <p:cNvPr id="7" name="object 7"/>
          <p:cNvSpPr txBox="1"/>
          <p:nvPr/>
        </p:nvSpPr>
        <p:spPr>
          <a:xfrm>
            <a:off x="4093084" y="804252"/>
            <a:ext cx="4590415" cy="372538"/>
          </a:xfrm>
          <a:prstGeom prst="rect">
            <a:avLst/>
          </a:prstGeom>
          <a:solidFill>
            <a:srgbClr val="D9D9D9">
              <a:alpha val="79998"/>
            </a:srgbClr>
          </a:solidFill>
        </p:spPr>
        <p:txBody>
          <a:bodyPr vert="horz" wrap="square" lIns="0" tIns="64135" rIns="0" bIns="0" rtlCol="0">
            <a:spAutoFit/>
          </a:bodyPr>
          <a:lstStyle/>
          <a:p>
            <a:pPr marL="771525" marR="0" lvl="0" indent="0" algn="l" defTabSz="914400" rtl="0" eaLnBrk="1" fontAlgn="base" latinLnBrk="0" hangingPunct="1">
              <a:lnSpc>
                <a:spcPct val="100000"/>
              </a:lnSpc>
              <a:spcBef>
                <a:spcPts val="505"/>
              </a:spcBef>
              <a:spcAft>
                <a:spcPct val="0"/>
              </a:spcAft>
              <a:buClrTx/>
              <a:buSzTx/>
              <a:buFontTx/>
              <a:buNone/>
              <a:tabLst/>
              <a:defRPr/>
            </a:pP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量測資</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料</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可</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即</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時上傳</a:t>
            </a:r>
            <a:r>
              <a:rPr kumimoji="1" sz="2000" b="0" i="0" u="none" strike="noStrike" kern="1200" cap="none" spc="-15" normalizeH="0" baseline="0" noProof="0" dirty="0">
                <a:ln>
                  <a:noFill/>
                </a:ln>
                <a:solidFill>
                  <a:prstClr val="black"/>
                </a:solidFill>
                <a:effectLst/>
                <a:uLnTx/>
                <a:uFillTx/>
                <a:latin typeface="Noto Sans Mono CJK JP Regular"/>
                <a:ea typeface="新細明體" charset="0"/>
                <a:cs typeface="Noto Sans Mono CJK JP Regular"/>
              </a:rPr>
              <a:t>、</a:t>
            </a:r>
            <a:r>
              <a:rPr kumimoji="1" sz="2000" b="0" i="0" u="none" strike="noStrike" kern="1200" cap="none" spc="0" normalizeH="0" baseline="0" noProof="0" dirty="0">
                <a:ln>
                  <a:noFill/>
                </a:ln>
                <a:solidFill>
                  <a:prstClr val="black"/>
                </a:solidFill>
                <a:effectLst/>
                <a:uLnTx/>
                <a:uFillTx/>
                <a:latin typeface="Noto Sans Mono CJK JP Regular"/>
                <a:ea typeface="新細明體" charset="0"/>
                <a:cs typeface="Noto Sans Mono CJK JP Regular"/>
              </a:rPr>
              <a:t>查看</a:t>
            </a:r>
            <a:endParaRPr kumimoji="1" sz="2000" b="0" i="0" u="none" strike="noStrike" kern="1200" cap="none" spc="0" normalizeH="0" baseline="0" noProof="0">
              <a:ln>
                <a:noFill/>
              </a:ln>
              <a:solidFill>
                <a:prstClr val="black"/>
              </a:solidFill>
              <a:effectLst/>
              <a:uLnTx/>
              <a:uFillTx/>
              <a:latin typeface="Noto Sans Mono CJK JP Regular"/>
              <a:ea typeface="新細明體" charset="0"/>
              <a:cs typeface="Noto Sans Mono CJK JP Regular"/>
            </a:endParaRPr>
          </a:p>
        </p:txBody>
      </p:sp>
      <p:sp>
        <p:nvSpPr>
          <p:cNvPr id="8" name="object 8"/>
          <p:cNvSpPr/>
          <p:nvPr/>
        </p:nvSpPr>
        <p:spPr>
          <a:xfrm>
            <a:off x="3508501" y="806945"/>
            <a:ext cx="417918" cy="431304"/>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9" name="object 9"/>
          <p:cNvSpPr/>
          <p:nvPr/>
        </p:nvSpPr>
        <p:spPr>
          <a:xfrm>
            <a:off x="7563486" y="1340738"/>
            <a:ext cx="2348991" cy="4176014"/>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0" name="object 10"/>
          <p:cNvSpPr txBox="1"/>
          <p:nvPr/>
        </p:nvSpPr>
        <p:spPr>
          <a:xfrm>
            <a:off x="4906517" y="5550509"/>
            <a:ext cx="1341120" cy="258404"/>
          </a:xfrm>
          <a:prstGeom prst="rect">
            <a:avLst/>
          </a:prstGeom>
        </p:spPr>
        <p:txBody>
          <a:bodyPr vert="horz" wrap="square" lIns="0" tIns="12065" rIns="0" bIns="0" rtlCol="0">
            <a:spAutoFit/>
          </a:bodyPr>
          <a:lstStyle/>
          <a:p>
            <a:pPr marL="108585" marR="0" lvl="0" indent="-95885" algn="l" defTabSz="914400" rtl="0" eaLnBrk="1" fontAlgn="base" latinLnBrk="0" hangingPunct="1">
              <a:lnSpc>
                <a:spcPct val="100000"/>
              </a:lnSpc>
              <a:spcBef>
                <a:spcPts val="95"/>
              </a:spcBef>
              <a:spcAft>
                <a:spcPct val="0"/>
              </a:spcAft>
              <a:buClrTx/>
              <a:buSzTx/>
              <a:buFont typeface="Arial"/>
              <a:buChar char="•"/>
              <a:tabLst>
                <a:tab pos="109220" algn="l"/>
              </a:tabLst>
              <a:defRPr/>
            </a:pP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吸</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收衛</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教</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資訊</a:t>
            </a:r>
            <a:endParaRPr kumimoji="1" sz="1600" b="0" i="0" u="none" strike="noStrike" kern="1200" cap="none" spc="0" normalizeH="0" baseline="0" noProof="0">
              <a:ln>
                <a:noFill/>
              </a:ln>
              <a:solidFill>
                <a:prstClr val="black"/>
              </a:solidFill>
              <a:effectLst/>
              <a:uLnTx/>
              <a:uFillTx/>
              <a:latin typeface="Noto Sans Mono CJK JP Regular"/>
              <a:ea typeface="新細明體" charset="0"/>
              <a:cs typeface="Noto Sans Mono CJK JP Regular"/>
            </a:endParaRPr>
          </a:p>
        </p:txBody>
      </p:sp>
      <p:sp>
        <p:nvSpPr>
          <p:cNvPr id="12" name="object 12"/>
          <p:cNvSpPr txBox="1">
            <a:spLocks noGrp="1"/>
          </p:cNvSpPr>
          <p:nvPr>
            <p:ph type="sldNum" sz="quarter" idx="4294967295"/>
          </p:nvPr>
        </p:nvSpPr>
        <p:spPr>
          <a:xfrm>
            <a:off x="9829800" y="6459624"/>
            <a:ext cx="608964" cy="538609"/>
          </a:xfrm>
          <a:prstGeom prst="rect">
            <a:avLst/>
          </a:prstGeom>
        </p:spPr>
        <p:txBody>
          <a:bodyPr vert="horz" wrap="square" lIns="0" tIns="0" rIns="0" bIns="0" rtlCol="0" anchor="ctr">
            <a:spAutoFit/>
          </a:bodyPr>
          <a:lstStyle/>
          <a:p>
            <a:pPr marL="12700" marR="0" lvl="0" indent="0" algn="r" defTabSz="914400" rtl="0" eaLnBrk="1" fontAlgn="base" latinLnBrk="0" hangingPunct="1">
              <a:lnSpc>
                <a:spcPts val="1435"/>
              </a:lnSpc>
              <a:spcBef>
                <a:spcPct val="0"/>
              </a:spcBef>
              <a:spcAft>
                <a:spcPct val="0"/>
              </a:spcAft>
              <a:buClrTx/>
              <a:buSzTx/>
              <a:buFontTx/>
              <a:buNone/>
              <a:tabLst/>
              <a:defRPr/>
            </a:pPr>
            <a:r>
              <a:rPr kumimoji="1" sz="3600" b="0" i="0" u="none" strike="noStrike" kern="1200" cap="none" spc="-95" normalizeH="0" baseline="0" noProof="0" dirty="0">
                <a:ln>
                  <a:noFill/>
                </a:ln>
                <a:solidFill>
                  <a:prstClr val="white"/>
                </a:solidFill>
                <a:effectLst/>
                <a:uLnTx/>
                <a:uFillTx/>
                <a:latin typeface="Times New Roman" charset="0"/>
                <a:ea typeface="新細明體" charset="0"/>
              </a:rPr>
              <a:t>page</a:t>
            </a:r>
            <a:r>
              <a:rPr kumimoji="1" sz="3600" b="0" i="0" u="none" strike="noStrike" kern="1200" cap="none" spc="-120" normalizeH="0" baseline="0" noProof="0" dirty="0">
                <a:ln>
                  <a:noFill/>
                </a:ln>
                <a:solidFill>
                  <a:prstClr val="white"/>
                </a:solidFill>
                <a:effectLst/>
                <a:uLnTx/>
                <a:uFillTx/>
                <a:latin typeface="Times New Roman" charset="0"/>
                <a:ea typeface="新細明體" charset="0"/>
              </a:rPr>
              <a:t> </a:t>
            </a:r>
            <a:fld id="{81D60167-4931-47E6-BA6A-407CBD079E47}" type="slidenum">
              <a:rPr kumimoji="1" sz="3600" b="0" i="0" u="none" strike="noStrike" kern="1200" cap="none" spc="-70" normalizeH="0" baseline="0" noProof="0" dirty="0">
                <a:ln>
                  <a:noFill/>
                </a:ln>
                <a:solidFill>
                  <a:prstClr val="white"/>
                </a:solidFill>
                <a:effectLst/>
                <a:uLnTx/>
                <a:uFillTx/>
                <a:latin typeface="Times New Roman" charset="0"/>
                <a:ea typeface="新細明體" charset="0"/>
              </a:rPr>
              <a:pPr marL="12700" marR="0" lvl="0" indent="0" algn="r" defTabSz="914400" rtl="0" eaLnBrk="1" fontAlgn="base" latinLnBrk="0" hangingPunct="1">
                <a:lnSpc>
                  <a:spcPts val="1435"/>
                </a:lnSpc>
                <a:spcBef>
                  <a:spcPct val="0"/>
                </a:spcBef>
                <a:spcAft>
                  <a:spcPct val="0"/>
                </a:spcAft>
                <a:buClrTx/>
                <a:buSzTx/>
                <a:buFontTx/>
                <a:buNone/>
                <a:tabLst/>
                <a:defRPr/>
              </a:pPr>
              <a:t>47</a:t>
            </a:fld>
            <a:endParaRPr kumimoji="1" sz="3600" b="0" i="0" u="none" strike="noStrike" kern="1200" cap="none" spc="-70" normalizeH="0" baseline="0" noProof="0" dirty="0">
              <a:ln>
                <a:noFill/>
              </a:ln>
              <a:solidFill>
                <a:prstClr val="white"/>
              </a:solidFill>
              <a:effectLst/>
              <a:uLnTx/>
              <a:uFillTx/>
              <a:latin typeface="Times New Roman" charset="0"/>
              <a:ea typeface="新細明體" charset="0"/>
            </a:endParaRPr>
          </a:p>
        </p:txBody>
      </p:sp>
      <p:sp>
        <p:nvSpPr>
          <p:cNvPr id="11" name="object 11"/>
          <p:cNvSpPr txBox="1"/>
          <p:nvPr/>
        </p:nvSpPr>
        <p:spPr>
          <a:xfrm>
            <a:off x="7642988" y="5550509"/>
            <a:ext cx="1950085" cy="258404"/>
          </a:xfrm>
          <a:prstGeom prst="rect">
            <a:avLst/>
          </a:prstGeom>
        </p:spPr>
        <p:txBody>
          <a:bodyPr vert="horz" wrap="square" lIns="0" tIns="12065" rIns="0" bIns="0" rtlCol="0">
            <a:spAutoFit/>
          </a:bodyPr>
          <a:lstStyle/>
          <a:p>
            <a:pPr marL="108585" marR="0" lvl="0" indent="-95885" algn="l" defTabSz="914400" rtl="0" eaLnBrk="1" fontAlgn="base" latinLnBrk="0" hangingPunct="1">
              <a:lnSpc>
                <a:spcPct val="100000"/>
              </a:lnSpc>
              <a:spcBef>
                <a:spcPts val="95"/>
              </a:spcBef>
              <a:spcAft>
                <a:spcPct val="0"/>
              </a:spcAft>
              <a:buClrTx/>
              <a:buSzTx/>
              <a:buFont typeface="Arial"/>
              <a:buChar char="•"/>
              <a:tabLst>
                <a:tab pos="109220" algn="l"/>
              </a:tabLst>
              <a:defRPr/>
            </a:pP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綁</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定量</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測</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與運動</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裝</a:t>
            </a:r>
            <a:r>
              <a:rPr kumimoji="1" sz="1600" b="0" i="0" u="none" strike="noStrike" kern="1200" cap="none" spc="-5" normalizeH="0" baseline="0" noProof="0" dirty="0">
                <a:ln>
                  <a:noFill/>
                </a:ln>
                <a:solidFill>
                  <a:prstClr val="black"/>
                </a:solidFill>
                <a:effectLst/>
                <a:uLnTx/>
                <a:uFillTx/>
                <a:latin typeface="Noto Sans Mono CJK JP Regular"/>
                <a:ea typeface="新細明體" charset="0"/>
                <a:cs typeface="Noto Sans Mono CJK JP Regular"/>
              </a:rPr>
              <a:t>置</a:t>
            </a:r>
            <a:endParaRPr kumimoji="1" sz="1600" b="0" i="0" u="none" strike="noStrike" kern="1200" cap="none" spc="0" normalizeH="0" baseline="0" noProof="0">
              <a:ln>
                <a:noFill/>
              </a:ln>
              <a:solidFill>
                <a:prstClr val="black"/>
              </a:solidFill>
              <a:effectLst/>
              <a:uLnTx/>
              <a:uFillTx/>
              <a:latin typeface="Noto Sans Mono CJK JP Regular"/>
              <a:ea typeface="新細明體" charset="0"/>
              <a:cs typeface="Noto Sans Mono CJK JP Regular"/>
            </a:endParaRPr>
          </a:p>
        </p:txBody>
      </p:sp>
    </p:spTree>
    <p:extLst>
      <p:ext uri="{BB962C8B-B14F-4D97-AF65-F5344CB8AC3E}">
        <p14:creationId xmlns:p14="http://schemas.microsoft.com/office/powerpoint/2010/main" val="1390880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54274" y="162559"/>
            <a:ext cx="4285615" cy="574040"/>
          </a:xfrm>
          <a:prstGeom prst="rect">
            <a:avLst/>
          </a:prstGeom>
        </p:spPr>
        <p:txBody>
          <a:bodyPr vert="horz" wrap="square" lIns="0" tIns="12700" rIns="0" bIns="0" rtlCol="0" anchor="b" anchorCtr="0">
            <a:spAutoFit/>
          </a:bodyPr>
          <a:lstStyle/>
          <a:p>
            <a:pPr marL="12700">
              <a:spcBef>
                <a:spcPts val="100"/>
              </a:spcBef>
            </a:pPr>
            <a:r>
              <a:rPr spc="10" dirty="0"/>
              <a:t>管理介</a:t>
            </a:r>
            <a:r>
              <a:rPr dirty="0"/>
              <a:t>面</a:t>
            </a:r>
            <a:r>
              <a:rPr b="1" spc="-220" dirty="0">
                <a:latin typeface="Trebuchet MS"/>
                <a:cs typeface="Trebuchet MS"/>
              </a:rPr>
              <a:t>-</a:t>
            </a:r>
            <a:r>
              <a:rPr dirty="0"/>
              <a:t>以督導為例</a:t>
            </a:r>
          </a:p>
        </p:txBody>
      </p:sp>
      <p:sp>
        <p:nvSpPr>
          <p:cNvPr id="3" name="object 3"/>
          <p:cNvSpPr/>
          <p:nvPr/>
        </p:nvSpPr>
        <p:spPr>
          <a:xfrm>
            <a:off x="2136777" y="836716"/>
            <a:ext cx="7937373" cy="5432425"/>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 name="object 4"/>
          <p:cNvSpPr txBox="1">
            <a:spLocks noGrp="1"/>
          </p:cNvSpPr>
          <p:nvPr>
            <p:ph type="sldNum" sz="quarter" idx="7"/>
          </p:nvPr>
        </p:nvSpPr>
        <p:spPr>
          <a:xfrm>
            <a:off x="10080065" y="6368463"/>
            <a:ext cx="1073150" cy="179536"/>
          </a:xfrm>
          <a:prstGeom prst="rect">
            <a:avLst/>
          </a:prstGeom>
        </p:spPr>
        <p:txBody>
          <a:bodyPr vert="horz" wrap="square" lIns="0" tIns="0" rIns="0" bIns="0" rtlCol="0" anchor="ctr">
            <a:spAutoFit/>
          </a:bodyPr>
          <a:lstStyle/>
          <a:p>
            <a:pPr marL="12700" marR="0" lvl="0" indent="0" algn="r" defTabSz="914400" rtl="0" eaLnBrk="1" fontAlgn="base" latinLnBrk="0" hangingPunct="1">
              <a:lnSpc>
                <a:spcPts val="1435"/>
              </a:lnSpc>
              <a:spcBef>
                <a:spcPct val="0"/>
              </a:spcBef>
              <a:spcAft>
                <a:spcPct val="0"/>
              </a:spcAft>
              <a:buClrTx/>
              <a:buSzTx/>
              <a:buFontTx/>
              <a:buNone/>
              <a:tabLst/>
              <a:defRPr/>
            </a:pPr>
            <a:r>
              <a:rPr kumimoji="1" sz="1400" b="0" i="0" u="none" strike="noStrike" kern="1200" cap="none" spc="-95" normalizeH="0" baseline="0" noProof="0" dirty="0">
                <a:ln>
                  <a:noFill/>
                </a:ln>
                <a:solidFill>
                  <a:prstClr val="white"/>
                </a:solidFill>
                <a:effectLst/>
                <a:uLnTx/>
                <a:uFillTx/>
                <a:latin typeface="Arial"/>
                <a:ea typeface="新細明體" charset="0"/>
                <a:cs typeface="Arial"/>
              </a:rPr>
              <a:t>page</a:t>
            </a:r>
            <a:r>
              <a:rPr kumimoji="1" sz="1400" b="0" i="0" u="none" strike="noStrike" kern="1200" cap="none" spc="-120" normalizeH="0" baseline="0" noProof="0" dirty="0">
                <a:ln>
                  <a:noFill/>
                </a:ln>
                <a:solidFill>
                  <a:prstClr val="white"/>
                </a:solidFill>
                <a:effectLst/>
                <a:uLnTx/>
                <a:uFillTx/>
                <a:latin typeface="Arial"/>
                <a:ea typeface="新細明體" charset="0"/>
                <a:cs typeface="Arial"/>
              </a:rPr>
              <a:t> </a:t>
            </a:r>
            <a:fld id="{81D60167-4931-47E6-BA6A-407CBD079E47}" type="slidenum">
              <a:rPr kumimoji="1" sz="1400" b="0" i="0" u="none" strike="noStrike" kern="1200" cap="none" spc="-70" normalizeH="0" baseline="0" noProof="0" dirty="0">
                <a:ln>
                  <a:noFill/>
                </a:ln>
                <a:solidFill>
                  <a:prstClr val="white"/>
                </a:solidFill>
                <a:effectLst/>
                <a:uLnTx/>
                <a:uFillTx/>
                <a:latin typeface="Arial"/>
                <a:ea typeface="新細明體" charset="0"/>
                <a:cs typeface="Arial"/>
              </a:rPr>
              <a:pPr marL="12700" marR="0" lvl="0" indent="0" algn="r" defTabSz="914400" rtl="0" eaLnBrk="1" fontAlgn="base" latinLnBrk="0" hangingPunct="1">
                <a:lnSpc>
                  <a:spcPts val="1435"/>
                </a:lnSpc>
                <a:spcBef>
                  <a:spcPct val="0"/>
                </a:spcBef>
                <a:spcAft>
                  <a:spcPct val="0"/>
                </a:spcAft>
                <a:buClrTx/>
                <a:buSzTx/>
                <a:buFontTx/>
                <a:buNone/>
                <a:tabLst/>
                <a:defRPr/>
              </a:pPr>
              <a:t>48</a:t>
            </a:fld>
            <a:endParaRPr kumimoji="1" sz="1400" b="0" i="0" u="none" strike="noStrike" kern="1200" cap="none" spc="-70" normalizeH="0" baseline="0" noProof="0" dirty="0">
              <a:ln>
                <a:noFill/>
              </a:ln>
              <a:solidFill>
                <a:prstClr val="white"/>
              </a:solidFill>
              <a:effectLst/>
              <a:uLnTx/>
              <a:uFillTx/>
              <a:latin typeface="Arial"/>
              <a:ea typeface="新細明體" charset="0"/>
              <a:cs typeface="Arial"/>
            </a:endParaRPr>
          </a:p>
        </p:txBody>
      </p:sp>
    </p:spTree>
    <p:extLst>
      <p:ext uri="{BB962C8B-B14F-4D97-AF65-F5344CB8AC3E}">
        <p14:creationId xmlns:p14="http://schemas.microsoft.com/office/powerpoint/2010/main" val="31593405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標題 1"/>
          <p:cNvSpPr>
            <a:spLocks noGrp="1"/>
          </p:cNvSpPr>
          <p:nvPr>
            <p:ph type="title"/>
          </p:nvPr>
        </p:nvSpPr>
        <p:spPr>
          <a:xfrm>
            <a:off x="1638300" y="122238"/>
            <a:ext cx="8172450" cy="785812"/>
          </a:xfrm>
        </p:spPr>
        <p:txBody>
          <a:bodyPr/>
          <a:lstStyle/>
          <a:p>
            <a:pPr>
              <a:defRPr/>
            </a:pPr>
            <a:r>
              <a:rPr lang="zh-TW" altLang="en-US" sz="3600" dirty="0">
                <a:effectLst>
                  <a:outerShdw blurRad="38100" dist="38100" dir="2700000" algn="tl">
                    <a:srgbClr val="000000">
                      <a:alpha val="43137"/>
                    </a:srgbClr>
                  </a:outerShdw>
                </a:effectLst>
                <a:latin typeface="微軟正黑體" pitchFamily="34" charset="-120"/>
              </a:rPr>
              <a:t>人口老化的世界趨勢與台灣的策略</a:t>
            </a:r>
          </a:p>
        </p:txBody>
      </p:sp>
      <p:graphicFrame>
        <p:nvGraphicFramePr>
          <p:cNvPr id="6146" name="Object 12"/>
          <p:cNvGraphicFramePr>
            <a:graphicFrameLocks noChangeAspect="1"/>
          </p:cNvGraphicFramePr>
          <p:nvPr/>
        </p:nvGraphicFramePr>
        <p:xfrm>
          <a:off x="3755365" y="1052515"/>
          <a:ext cx="5137017" cy="2390775"/>
        </p:xfrm>
        <a:graphic>
          <a:graphicData uri="http://schemas.openxmlformats.org/presentationml/2006/ole">
            <mc:AlternateContent xmlns:mc="http://schemas.openxmlformats.org/markup-compatibility/2006">
              <mc:Choice xmlns:v="urn:schemas-microsoft-com:vml" Requires="v">
                <p:oleObj spid="_x0000_s2050" name="文件" r:id="rId3" imgW="7608331" imgH="3772171" progId="Word.Document.8">
                  <p:embed/>
                </p:oleObj>
              </mc:Choice>
              <mc:Fallback>
                <p:oleObj name="文件" r:id="rId3" imgW="7608331" imgH="3772171" progId="Word.Document.8">
                  <p:embed/>
                  <p:pic>
                    <p:nvPicPr>
                      <p:cNvPr id="6146"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365" y="1052515"/>
                        <a:ext cx="5137017" cy="2390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148"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14028" y="1484315"/>
            <a:ext cx="2290763" cy="158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43002" y="1484315"/>
            <a:ext cx="2947723" cy="1368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0"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63297" y="2852740"/>
            <a:ext cx="3743987" cy="174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Group 2"/>
          <p:cNvGraphicFramePr>
            <a:graphicFrameLocks noGrp="1"/>
          </p:cNvGraphicFramePr>
          <p:nvPr>
            <p:ph sz="half" idx="4294967295"/>
          </p:nvPr>
        </p:nvGraphicFramePr>
        <p:xfrm>
          <a:off x="6563784" y="3213100"/>
          <a:ext cx="3510096" cy="1366838"/>
        </p:xfrm>
        <a:graphic>
          <a:graphicData uri="http://schemas.openxmlformats.org/drawingml/2006/table">
            <a:tbl>
              <a:tblPr/>
              <a:tblGrid>
                <a:gridCol w="1301883">
                  <a:extLst>
                    <a:ext uri="{9D8B030D-6E8A-4147-A177-3AD203B41FA5}">
                      <a16:colId xmlns:a16="http://schemas.microsoft.com/office/drawing/2014/main" val="20000"/>
                    </a:ext>
                  </a:extLst>
                </a:gridCol>
                <a:gridCol w="1159140">
                  <a:extLst>
                    <a:ext uri="{9D8B030D-6E8A-4147-A177-3AD203B41FA5}">
                      <a16:colId xmlns:a16="http://schemas.microsoft.com/office/drawing/2014/main" val="20001"/>
                    </a:ext>
                  </a:extLst>
                </a:gridCol>
                <a:gridCol w="1049073">
                  <a:extLst>
                    <a:ext uri="{9D8B030D-6E8A-4147-A177-3AD203B41FA5}">
                      <a16:colId xmlns:a16="http://schemas.microsoft.com/office/drawing/2014/main" val="20002"/>
                    </a:ext>
                  </a:extLst>
                </a:gridCol>
              </a:tblGrid>
              <a:tr h="447675">
                <a:tc>
                  <a:txBody>
                    <a:bodyPr/>
                    <a:lstStyle/>
                    <a:p>
                      <a:pPr marL="0" marR="0" lvl="0" indent="0" algn="l" defTabSz="914400" rtl="0" eaLnBrk="1" fontAlgn="base" latinLnBrk="0" hangingPunct="1">
                        <a:lnSpc>
                          <a:spcPct val="80000"/>
                        </a:lnSpc>
                        <a:spcBef>
                          <a:spcPct val="20000"/>
                        </a:spcBef>
                        <a:spcAft>
                          <a:spcPct val="0"/>
                        </a:spcAft>
                        <a:buClrTx/>
                        <a:buSzPct val="85000"/>
                        <a:buFontTx/>
                        <a:buNone/>
                        <a:tabLst/>
                      </a:pPr>
                      <a:endParaRPr kumimoji="1" lang="zh-TW" sz="1200" b="1" i="0" u="none" strike="noStrike" cap="none" normalizeH="0" baseline="0">
                        <a:ln>
                          <a:noFill/>
                        </a:ln>
                        <a:solidFill>
                          <a:srgbClr val="FF0000"/>
                        </a:solidFill>
                        <a:effectLst/>
                        <a:latin typeface="標楷體" charset="0"/>
                        <a:ea typeface="標楷體" charset="0"/>
                        <a:cs typeface="標楷體" charset="0"/>
                      </a:endParaRP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Pct val="85000"/>
                        <a:buFontTx/>
                        <a:buNone/>
                        <a:tabLst/>
                      </a:pPr>
                      <a:r>
                        <a:rPr kumimoji="1" lang="en-US" altLang="zh-TW" sz="1200" b="1" i="0" u="none" strike="noStrike" cap="none" normalizeH="0" baseline="0">
                          <a:ln>
                            <a:noFill/>
                          </a:ln>
                          <a:solidFill>
                            <a:srgbClr val="FF0000"/>
                          </a:solidFill>
                          <a:effectLst/>
                          <a:latin typeface="微軟正黑體" charset="0"/>
                          <a:ea typeface="微軟正黑體" charset="0"/>
                          <a:cs typeface="Times New Roman" charset="0"/>
                        </a:rPr>
                        <a:t>2001</a:t>
                      </a:r>
                      <a:r>
                        <a:rPr kumimoji="1" lang="zh-TW" altLang="en-US" sz="1200" b="1" i="0" u="none" strike="noStrike" cap="none" normalizeH="0" baseline="0">
                          <a:ln>
                            <a:noFill/>
                          </a:ln>
                          <a:solidFill>
                            <a:srgbClr val="FF0000"/>
                          </a:solidFill>
                          <a:effectLst/>
                          <a:latin typeface="微軟正黑體" charset="0"/>
                          <a:ea typeface="微軟正黑體" charset="0"/>
                          <a:cs typeface="Times New Roman" charset="0"/>
                        </a:rPr>
                        <a:t>年</a:t>
                      </a:r>
                      <a:r>
                        <a:rPr kumimoji="1" lang="en-US" altLang="zh-TW" sz="1200" b="1" i="0" u="none" strike="noStrike" cap="none" normalizeH="0" baseline="0">
                          <a:ln>
                            <a:noFill/>
                          </a:ln>
                          <a:solidFill>
                            <a:srgbClr val="FF0000"/>
                          </a:solidFill>
                          <a:effectLst/>
                          <a:latin typeface="微軟正黑體" charset="0"/>
                          <a:ea typeface="微軟正黑體" charset="0"/>
                          <a:cs typeface="Times New Roman" charset="0"/>
                        </a:rPr>
                        <a:t>12</a:t>
                      </a:r>
                      <a:r>
                        <a:rPr kumimoji="1" lang="zh-TW" altLang="en-US" sz="1200" b="1" i="0" u="none" strike="noStrike" cap="none" normalizeH="0" baseline="0">
                          <a:ln>
                            <a:noFill/>
                          </a:ln>
                          <a:solidFill>
                            <a:srgbClr val="FF0000"/>
                          </a:solidFill>
                          <a:effectLst/>
                          <a:latin typeface="微軟正黑體" charset="0"/>
                          <a:ea typeface="微軟正黑體" charset="0"/>
                          <a:cs typeface="Times New Roman" charset="0"/>
                        </a:rPr>
                        <a:t>月</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Pct val="85000"/>
                        <a:buFontTx/>
                        <a:buNone/>
                        <a:tabLst/>
                      </a:pPr>
                      <a:r>
                        <a:rPr kumimoji="1" lang="en-US" altLang="zh-TW" sz="1200" b="1" i="0" u="none" strike="noStrike" cap="none" normalizeH="0" baseline="0">
                          <a:ln>
                            <a:noFill/>
                          </a:ln>
                          <a:solidFill>
                            <a:srgbClr val="FF0000"/>
                          </a:solidFill>
                          <a:effectLst/>
                          <a:latin typeface="微軟正黑體" charset="0"/>
                          <a:ea typeface="微軟正黑體" charset="0"/>
                          <a:cs typeface="Times New Roman" charset="0"/>
                        </a:rPr>
                        <a:t>2018</a:t>
                      </a:r>
                      <a:r>
                        <a:rPr kumimoji="1" lang="zh-TW" altLang="en-US" sz="1200" b="1" i="0" u="none" strike="noStrike" cap="none" normalizeH="0" baseline="0">
                          <a:ln>
                            <a:noFill/>
                          </a:ln>
                          <a:solidFill>
                            <a:srgbClr val="FF0000"/>
                          </a:solidFill>
                          <a:effectLst/>
                          <a:latin typeface="微軟正黑體" charset="0"/>
                          <a:ea typeface="微軟正黑體" charset="0"/>
                          <a:cs typeface="Times New Roman" charset="0"/>
                        </a:rPr>
                        <a:t>年</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1488">
                <a:tc>
                  <a:txBody>
                    <a:bodyPr/>
                    <a:lstStyle/>
                    <a:p>
                      <a:pPr marL="0" marR="0" lvl="0" indent="0" algn="ctr" defTabSz="914400" rtl="0" eaLnBrk="1" fontAlgn="base" latinLnBrk="0" hangingPunct="1">
                        <a:lnSpc>
                          <a:spcPct val="80000"/>
                        </a:lnSpc>
                        <a:spcBef>
                          <a:spcPct val="20000"/>
                        </a:spcBef>
                        <a:spcAft>
                          <a:spcPct val="0"/>
                        </a:spcAft>
                        <a:buClrTx/>
                        <a:buSzPct val="85000"/>
                        <a:buFontTx/>
                        <a:buNone/>
                        <a:tabLst/>
                      </a:pPr>
                      <a:r>
                        <a:rPr kumimoji="1" lang="en-US" altLang="zh-TW" sz="1200" b="1" i="0" u="none" strike="noStrike" cap="none" normalizeH="0" baseline="0">
                          <a:ln>
                            <a:noFill/>
                          </a:ln>
                          <a:solidFill>
                            <a:srgbClr val="FF0000"/>
                          </a:solidFill>
                          <a:effectLst/>
                          <a:latin typeface="微軟正黑體" charset="0"/>
                          <a:ea typeface="微軟正黑體" charset="0"/>
                          <a:cs typeface="Times New Roman" charset="0"/>
                        </a:rPr>
                        <a:t>65</a:t>
                      </a:r>
                      <a:r>
                        <a:rPr kumimoji="1" lang="zh-TW" altLang="en-US" sz="1200" b="1" i="0" u="none" strike="noStrike" cap="none" normalizeH="0" baseline="0">
                          <a:ln>
                            <a:noFill/>
                          </a:ln>
                          <a:solidFill>
                            <a:srgbClr val="FF0000"/>
                          </a:solidFill>
                          <a:effectLst/>
                          <a:latin typeface="微軟正黑體" charset="0"/>
                          <a:ea typeface="微軟正黑體" charset="0"/>
                          <a:cs typeface="Times New Roman" charset="0"/>
                        </a:rPr>
                        <a:t>歲以上人口</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Pct val="85000"/>
                        <a:buFontTx/>
                        <a:buNone/>
                        <a:tabLst/>
                      </a:pPr>
                      <a:r>
                        <a:rPr kumimoji="1" lang="en-US" altLang="zh-TW" sz="1200" b="1" i="0" u="none" strike="noStrike" cap="none" normalizeH="0" baseline="0">
                          <a:ln>
                            <a:noFill/>
                          </a:ln>
                          <a:solidFill>
                            <a:srgbClr val="FF0000"/>
                          </a:solidFill>
                          <a:effectLst/>
                          <a:latin typeface="微軟正黑體" charset="0"/>
                          <a:ea typeface="微軟正黑體" charset="0"/>
                          <a:cs typeface="Times New Roman" charset="0"/>
                        </a:rPr>
                        <a:t>8.79%</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Pct val="85000"/>
                        <a:buFontTx/>
                        <a:buNone/>
                        <a:tabLst/>
                      </a:pPr>
                      <a:r>
                        <a:rPr kumimoji="1" lang="en-US" altLang="zh-TW" sz="1200" b="1" i="0" u="none" strike="noStrike" cap="none" normalizeH="0" baseline="0">
                          <a:ln>
                            <a:noFill/>
                          </a:ln>
                          <a:solidFill>
                            <a:srgbClr val="FF0000"/>
                          </a:solidFill>
                          <a:effectLst/>
                          <a:latin typeface="微軟正黑體" charset="0"/>
                          <a:ea typeface="微軟正黑體" charset="0"/>
                          <a:cs typeface="Times New Roman" charset="0"/>
                        </a:rPr>
                        <a:t>19.7%</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7675">
                <a:tc>
                  <a:txBody>
                    <a:bodyPr/>
                    <a:lstStyle/>
                    <a:p>
                      <a:pPr marL="0" marR="0" lvl="0" indent="0" algn="ctr" defTabSz="914400" rtl="0" eaLnBrk="1" fontAlgn="base" latinLnBrk="0" hangingPunct="1">
                        <a:lnSpc>
                          <a:spcPct val="80000"/>
                        </a:lnSpc>
                        <a:spcBef>
                          <a:spcPct val="20000"/>
                        </a:spcBef>
                        <a:spcAft>
                          <a:spcPct val="0"/>
                        </a:spcAft>
                        <a:buClrTx/>
                        <a:buSzPct val="85000"/>
                        <a:buFontTx/>
                        <a:buNone/>
                        <a:tabLst/>
                      </a:pPr>
                      <a:r>
                        <a:rPr kumimoji="1" lang="zh-TW" altLang="en-US" sz="1200" b="1" i="0" u="none" strike="noStrike" cap="none" normalizeH="0" baseline="0">
                          <a:ln>
                            <a:noFill/>
                          </a:ln>
                          <a:solidFill>
                            <a:srgbClr val="FF0000"/>
                          </a:solidFill>
                          <a:effectLst/>
                          <a:latin typeface="微軟正黑體" charset="0"/>
                          <a:ea typeface="微軟正黑體" charset="0"/>
                          <a:cs typeface="Times New Roman" charset="0"/>
                        </a:rPr>
                        <a:t>扶養比</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Pct val="85000"/>
                        <a:buFontTx/>
                        <a:buNone/>
                        <a:tabLst/>
                      </a:pPr>
                      <a:r>
                        <a:rPr kumimoji="1" lang="en-US" altLang="zh-TW" sz="1200" b="1" i="0" u="none" strike="noStrike" cap="none" normalizeH="0" baseline="0">
                          <a:ln>
                            <a:noFill/>
                          </a:ln>
                          <a:solidFill>
                            <a:srgbClr val="FF0000"/>
                          </a:solidFill>
                          <a:effectLst/>
                          <a:latin typeface="微軟正黑體" charset="0"/>
                          <a:ea typeface="微軟正黑體" charset="0"/>
                          <a:cs typeface="Times New Roman" charset="0"/>
                        </a:rPr>
                        <a:t>8:1</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Tx/>
                        <a:buSzPct val="85000"/>
                        <a:buFontTx/>
                        <a:buNone/>
                        <a:tabLst/>
                      </a:pPr>
                      <a:r>
                        <a:rPr kumimoji="1" lang="en-US" altLang="zh-TW" sz="1200" b="1" i="0" u="none" strike="noStrike" cap="none" normalizeH="0" baseline="0">
                          <a:ln>
                            <a:noFill/>
                          </a:ln>
                          <a:solidFill>
                            <a:srgbClr val="FF0000"/>
                          </a:solidFill>
                          <a:effectLst/>
                          <a:latin typeface="微軟正黑體" charset="0"/>
                          <a:ea typeface="微軟正黑體" charset="0"/>
                          <a:cs typeface="Times New Roman" charset="0"/>
                        </a:rPr>
                        <a:t>3:1</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6169" name="Group 20"/>
          <p:cNvGrpSpPr>
            <a:grpSpLocks/>
          </p:cNvGrpSpPr>
          <p:nvPr/>
        </p:nvGrpSpPr>
        <p:grpSpPr bwMode="auto">
          <a:xfrm>
            <a:off x="1473201" y="4551364"/>
            <a:ext cx="9133814" cy="2301875"/>
            <a:chOff x="339" y="2682"/>
            <a:chExt cx="5311" cy="1450"/>
          </a:xfrm>
        </p:grpSpPr>
        <p:sp>
          <p:nvSpPr>
            <p:cNvPr id="10" name="Text Box 21"/>
            <p:cNvSpPr txBox="1">
              <a:spLocks noChangeArrowheads="1"/>
            </p:cNvSpPr>
            <p:nvPr/>
          </p:nvSpPr>
          <p:spPr bwMode="auto">
            <a:xfrm>
              <a:off x="340" y="3451"/>
              <a:ext cx="2313" cy="291"/>
            </a:xfrm>
            <a:prstGeom prst="rect">
              <a:avLst/>
            </a:prstGeom>
            <a:noFill/>
            <a:ln w="9525">
              <a:solidFill>
                <a:schemeClr val="tx1"/>
              </a:solidFill>
              <a:miter lim="800000"/>
              <a:headEnd/>
              <a:tailEnd/>
            </a:ln>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2400" b="1" i="0" u="none" strike="noStrike" kern="1200" cap="none" spc="0" normalizeH="0" baseline="0" noProof="0">
                  <a:ln>
                    <a:noFill/>
                  </a:ln>
                  <a:solidFill>
                    <a:srgbClr val="B95B22"/>
                  </a:solidFill>
                  <a:effectLst/>
                  <a:uLnTx/>
                  <a:uFillTx/>
                  <a:latin typeface="標楷體" charset="0"/>
                  <a:ea typeface="新細明體" charset="0"/>
                </a:rPr>
                <a:t>民眾社區意識</a:t>
              </a:r>
            </a:p>
          </p:txBody>
        </p:sp>
        <p:sp>
          <p:nvSpPr>
            <p:cNvPr id="6171" name="Text Box 22"/>
            <p:cNvSpPr txBox="1">
              <a:spLocks noChangeArrowheads="1"/>
            </p:cNvSpPr>
            <p:nvPr/>
          </p:nvSpPr>
          <p:spPr bwMode="auto">
            <a:xfrm>
              <a:off x="339" y="3067"/>
              <a:ext cx="2314" cy="29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2400" b="1" i="0" u="none" strike="noStrike" kern="1200" cap="none" spc="0" normalizeH="0" baseline="0" noProof="0">
                  <a:ln>
                    <a:noFill/>
                  </a:ln>
                  <a:solidFill>
                    <a:srgbClr val="FF0000"/>
                  </a:solidFill>
                  <a:effectLst/>
                  <a:uLnTx/>
                  <a:uFillTx/>
                  <a:latin typeface="標楷體" charset="0"/>
                  <a:ea typeface="新細明體" charset="0"/>
                </a:rPr>
                <a:t>社區互助支持體系</a:t>
              </a:r>
            </a:p>
          </p:txBody>
        </p:sp>
        <p:sp>
          <p:nvSpPr>
            <p:cNvPr id="12" name="Text Box 23"/>
            <p:cNvSpPr txBox="1">
              <a:spLocks noChangeArrowheads="1"/>
            </p:cNvSpPr>
            <p:nvPr/>
          </p:nvSpPr>
          <p:spPr bwMode="auto">
            <a:xfrm>
              <a:off x="340" y="2682"/>
              <a:ext cx="2313" cy="291"/>
            </a:xfrm>
            <a:prstGeom prst="rect">
              <a:avLst/>
            </a:prstGeom>
            <a:noFill/>
            <a:ln w="9525">
              <a:solidFill>
                <a:schemeClr val="tx1"/>
              </a:solid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2400" b="1" i="0" u="none" strike="noStrike" kern="1200" cap="none" spc="0" normalizeH="0" baseline="0" noProof="0" dirty="0">
                  <a:ln>
                    <a:noFill/>
                  </a:ln>
                  <a:solidFill>
                    <a:srgbClr val="C00000">
                      <a:lumMod val="75000"/>
                    </a:srgbClr>
                  </a:solidFill>
                  <a:effectLst/>
                  <a:uLnTx/>
                  <a:uFillTx/>
                  <a:latin typeface="標楷體" pitchFamily="65" charset="-120"/>
                  <a:ea typeface="新細明體" pitchFamily="18" charset="-120"/>
                  <a:cs typeface="+mn-cs"/>
                </a:rPr>
                <a:t>健康專業與社區支持</a:t>
              </a:r>
            </a:p>
          </p:txBody>
        </p:sp>
        <p:sp>
          <p:nvSpPr>
            <p:cNvPr id="6173" name="Text Box 24"/>
            <p:cNvSpPr txBox="1">
              <a:spLocks noChangeArrowheads="1"/>
            </p:cNvSpPr>
            <p:nvPr/>
          </p:nvSpPr>
          <p:spPr bwMode="auto">
            <a:xfrm>
              <a:off x="340" y="3841"/>
              <a:ext cx="2313" cy="29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2400" b="1" i="0" u="none" strike="noStrike" kern="1200" cap="none" spc="0" normalizeH="0" baseline="0" noProof="0">
                  <a:ln>
                    <a:noFill/>
                  </a:ln>
                  <a:solidFill>
                    <a:srgbClr val="7030A0"/>
                  </a:solidFill>
                  <a:effectLst/>
                  <a:uLnTx/>
                  <a:uFillTx/>
                  <a:latin typeface="標楷體" charset="0"/>
                  <a:ea typeface="新細明體" charset="0"/>
                </a:rPr>
                <a:t>社區化長期照護體系</a:t>
              </a:r>
            </a:p>
          </p:txBody>
        </p:sp>
        <p:sp>
          <p:nvSpPr>
            <p:cNvPr id="6174" name="Text Box 25"/>
            <p:cNvSpPr txBox="1">
              <a:spLocks noChangeArrowheads="1"/>
            </p:cNvSpPr>
            <p:nvPr/>
          </p:nvSpPr>
          <p:spPr bwMode="auto">
            <a:xfrm>
              <a:off x="3016" y="3022"/>
              <a:ext cx="997" cy="64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2000" b="1" i="0" u="none" strike="noStrike" kern="1200" cap="none" spc="0" normalizeH="0" baseline="0" noProof="0">
                  <a:ln>
                    <a:noFill/>
                  </a:ln>
                  <a:solidFill>
                    <a:srgbClr val="CC0066"/>
                  </a:solidFill>
                  <a:effectLst/>
                  <a:uLnTx/>
                  <a:uFillTx/>
                  <a:latin typeface="標楷體" charset="0"/>
                  <a:ea typeface="新細明體" charset="0"/>
                </a:rPr>
                <a:t>社區老人有尊嚴的生活活動能力</a:t>
              </a:r>
              <a:endParaRPr kumimoji="1" lang="zh-TW" altLang="en-US" sz="2200" b="1" i="0" u="none" strike="noStrike" kern="1200" cap="none" spc="0" normalizeH="0" baseline="0" noProof="0">
                <a:ln>
                  <a:noFill/>
                </a:ln>
                <a:solidFill>
                  <a:srgbClr val="CC0066"/>
                </a:solidFill>
                <a:effectLst/>
                <a:uLnTx/>
                <a:uFillTx/>
                <a:latin typeface="標楷體" charset="0"/>
                <a:ea typeface="新細明體" charset="0"/>
              </a:endParaRPr>
            </a:p>
          </p:txBody>
        </p:sp>
        <p:sp>
          <p:nvSpPr>
            <p:cNvPr id="6175" name="Text Box 26"/>
            <p:cNvSpPr txBox="1">
              <a:spLocks noChangeArrowheads="1"/>
            </p:cNvSpPr>
            <p:nvPr/>
          </p:nvSpPr>
          <p:spPr bwMode="auto">
            <a:xfrm>
              <a:off x="4198" y="2947"/>
              <a:ext cx="1452" cy="85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1" lang="zh-TW" altLang="en-US" sz="2400" b="1" i="0" u="none" strike="noStrike" kern="1200" cap="none" spc="0" normalizeH="0" baseline="0" noProof="0">
                  <a:ln>
                    <a:noFill/>
                  </a:ln>
                  <a:solidFill>
                    <a:srgbClr val="FF0000"/>
                  </a:solidFill>
                  <a:effectLst/>
                  <a:uLnTx/>
                  <a:uFillTx/>
                  <a:latin typeface="標楷體" charset="0"/>
                  <a:ea typeface="新細明體" charset="0"/>
                </a:rPr>
                <a:t>人性化</a:t>
              </a:r>
            </a:p>
            <a:p>
              <a:pPr marL="0" marR="0" lvl="0" indent="0" algn="ctr" defTabSz="914400" rtl="0" eaLnBrk="1" fontAlgn="base" latinLnBrk="0" hangingPunct="1">
                <a:lnSpc>
                  <a:spcPct val="80000"/>
                </a:lnSpc>
                <a:spcBef>
                  <a:spcPct val="50000"/>
                </a:spcBef>
                <a:spcAft>
                  <a:spcPct val="0"/>
                </a:spcAft>
                <a:buClrTx/>
                <a:buSzTx/>
                <a:buFontTx/>
                <a:buNone/>
                <a:tabLst/>
                <a:defRPr/>
              </a:pPr>
              <a:r>
                <a:rPr kumimoji="1" lang="zh-TW" altLang="en-US" sz="2400" b="1" i="0" u="none" strike="noStrike" kern="1200" cap="none" spc="0" normalizeH="0" baseline="0" noProof="0">
                  <a:ln>
                    <a:noFill/>
                  </a:ln>
                  <a:solidFill>
                    <a:srgbClr val="002060"/>
                  </a:solidFill>
                  <a:effectLst/>
                  <a:uLnTx/>
                  <a:uFillTx/>
                  <a:latin typeface="標楷體" charset="0"/>
                  <a:ea typeface="新細明體" charset="0"/>
                </a:rPr>
                <a:t>「在地老化」</a:t>
              </a:r>
            </a:p>
            <a:p>
              <a:pPr marL="0" marR="0" lvl="0" indent="0" algn="ctr" defTabSz="914400" rtl="0" eaLnBrk="1" fontAlgn="base" latinLnBrk="0" hangingPunct="1">
                <a:lnSpc>
                  <a:spcPct val="80000"/>
                </a:lnSpc>
                <a:spcBef>
                  <a:spcPct val="50000"/>
                </a:spcBef>
                <a:spcAft>
                  <a:spcPct val="0"/>
                </a:spcAft>
                <a:buClrTx/>
                <a:buSzTx/>
                <a:buFontTx/>
                <a:buNone/>
                <a:tabLst/>
                <a:defRPr/>
              </a:pPr>
              <a:r>
                <a:rPr kumimoji="1" lang="zh-TW" altLang="en-US" sz="2400" b="1" i="0" u="none" strike="noStrike" kern="1200" cap="none" spc="0" normalizeH="0" baseline="0" noProof="0">
                  <a:ln>
                    <a:noFill/>
                  </a:ln>
                  <a:solidFill>
                    <a:srgbClr val="990000"/>
                  </a:solidFill>
                  <a:effectLst/>
                  <a:uLnTx/>
                  <a:uFillTx/>
                  <a:latin typeface="標楷體" charset="0"/>
                  <a:ea typeface="新細明體" charset="0"/>
                </a:rPr>
                <a:t>理想社區</a:t>
              </a:r>
            </a:p>
          </p:txBody>
        </p:sp>
        <p:sp>
          <p:nvSpPr>
            <p:cNvPr id="6176" name="Line 27"/>
            <p:cNvSpPr>
              <a:spLocks noChangeShapeType="1"/>
            </p:cNvSpPr>
            <p:nvPr/>
          </p:nvSpPr>
          <p:spPr bwMode="auto">
            <a:xfrm>
              <a:off x="2653" y="2840"/>
              <a:ext cx="363" cy="18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6177" name="Line 28"/>
            <p:cNvSpPr>
              <a:spLocks noChangeShapeType="1"/>
            </p:cNvSpPr>
            <p:nvPr/>
          </p:nvSpPr>
          <p:spPr bwMode="auto">
            <a:xfrm>
              <a:off x="2653" y="3249"/>
              <a:ext cx="363"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6178" name="Line 29"/>
            <p:cNvSpPr>
              <a:spLocks noChangeShapeType="1"/>
            </p:cNvSpPr>
            <p:nvPr/>
          </p:nvSpPr>
          <p:spPr bwMode="auto">
            <a:xfrm>
              <a:off x="2653" y="3588"/>
              <a:ext cx="363"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6179" name="Line 30"/>
            <p:cNvSpPr>
              <a:spLocks noChangeShapeType="1"/>
            </p:cNvSpPr>
            <p:nvPr/>
          </p:nvSpPr>
          <p:spPr bwMode="auto">
            <a:xfrm flipV="1">
              <a:off x="2653" y="3793"/>
              <a:ext cx="363" cy="181"/>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6180" name="Line 31"/>
            <p:cNvSpPr>
              <a:spLocks noChangeShapeType="1"/>
            </p:cNvSpPr>
            <p:nvPr/>
          </p:nvSpPr>
          <p:spPr bwMode="auto">
            <a:xfrm>
              <a:off x="4014" y="3385"/>
              <a:ext cx="181"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spTree>
    <p:extLst>
      <p:ext uri="{BB962C8B-B14F-4D97-AF65-F5344CB8AC3E}">
        <p14:creationId xmlns:p14="http://schemas.microsoft.com/office/powerpoint/2010/main" val="275537649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a:extLst>
              <a:ext uri="{FF2B5EF4-FFF2-40B4-BE49-F238E27FC236}">
                <a16:creationId xmlns:a16="http://schemas.microsoft.com/office/drawing/2014/main" id="{682AE3A4-0EF1-4CBC-AD7F-767E0974186B}"/>
              </a:ext>
            </a:extLst>
          </p:cNvPr>
          <p:cNvGrpSpPr/>
          <p:nvPr/>
        </p:nvGrpSpPr>
        <p:grpSpPr>
          <a:xfrm>
            <a:off x="1143000" y="404664"/>
            <a:ext cx="9402712" cy="5622510"/>
            <a:chOff x="56244" y="957649"/>
            <a:chExt cx="11023963" cy="5151726"/>
          </a:xfrm>
        </p:grpSpPr>
        <p:pic>
          <p:nvPicPr>
            <p:cNvPr id="2" name="圖片 1">
              <a:extLst>
                <a:ext uri="{FF2B5EF4-FFF2-40B4-BE49-F238E27FC236}">
                  <a16:creationId xmlns:a16="http://schemas.microsoft.com/office/drawing/2014/main" id="{5B0B8929-C113-4368-BC9C-6BFCF021CD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86284" y="1091274"/>
              <a:ext cx="5626404" cy="3401997"/>
            </a:xfrm>
            <a:prstGeom prst="rect">
              <a:avLst/>
            </a:prstGeom>
          </p:spPr>
        </p:pic>
        <p:pic>
          <p:nvPicPr>
            <p:cNvPr id="11" name="圖片 10">
              <a:extLst>
                <a:ext uri="{FF2B5EF4-FFF2-40B4-BE49-F238E27FC236}">
                  <a16:creationId xmlns:a16="http://schemas.microsoft.com/office/drawing/2014/main" id="{3590ECBD-70F4-4F1D-B270-CA4A87C312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91644" y="3396615"/>
              <a:ext cx="2279172" cy="1371664"/>
            </a:xfrm>
            <a:prstGeom prst="rect">
              <a:avLst/>
            </a:prstGeom>
          </p:spPr>
        </p:pic>
        <p:pic>
          <p:nvPicPr>
            <p:cNvPr id="14" name="圖片 13">
              <a:extLst>
                <a:ext uri="{FF2B5EF4-FFF2-40B4-BE49-F238E27FC236}">
                  <a16:creationId xmlns:a16="http://schemas.microsoft.com/office/drawing/2014/main" id="{A6253231-FE7C-4504-A9A9-A30A2FECD5EA}"/>
                </a:ext>
              </a:extLst>
            </p:cNvPr>
            <p:cNvPicPr>
              <a:picLocks noChangeAspect="1"/>
            </p:cNvPicPr>
            <p:nvPr/>
          </p:nvPicPr>
          <p:blipFill>
            <a:blip r:embed="rId4"/>
            <a:stretch>
              <a:fillRect/>
            </a:stretch>
          </p:blipFill>
          <p:spPr>
            <a:xfrm>
              <a:off x="914401" y="3025232"/>
              <a:ext cx="2790674" cy="1532533"/>
            </a:xfrm>
            <a:prstGeom prst="rect">
              <a:avLst/>
            </a:prstGeom>
          </p:spPr>
        </p:pic>
        <p:pic>
          <p:nvPicPr>
            <p:cNvPr id="5" name="圖片 4">
              <a:extLst>
                <a:ext uri="{FF2B5EF4-FFF2-40B4-BE49-F238E27FC236}">
                  <a16:creationId xmlns:a16="http://schemas.microsoft.com/office/drawing/2014/main" id="{52B565DD-E48C-4FFF-8F58-5E1D625A17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00888" y="1259597"/>
              <a:ext cx="1065398" cy="837327"/>
            </a:xfrm>
            <a:prstGeom prst="rect">
              <a:avLst/>
            </a:prstGeom>
          </p:spPr>
        </p:pic>
        <p:pic>
          <p:nvPicPr>
            <p:cNvPr id="6" name="圖片 5">
              <a:extLst>
                <a:ext uri="{FF2B5EF4-FFF2-40B4-BE49-F238E27FC236}">
                  <a16:creationId xmlns:a16="http://schemas.microsoft.com/office/drawing/2014/main" id="{AC01C1F5-4C9D-4534-83AB-9D9F485C43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71287" y="1271168"/>
              <a:ext cx="1065398" cy="798314"/>
            </a:xfrm>
            <a:prstGeom prst="rect">
              <a:avLst/>
            </a:prstGeom>
          </p:spPr>
        </p:pic>
        <p:pic>
          <p:nvPicPr>
            <p:cNvPr id="9" name="圖片 8">
              <a:extLst>
                <a:ext uri="{FF2B5EF4-FFF2-40B4-BE49-F238E27FC236}">
                  <a16:creationId xmlns:a16="http://schemas.microsoft.com/office/drawing/2014/main" id="{6DC060F1-986C-4D87-B095-7E262AE9EF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7082" y="4459321"/>
              <a:ext cx="7724385" cy="1650054"/>
            </a:xfrm>
            <a:prstGeom prst="rect">
              <a:avLst/>
            </a:prstGeom>
          </p:spPr>
        </p:pic>
        <p:pic>
          <p:nvPicPr>
            <p:cNvPr id="10" name="圖片 9">
              <a:extLst>
                <a:ext uri="{FF2B5EF4-FFF2-40B4-BE49-F238E27FC236}">
                  <a16:creationId xmlns:a16="http://schemas.microsoft.com/office/drawing/2014/main" id="{FA06B5E0-F713-46EF-8D9A-493DCE3C6D2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7084" y="2170830"/>
              <a:ext cx="2273123" cy="1168104"/>
            </a:xfrm>
            <a:prstGeom prst="rect">
              <a:avLst/>
            </a:prstGeom>
          </p:spPr>
        </p:pic>
        <p:pic>
          <p:nvPicPr>
            <p:cNvPr id="12" name="圖片 11">
              <a:extLst>
                <a:ext uri="{FF2B5EF4-FFF2-40B4-BE49-F238E27FC236}">
                  <a16:creationId xmlns:a16="http://schemas.microsoft.com/office/drawing/2014/main" id="{8E331774-70CD-4778-9D3D-1430BD71559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07084" y="4813812"/>
              <a:ext cx="2259202" cy="1287498"/>
            </a:xfrm>
            <a:prstGeom prst="rect">
              <a:avLst/>
            </a:prstGeom>
          </p:spPr>
        </p:pic>
        <p:pic>
          <p:nvPicPr>
            <p:cNvPr id="13" name="圖片 12">
              <a:extLst>
                <a:ext uri="{FF2B5EF4-FFF2-40B4-BE49-F238E27FC236}">
                  <a16:creationId xmlns:a16="http://schemas.microsoft.com/office/drawing/2014/main" id="{3A6C65C2-C235-4F00-ADD1-5A3B4FE5B9B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62753" y="1816531"/>
              <a:ext cx="2674412" cy="1208701"/>
            </a:xfrm>
            <a:prstGeom prst="rect">
              <a:avLst/>
            </a:prstGeom>
          </p:spPr>
        </p:pic>
        <p:sp>
          <p:nvSpPr>
            <p:cNvPr id="3" name="文字方塊 2">
              <a:extLst>
                <a:ext uri="{FF2B5EF4-FFF2-40B4-BE49-F238E27FC236}">
                  <a16:creationId xmlns:a16="http://schemas.microsoft.com/office/drawing/2014/main" id="{651F0EE9-87FD-4073-BBCF-51ECEB4C3D0F}"/>
                </a:ext>
              </a:extLst>
            </p:cNvPr>
            <p:cNvSpPr txBox="1"/>
            <p:nvPr/>
          </p:nvSpPr>
          <p:spPr>
            <a:xfrm>
              <a:off x="56244" y="957649"/>
              <a:ext cx="3611994" cy="59221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36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獨立經營印度</a:t>
              </a:r>
            </a:p>
          </p:txBody>
        </p:sp>
      </p:grpSp>
    </p:spTree>
    <p:extLst>
      <p:ext uri="{BB962C8B-B14F-4D97-AF65-F5344CB8AC3E}">
        <p14:creationId xmlns:p14="http://schemas.microsoft.com/office/powerpoint/2010/main" val="88199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標題 1"/>
          <p:cNvSpPr>
            <a:spLocks noGrp="1"/>
          </p:cNvSpPr>
          <p:nvPr>
            <p:ph type="title"/>
          </p:nvPr>
        </p:nvSpPr>
        <p:spPr>
          <a:xfrm>
            <a:off x="1377438" y="327024"/>
            <a:ext cx="8172450" cy="663576"/>
          </a:xfrm>
        </p:spPr>
        <p:txBody>
          <a:bodyPr/>
          <a:lstStyle/>
          <a:p>
            <a:r>
              <a:rPr lang="zh-TW" altLang="en-US" sz="3600" dirty="0">
                <a:effectLst>
                  <a:outerShdw blurRad="38100" dist="38100" dir="2700000" algn="tl">
                    <a:srgbClr val="000000">
                      <a:alpha val="43137"/>
                    </a:srgbClr>
                  </a:outerShdw>
                </a:effectLst>
                <a:latin typeface="微軟正黑體" pitchFamily="34" charset="-120"/>
                <a:ea typeface="微軟正黑體" pitchFamily="34" charset="-120"/>
              </a:rPr>
              <a:t>口述歷史</a:t>
            </a:r>
          </a:p>
        </p:txBody>
      </p:sp>
      <p:sp>
        <p:nvSpPr>
          <p:cNvPr id="94210" name="Rectangle 37"/>
          <p:cNvSpPr>
            <a:spLocks noChangeArrowheads="1"/>
          </p:cNvSpPr>
          <p:nvPr/>
        </p:nvSpPr>
        <p:spPr bwMode="auto">
          <a:xfrm>
            <a:off x="1143000" y="-184666"/>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grpSp>
        <p:nvGrpSpPr>
          <p:cNvPr id="94211" name="Group 1"/>
          <p:cNvGrpSpPr>
            <a:grpSpLocks noChangeAspect="1"/>
          </p:cNvGrpSpPr>
          <p:nvPr/>
        </p:nvGrpSpPr>
        <p:grpSpPr bwMode="auto">
          <a:xfrm>
            <a:off x="1337338" y="1412875"/>
            <a:ext cx="8659151" cy="5429250"/>
            <a:chOff x="2306" y="1075"/>
            <a:chExt cx="7200" cy="4860"/>
          </a:xfrm>
        </p:grpSpPr>
        <p:sp>
          <p:nvSpPr>
            <p:cNvPr id="94214" name="AutoShape 36"/>
            <p:cNvSpPr>
              <a:spLocks noChangeAspect="1" noChangeArrowheads="1" noTextEdit="1"/>
            </p:cNvSpPr>
            <p:nvPr/>
          </p:nvSpPr>
          <p:spPr bwMode="auto">
            <a:xfrm>
              <a:off x="2306" y="1075"/>
              <a:ext cx="7200" cy="4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94215" name="Text Box 35"/>
            <p:cNvSpPr txBox="1">
              <a:spLocks noChangeArrowheads="1"/>
            </p:cNvSpPr>
            <p:nvPr/>
          </p:nvSpPr>
          <p:spPr bwMode="auto">
            <a:xfrm>
              <a:off x="2714" y="4855"/>
              <a:ext cx="815" cy="405"/>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刺激</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cxnSp>
          <p:nvCxnSpPr>
            <p:cNvPr id="94216" name="AutoShape 34"/>
            <p:cNvCxnSpPr>
              <a:cxnSpLocks noChangeShapeType="1"/>
            </p:cNvCxnSpPr>
            <p:nvPr/>
          </p:nvCxnSpPr>
          <p:spPr bwMode="auto">
            <a:xfrm flipV="1">
              <a:off x="3121" y="4585"/>
              <a:ext cx="1" cy="27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sp>
          <p:nvSpPr>
            <p:cNvPr id="94217" name="Text Box 33"/>
            <p:cNvSpPr txBox="1">
              <a:spLocks noChangeArrowheads="1"/>
            </p:cNvSpPr>
            <p:nvPr/>
          </p:nvSpPr>
          <p:spPr bwMode="auto">
            <a:xfrm>
              <a:off x="2714" y="4180"/>
              <a:ext cx="815" cy="405"/>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情緒</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18" name="Text Box 32"/>
            <p:cNvSpPr txBox="1">
              <a:spLocks noChangeArrowheads="1"/>
            </p:cNvSpPr>
            <p:nvPr/>
          </p:nvSpPr>
          <p:spPr bwMode="auto">
            <a:xfrm>
              <a:off x="3800" y="4855"/>
              <a:ext cx="817" cy="405"/>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知覺</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cxnSp>
          <p:nvCxnSpPr>
            <p:cNvPr id="94219" name="AutoShape 31"/>
            <p:cNvCxnSpPr>
              <a:cxnSpLocks noChangeShapeType="1"/>
            </p:cNvCxnSpPr>
            <p:nvPr/>
          </p:nvCxnSpPr>
          <p:spPr bwMode="auto">
            <a:xfrm rot="5400000" flipH="1">
              <a:off x="3633" y="4279"/>
              <a:ext cx="472" cy="680"/>
            </a:xfrm>
            <a:prstGeom prst="curvedConnector2">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94220" name="AutoShape 30"/>
            <p:cNvCxnSpPr>
              <a:cxnSpLocks noChangeShapeType="1"/>
            </p:cNvCxnSpPr>
            <p:nvPr/>
          </p:nvCxnSpPr>
          <p:spPr bwMode="auto">
            <a:xfrm flipV="1">
              <a:off x="3121" y="3910"/>
              <a:ext cx="1" cy="27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sp>
          <p:nvSpPr>
            <p:cNvPr id="94221" name="Text Box 29"/>
            <p:cNvSpPr txBox="1">
              <a:spLocks noChangeArrowheads="1"/>
            </p:cNvSpPr>
            <p:nvPr/>
          </p:nvSpPr>
          <p:spPr bwMode="auto">
            <a:xfrm>
              <a:off x="2714" y="3505"/>
              <a:ext cx="815" cy="405"/>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情感</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22" name="Text Box 28"/>
            <p:cNvSpPr txBox="1">
              <a:spLocks noChangeArrowheads="1"/>
            </p:cNvSpPr>
            <p:nvPr/>
          </p:nvSpPr>
          <p:spPr bwMode="auto">
            <a:xfrm>
              <a:off x="3529" y="2560"/>
              <a:ext cx="1223" cy="405"/>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了解</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cxnSp>
          <p:nvCxnSpPr>
            <p:cNvPr id="94223" name="AutoShape 27"/>
            <p:cNvCxnSpPr>
              <a:cxnSpLocks noChangeShapeType="1"/>
            </p:cNvCxnSpPr>
            <p:nvPr/>
          </p:nvCxnSpPr>
          <p:spPr bwMode="auto">
            <a:xfrm rot="-5400000">
              <a:off x="2955" y="2930"/>
              <a:ext cx="742" cy="407"/>
            </a:xfrm>
            <a:prstGeom prst="curvedConnector2">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sp>
          <p:nvSpPr>
            <p:cNvPr id="94224" name="Text Box 26"/>
            <p:cNvSpPr txBox="1">
              <a:spLocks noChangeArrowheads="1"/>
            </p:cNvSpPr>
            <p:nvPr/>
          </p:nvSpPr>
          <p:spPr bwMode="auto">
            <a:xfrm>
              <a:off x="4887" y="1885"/>
              <a:ext cx="1087" cy="405"/>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知識</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cxnSp>
          <p:nvCxnSpPr>
            <p:cNvPr id="94225" name="AutoShape 25"/>
            <p:cNvCxnSpPr>
              <a:cxnSpLocks noChangeShapeType="1"/>
            </p:cNvCxnSpPr>
            <p:nvPr/>
          </p:nvCxnSpPr>
          <p:spPr bwMode="auto">
            <a:xfrm rot="-5400000">
              <a:off x="4278" y="1951"/>
              <a:ext cx="472" cy="746"/>
            </a:xfrm>
            <a:prstGeom prst="curvedConnector2">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sp>
          <p:nvSpPr>
            <p:cNvPr id="94226" name="Text Box 24"/>
            <p:cNvSpPr txBox="1">
              <a:spLocks noChangeArrowheads="1"/>
            </p:cNvSpPr>
            <p:nvPr/>
          </p:nvSpPr>
          <p:spPr bwMode="auto">
            <a:xfrm>
              <a:off x="4887" y="1210"/>
              <a:ext cx="1087" cy="405"/>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自我認同</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27" name="Text Box 23"/>
            <p:cNvSpPr txBox="1">
              <a:spLocks noChangeArrowheads="1"/>
            </p:cNvSpPr>
            <p:nvPr/>
          </p:nvSpPr>
          <p:spPr bwMode="auto">
            <a:xfrm>
              <a:off x="6246" y="1885"/>
              <a:ext cx="951" cy="405"/>
            </a:xfrm>
            <a:prstGeom prst="rect">
              <a:avLst/>
            </a:prstGeom>
            <a:solidFill>
              <a:srgbClr val="FFFFFF"/>
            </a:solidFill>
            <a:ln w="9525">
              <a:solidFill>
                <a:srgbClr val="000000"/>
              </a:solidFill>
              <a:miter lim="800000"/>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敘事</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28" name="Line 22"/>
            <p:cNvSpPr>
              <a:spLocks noChangeShapeType="1"/>
            </p:cNvSpPr>
            <p:nvPr/>
          </p:nvSpPr>
          <p:spPr bwMode="auto">
            <a:xfrm flipV="1">
              <a:off x="5431" y="2290"/>
              <a:ext cx="1" cy="1485"/>
            </a:xfrm>
            <a:prstGeom prst="line">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cxnSp>
          <p:nvCxnSpPr>
            <p:cNvPr id="94229" name="AutoShape 21"/>
            <p:cNvCxnSpPr>
              <a:cxnSpLocks noChangeShapeType="1"/>
            </p:cNvCxnSpPr>
            <p:nvPr/>
          </p:nvCxnSpPr>
          <p:spPr bwMode="auto">
            <a:xfrm>
              <a:off x="5974" y="1413"/>
              <a:ext cx="748" cy="472"/>
            </a:xfrm>
            <a:prstGeom prst="curvedConnector2">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sp>
          <p:nvSpPr>
            <p:cNvPr id="94230" name="Oval 20"/>
            <p:cNvSpPr>
              <a:spLocks noChangeArrowheads="1"/>
            </p:cNvSpPr>
            <p:nvPr/>
          </p:nvSpPr>
          <p:spPr bwMode="auto">
            <a:xfrm>
              <a:off x="7468" y="1750"/>
              <a:ext cx="951" cy="675"/>
            </a:xfrm>
            <a:prstGeom prst="ellipse">
              <a:avLst/>
            </a:prstGeom>
            <a:solidFill>
              <a:srgbClr val="FFFFFF"/>
            </a:solidFill>
            <a:ln w="9525">
              <a:solidFill>
                <a:srgbClr val="000000"/>
              </a:solidFill>
              <a:prstDash val="dash"/>
              <a:round/>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31" name="Text Box 19"/>
            <p:cNvSpPr txBox="1">
              <a:spLocks noChangeArrowheads="1"/>
            </p:cNvSpPr>
            <p:nvPr/>
          </p:nvSpPr>
          <p:spPr bwMode="auto">
            <a:xfrm>
              <a:off x="7604" y="1885"/>
              <a:ext cx="679"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故事</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32" name="AutoShape 18"/>
            <p:cNvSpPr>
              <a:spLocks noChangeArrowheads="1"/>
            </p:cNvSpPr>
            <p:nvPr/>
          </p:nvSpPr>
          <p:spPr bwMode="auto">
            <a:xfrm flipV="1">
              <a:off x="2306" y="1075"/>
              <a:ext cx="2038" cy="810"/>
            </a:xfrm>
            <a:prstGeom prst="wedgeEllipseCallout">
              <a:avLst>
                <a:gd name="adj1" fmla="val 36074"/>
                <a:gd name="adj2" fmla="val -130741"/>
              </a:avLst>
            </a:prstGeom>
            <a:solidFill>
              <a:srgbClr val="FFFFFF"/>
            </a:solidFill>
            <a:ln w="9525">
              <a:solidFill>
                <a:srgbClr val="000000"/>
              </a:solidFill>
              <a:miter lim="800000"/>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rPr>
                <a:t>語言</a:t>
              </a:r>
              <a:r>
                <a:rPr kumimoji="1" lang="zh-TW" altLang="en-US" sz="9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rPr>
                <a:t>（第一步：內在）</a:t>
              </a:r>
              <a:endParaRPr kumimoji="1" lang="zh-TW" altLang="zh-TW" sz="11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rPr>
                <a:t>（社會常模、文化價值）</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33" name="AutoShape 17"/>
            <p:cNvSpPr>
              <a:spLocks noChangeArrowheads="1"/>
            </p:cNvSpPr>
            <p:nvPr/>
          </p:nvSpPr>
          <p:spPr bwMode="auto">
            <a:xfrm>
              <a:off x="4480" y="3775"/>
              <a:ext cx="2445" cy="810"/>
            </a:xfrm>
            <a:prstGeom prst="wedgeEllipseCallout">
              <a:avLst>
                <a:gd name="adj1" fmla="val -59602"/>
                <a:gd name="adj2" fmla="val -147963"/>
              </a:avLst>
            </a:prstGeom>
            <a:solidFill>
              <a:srgbClr val="FFFFFF"/>
            </a:solidFill>
            <a:ln w="9525">
              <a:solidFill>
                <a:srgbClr val="000000"/>
              </a:solidFill>
              <a:miter lim="800000"/>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rPr>
                <a:t>語言</a:t>
              </a:r>
              <a:r>
                <a:rPr kumimoji="1" lang="zh-TW" altLang="en-US" sz="9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rPr>
                <a:t>（第二步：外在）</a:t>
              </a:r>
              <a:endParaRPr kumimoji="1" lang="zh-TW" altLang="zh-TW" sz="11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7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rPr>
                <a:t>（語言的延伸，新的意義和價值）</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34" name="AutoShape 16"/>
            <p:cNvSpPr>
              <a:spLocks noChangeArrowheads="1"/>
            </p:cNvSpPr>
            <p:nvPr/>
          </p:nvSpPr>
          <p:spPr bwMode="auto">
            <a:xfrm>
              <a:off x="8555" y="1075"/>
              <a:ext cx="951" cy="1541"/>
            </a:xfrm>
            <a:prstGeom prst="wedgeRoundRectCallout">
              <a:avLst>
                <a:gd name="adj1" fmla="val -58014"/>
                <a:gd name="adj2" fmla="val 7810"/>
                <a:gd name="adj3" fmla="val 16667"/>
              </a:avLst>
            </a:prstGeom>
            <a:solidFill>
              <a:srgbClr val="FFFFFF"/>
            </a:solidFill>
            <a:ln w="9525">
              <a:solidFill>
                <a:srgbClr val="000000"/>
              </a:solidFill>
              <a:miter lim="800000"/>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歷史</a:t>
              </a:r>
              <a:endParaRPr kumimoji="1" lang="zh-TW" altLang="zh-TW" sz="11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社會</a:t>
              </a:r>
              <a:endParaRPr kumimoji="1" lang="zh-TW" altLang="zh-TW" sz="11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機構</a:t>
              </a:r>
              <a:endParaRPr kumimoji="1" lang="zh-TW" altLang="zh-TW" sz="11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家庭</a:t>
              </a:r>
              <a:endParaRPr kumimoji="1" lang="zh-TW" altLang="zh-TW" sz="11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0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個人</a:t>
              </a:r>
              <a:endParaRPr kumimoji="1" lang="zh-TW" altLang="zh-TW" sz="11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cxnSp>
          <p:nvCxnSpPr>
            <p:cNvPr id="94235" name="AutoShape 15"/>
            <p:cNvCxnSpPr>
              <a:cxnSpLocks noChangeShapeType="1"/>
            </p:cNvCxnSpPr>
            <p:nvPr/>
          </p:nvCxnSpPr>
          <p:spPr bwMode="auto">
            <a:xfrm>
              <a:off x="7197" y="2088"/>
              <a:ext cx="271" cy="1"/>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xmlns="">
                  <a:noFill/>
                </a14:hiddenFill>
              </a:ext>
            </a:extLst>
          </p:spPr>
        </p:cxnSp>
        <p:cxnSp>
          <p:nvCxnSpPr>
            <p:cNvPr id="94236" name="AutoShape 14"/>
            <p:cNvCxnSpPr>
              <a:cxnSpLocks noChangeShapeType="1"/>
            </p:cNvCxnSpPr>
            <p:nvPr/>
          </p:nvCxnSpPr>
          <p:spPr bwMode="auto">
            <a:xfrm>
              <a:off x="3529" y="5058"/>
              <a:ext cx="271" cy="1"/>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sp>
          <p:nvSpPr>
            <p:cNvPr id="94237" name="AutoShape 13"/>
            <p:cNvSpPr>
              <a:spLocks noChangeArrowheads="1"/>
            </p:cNvSpPr>
            <p:nvPr/>
          </p:nvSpPr>
          <p:spPr bwMode="auto">
            <a:xfrm>
              <a:off x="7876" y="2560"/>
              <a:ext cx="136" cy="810"/>
            </a:xfrm>
            <a:prstGeom prst="downArrow">
              <a:avLst>
                <a:gd name="adj1" fmla="val 50000"/>
                <a:gd name="adj2" fmla="val 148897"/>
              </a:avLst>
            </a:prstGeom>
            <a:solidFill>
              <a:srgbClr val="FFFFFF"/>
            </a:solidFill>
            <a:ln w="9525">
              <a:solidFill>
                <a:srgbClr val="000000"/>
              </a:solidFill>
              <a:miter lim="800000"/>
              <a:headEnd/>
              <a:tailEnd/>
            </a:ln>
          </p:spPr>
          <p:txBody>
            <a:bodyPr vert="eaVert"/>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38" name="Oval 12"/>
            <p:cNvSpPr>
              <a:spLocks noChangeArrowheads="1"/>
            </p:cNvSpPr>
            <p:nvPr/>
          </p:nvSpPr>
          <p:spPr bwMode="auto">
            <a:xfrm>
              <a:off x="7468" y="3505"/>
              <a:ext cx="952" cy="675"/>
            </a:xfrm>
            <a:prstGeom prst="ellipse">
              <a:avLst/>
            </a:prstGeom>
            <a:solidFill>
              <a:srgbClr val="FFFFFF"/>
            </a:solidFill>
            <a:ln w="9525">
              <a:solidFill>
                <a:srgbClr val="000000"/>
              </a:solidFill>
              <a:round/>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39" name="Text Box 11"/>
            <p:cNvSpPr txBox="1">
              <a:spLocks noChangeArrowheads="1"/>
            </p:cNvSpPr>
            <p:nvPr/>
          </p:nvSpPr>
          <p:spPr bwMode="auto">
            <a:xfrm>
              <a:off x="7604" y="3640"/>
              <a:ext cx="679"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故事</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cxnSp>
          <p:nvCxnSpPr>
            <p:cNvPr id="94240" name="AutoShape 10"/>
            <p:cNvCxnSpPr>
              <a:cxnSpLocks noChangeShapeType="1"/>
            </p:cNvCxnSpPr>
            <p:nvPr/>
          </p:nvCxnSpPr>
          <p:spPr bwMode="auto">
            <a:xfrm flipV="1">
              <a:off x="4752" y="2290"/>
              <a:ext cx="1970" cy="473"/>
            </a:xfrm>
            <a:prstGeom prst="curvedConnector2">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cxnSp>
          <p:nvCxnSpPr>
            <p:cNvPr id="94241" name="AutoShape 9"/>
            <p:cNvCxnSpPr>
              <a:cxnSpLocks noChangeShapeType="1"/>
            </p:cNvCxnSpPr>
            <p:nvPr/>
          </p:nvCxnSpPr>
          <p:spPr bwMode="auto">
            <a:xfrm flipV="1">
              <a:off x="3529" y="2290"/>
              <a:ext cx="3329" cy="1418"/>
            </a:xfrm>
            <a:prstGeom prst="curvedConnector2">
              <a:avLst/>
            </a:prstGeom>
            <a:noFill/>
            <a:ln w="9525">
              <a:solidFill>
                <a:srgbClr val="000000"/>
              </a:solidFill>
              <a:round/>
              <a:headEnd/>
              <a:tailEnd type="triangle" w="med" len="med"/>
            </a:ln>
            <a:extLst>
              <a:ext uri="{909E8E84-426E-40dd-AFC4-6F175D3DCCD1}">
                <a14:hiddenFill xmlns:a14="http://schemas.microsoft.com/office/drawing/2010/main" xmlns="">
                  <a:noFill/>
                </a14:hiddenFill>
              </a:ext>
            </a:extLst>
          </p:spPr>
        </p:cxnSp>
        <p:sp>
          <p:nvSpPr>
            <p:cNvPr id="94242" name="Text Box 8"/>
            <p:cNvSpPr txBox="1">
              <a:spLocks noChangeArrowheads="1"/>
            </p:cNvSpPr>
            <p:nvPr/>
          </p:nvSpPr>
          <p:spPr bwMode="auto">
            <a:xfrm>
              <a:off x="7604" y="1345"/>
              <a:ext cx="679"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rPr>
                <a:t>不完整</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43" name="AutoShape 7"/>
            <p:cNvSpPr>
              <a:spLocks noChangeArrowheads="1"/>
            </p:cNvSpPr>
            <p:nvPr/>
          </p:nvSpPr>
          <p:spPr bwMode="auto">
            <a:xfrm>
              <a:off x="7332" y="1210"/>
              <a:ext cx="1087" cy="405"/>
            </a:xfrm>
            <a:prstGeom prst="ribbon2">
              <a:avLst>
                <a:gd name="adj1" fmla="val 12500"/>
                <a:gd name="adj2" fmla="val 50000"/>
              </a:avLst>
            </a:prstGeom>
            <a:solidFill>
              <a:srgbClr val="FFFFFF"/>
            </a:solidFill>
            <a:ln w="9525">
              <a:solidFill>
                <a:srgbClr val="000000"/>
              </a:solidFill>
              <a:round/>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44" name="Text Box 6"/>
            <p:cNvSpPr txBox="1">
              <a:spLocks noChangeArrowheads="1"/>
            </p:cNvSpPr>
            <p:nvPr/>
          </p:nvSpPr>
          <p:spPr bwMode="auto">
            <a:xfrm>
              <a:off x="7604" y="1210"/>
              <a:ext cx="680"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rPr>
                <a:t>不完整</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45" name="AutoShape 5"/>
            <p:cNvSpPr>
              <a:spLocks noChangeArrowheads="1"/>
            </p:cNvSpPr>
            <p:nvPr/>
          </p:nvSpPr>
          <p:spPr bwMode="auto">
            <a:xfrm>
              <a:off x="7468" y="4315"/>
              <a:ext cx="1088" cy="405"/>
            </a:xfrm>
            <a:prstGeom prst="ribbon2">
              <a:avLst>
                <a:gd name="adj1" fmla="val 12500"/>
                <a:gd name="adj2" fmla="val 50000"/>
              </a:avLst>
            </a:prstGeom>
            <a:solidFill>
              <a:srgbClr val="FFFFFF"/>
            </a:solidFill>
            <a:ln w="9525">
              <a:solidFill>
                <a:srgbClr val="000000"/>
              </a:solidFill>
              <a:round/>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46" name="Text Box 4"/>
            <p:cNvSpPr txBox="1">
              <a:spLocks noChangeArrowheads="1"/>
            </p:cNvSpPr>
            <p:nvPr/>
          </p:nvSpPr>
          <p:spPr bwMode="auto">
            <a:xfrm>
              <a:off x="7604" y="4315"/>
              <a:ext cx="680"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rPr>
                <a:t>完整</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47" name="AutoShape 3"/>
            <p:cNvSpPr>
              <a:spLocks noChangeArrowheads="1"/>
            </p:cNvSpPr>
            <p:nvPr/>
          </p:nvSpPr>
          <p:spPr bwMode="auto">
            <a:xfrm>
              <a:off x="2714" y="5395"/>
              <a:ext cx="1901" cy="540"/>
            </a:xfrm>
            <a:prstGeom prst="upArrowCallout">
              <a:avLst>
                <a:gd name="adj1" fmla="val 88009"/>
                <a:gd name="adj2" fmla="val 88009"/>
                <a:gd name="adj3" fmla="val 16667"/>
                <a:gd name="adj4" fmla="val 66667"/>
              </a:avLst>
            </a:prstGeom>
            <a:solidFill>
              <a:srgbClr val="FFFFFF"/>
            </a:solidFill>
            <a:ln w="9525">
              <a:solidFill>
                <a:srgbClr val="000000"/>
              </a:solidFill>
              <a:miter lim="800000"/>
              <a:headEnd/>
              <a:tailEnd/>
            </a:ln>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sp>
          <p:nvSpPr>
            <p:cNvPr id="94248" name="Text Box 2"/>
            <p:cNvSpPr txBox="1">
              <a:spLocks noChangeArrowheads="1"/>
            </p:cNvSpPr>
            <p:nvPr/>
          </p:nvSpPr>
          <p:spPr bwMode="auto">
            <a:xfrm>
              <a:off x="2985" y="5530"/>
              <a:ext cx="1359"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2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rPr>
                <a:t>從當事人出發</a:t>
              </a: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endParaRPr>
            </a:p>
          </p:txBody>
        </p:sp>
      </p:grpSp>
      <p:pic>
        <p:nvPicPr>
          <p:cNvPr id="94212" name="Picture 2" descr="總計畫-第一年"/>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10190" y="3429000"/>
            <a:ext cx="2590006"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3" name="圖片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52502" y="3914775"/>
            <a:ext cx="4796498" cy="296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 name="矩形 41"/>
          <p:cNvSpPr/>
          <p:nvPr/>
        </p:nvSpPr>
        <p:spPr>
          <a:xfrm>
            <a:off x="4051479" y="238592"/>
            <a:ext cx="4813904" cy="11867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6600" b="0" i="0" u="none" strike="noStrike" kern="1200" cap="none" spc="0" normalizeH="0" baseline="0" noProof="0" dirty="0">
                <a:ln>
                  <a:noFill/>
                </a:ln>
                <a:solidFill>
                  <a:srgbClr val="00B0F0"/>
                </a:solidFill>
                <a:effectLst/>
                <a:uLnTx/>
                <a:uFillTx/>
                <a:latin typeface="標楷體" panose="03000509000000000000" pitchFamily="65" charset="-120"/>
                <a:ea typeface="標楷體" panose="03000509000000000000" pitchFamily="65" charset="-120"/>
                <a:cs typeface="微軟正黑體" charset="0"/>
              </a:rPr>
              <a:t>主要</a:t>
            </a:r>
            <a:r>
              <a:rPr kumimoji="0" lang="zh-TW" altLang="en-US" sz="6600" b="0" i="0" u="none" strike="noStrike" kern="1200" cap="none" spc="0" normalizeH="0" baseline="0" noProof="0" dirty="0">
                <a:ln>
                  <a:noFill/>
                </a:ln>
                <a:solidFill>
                  <a:srgbClr val="D2A000"/>
                </a:solidFill>
                <a:effectLst/>
                <a:uLnTx/>
                <a:uFillTx/>
                <a:latin typeface="標楷體" panose="03000509000000000000" pitchFamily="65" charset="-120"/>
                <a:ea typeface="標楷體" panose="03000509000000000000" pitchFamily="65" charset="-120"/>
                <a:cs typeface="微軟正黑體" charset="0"/>
              </a:rPr>
              <a:t>的</a:t>
            </a:r>
            <a:r>
              <a:rPr kumimoji="0" lang="zh-TW" altLang="en-US" sz="6600" b="0" i="0" u="none" strike="noStrike" kern="1200" cap="none" spc="0" normalizeH="0" baseline="0" noProof="0" dirty="0">
                <a:ln>
                  <a:noFill/>
                </a:ln>
                <a:solidFill>
                  <a:srgbClr val="80C535"/>
                </a:solidFill>
                <a:effectLst/>
                <a:uLnTx/>
                <a:uFillTx/>
                <a:latin typeface="標楷體" panose="03000509000000000000" pitchFamily="65" charset="-120"/>
                <a:ea typeface="標楷體" panose="03000509000000000000" pitchFamily="65" charset="-120"/>
                <a:cs typeface="微軟正黑體" charset="0"/>
              </a:rPr>
              <a:t>方法</a:t>
            </a:r>
            <a:endParaRPr kumimoji="1" lang="zh-TW" altLang="en-US" sz="6600" b="0" i="0" u="none" strike="noStrike" kern="1200" cap="none" spc="0" normalizeH="0" baseline="0" noProof="0" dirty="0">
              <a:ln>
                <a:noFill/>
              </a:ln>
              <a:solidFill>
                <a:prstClr val="black"/>
              </a:solidFill>
              <a:effectLst/>
              <a:uLnTx/>
              <a:uFillTx/>
              <a:latin typeface="News Gothic MT"/>
              <a:ea typeface="新細明體" panose="02020500000000000000" pitchFamily="18" charset="-120"/>
              <a:cs typeface="+mn-cs"/>
            </a:endParaRPr>
          </a:p>
        </p:txBody>
      </p:sp>
    </p:spTree>
    <p:extLst>
      <p:ext uri="{BB962C8B-B14F-4D97-AF65-F5344CB8AC3E}">
        <p14:creationId xmlns:p14="http://schemas.microsoft.com/office/powerpoint/2010/main" val="1119521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1" name="矩形 10"/>
          <p:cNvSpPr>
            <a:spLocks noChangeArrowheads="1"/>
          </p:cNvSpPr>
          <p:nvPr/>
        </p:nvSpPr>
        <p:spPr bwMode="auto">
          <a:xfrm>
            <a:off x="1199456" y="4581128"/>
            <a:ext cx="9849544"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我們依據社區已有的能力與需求脈絡，思考合作方案並導入我們相關的資訊通信科技運用概念與產品，落實「使用者創新（</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users</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a:t>
            </a:r>
            <a:r>
              <a:rPr kumimoji="1"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 innovation</a:t>
            </a:r>
            <a:r>
              <a:rPr kumimoji="1"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）」的概念。根據社區發展的脈絡不同、需求不同與能力不同，導入不同的合作方案，這也呼應晚近生醫研究倫理發展期代促進資訊分享與公平的智財保障的目標。</a:t>
            </a:r>
          </a:p>
        </p:txBody>
      </p:sp>
      <p:pic>
        <p:nvPicPr>
          <p:cNvPr id="81932"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99656" y="116632"/>
            <a:ext cx="6176805" cy="4248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5248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04914" y="2133600"/>
            <a:ext cx="3343275" cy="2058988"/>
            <a:chOff x="36" y="1344"/>
            <a:chExt cx="1944" cy="1297"/>
          </a:xfrm>
        </p:grpSpPr>
        <p:sp>
          <p:nvSpPr>
            <p:cNvPr id="472069" name="Cloud"/>
            <p:cNvSpPr>
              <a:spLocks noChangeAspect="1" noEditPoints="1" noChangeArrowheads="1"/>
            </p:cNvSpPr>
            <p:nvPr/>
          </p:nvSpPr>
          <p:spPr bwMode="auto">
            <a:xfrm>
              <a:off x="98" y="1573"/>
              <a:ext cx="1865" cy="1048"/>
            </a:xfrm>
            <a:custGeom>
              <a:avLst/>
              <a:gdLst>
                <a:gd name="T0" fmla="*/ 6 w 21600"/>
                <a:gd name="T1" fmla="*/ 524 h 21600"/>
                <a:gd name="T2" fmla="*/ 932 w 21600"/>
                <a:gd name="T3" fmla="*/ 1047 h 21600"/>
                <a:gd name="T4" fmla="*/ 1863 w 21600"/>
                <a:gd name="T5" fmla="*/ 524 h 21600"/>
                <a:gd name="T6" fmla="*/ 932 w 21600"/>
                <a:gd name="T7" fmla="*/ 60 h 21600"/>
                <a:gd name="T8" fmla="*/ 0 60000 65536"/>
                <a:gd name="T9" fmla="*/ 0 60000 65536"/>
                <a:gd name="T10" fmla="*/ 0 60000 65536"/>
                <a:gd name="T11" fmla="*/ 0 60000 65536"/>
                <a:gd name="T12" fmla="*/ 2977 w 21600"/>
                <a:gd name="T13" fmla="*/ 3256 h 21600"/>
                <a:gd name="T14" fmla="*/ 17083 w 21600"/>
                <a:gd name="T15" fmla="*/ 17334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C0C0C0"/>
                </a:gs>
                <a:gs pos="100000">
                  <a:srgbClr val="DDDDDD"/>
                </a:gs>
              </a:gsLst>
              <a:lin ang="2700000" scaled="1"/>
            </a:gradFill>
            <a:ln>
              <a:noFill/>
            </a:ln>
            <a:effectLst>
              <a:outerShdw blurRad="63500"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72070" name="Oval 6"/>
            <p:cNvSpPr>
              <a:spLocks noChangeArrowheads="1"/>
            </p:cNvSpPr>
            <p:nvPr/>
          </p:nvSpPr>
          <p:spPr bwMode="auto">
            <a:xfrm>
              <a:off x="295" y="1653"/>
              <a:ext cx="1479" cy="797"/>
            </a:xfrm>
            <a:prstGeom prst="ellipse">
              <a:avLst/>
            </a:prstGeom>
            <a:gradFill rotWithShape="1">
              <a:gsLst>
                <a:gs pos="0">
                  <a:srgbClr val="FFFF66"/>
                </a:gs>
                <a:gs pos="100000">
                  <a:srgbClr val="FFFF99"/>
                </a:gs>
              </a:gsLst>
              <a:lin ang="5400000" scaled="1"/>
            </a:gradFill>
            <a:ln w="9525">
              <a:solidFill>
                <a:schemeClr val="bg2"/>
              </a:solidFill>
              <a:round/>
              <a:headEnd/>
              <a:tailEnd/>
            </a:ln>
            <a:effectLst>
              <a:outerShdw dist="52363" dir="4557825" algn="ctr" rotWithShape="0">
                <a:schemeClr val="bg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2087" name="Text Box 7"/>
            <p:cNvSpPr txBox="1">
              <a:spLocks noChangeAspect="1" noChangeArrowheads="1"/>
            </p:cNvSpPr>
            <p:nvPr/>
          </p:nvSpPr>
          <p:spPr bwMode="auto">
            <a:xfrm>
              <a:off x="538" y="2118"/>
              <a:ext cx="1033"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1" i="0" u="none" strike="noStrike" kern="1200" cap="none" spc="0" normalizeH="0" baseline="0" noProof="0">
                  <a:ln>
                    <a:noFill/>
                  </a:ln>
                  <a:solidFill>
                    <a:srgbClr val="FF3300"/>
                  </a:solidFill>
                  <a:effectLst/>
                  <a:uLnTx/>
                  <a:uFillTx/>
                  <a:latin typeface="微軟正黑體" charset="0"/>
                  <a:ea typeface="微軟正黑體" charset="0"/>
                  <a:cs typeface="微軟正黑體" charset="0"/>
                </a:rPr>
                <a:t>1.Data integration system</a:t>
              </a:r>
              <a:endParaRPr kumimoji="1" lang="zh-TW" altLang="en-US" sz="1200" b="1" i="0" u="none" strike="noStrike" kern="1200" cap="none" spc="0" normalizeH="0" baseline="0" noProof="0">
                <a:ln>
                  <a:noFill/>
                </a:ln>
                <a:solidFill>
                  <a:srgbClr val="FF3300"/>
                </a:solidFill>
                <a:effectLst/>
                <a:uLnTx/>
                <a:uFillTx/>
                <a:latin typeface="微軟正黑體" charset="0"/>
                <a:ea typeface="微軟正黑體" charset="0"/>
                <a:cs typeface="微軟正黑體"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1" i="0" u="none" strike="noStrike" kern="1200" cap="none" spc="0" normalizeH="0" baseline="0" noProof="0">
                  <a:ln>
                    <a:noFill/>
                  </a:ln>
                  <a:solidFill>
                    <a:srgbClr val="FF3300"/>
                  </a:solidFill>
                  <a:effectLst/>
                  <a:uLnTx/>
                  <a:uFillTx/>
                  <a:latin typeface="微軟正黑體" charset="0"/>
                  <a:ea typeface="微軟正黑體" charset="0"/>
                  <a:cs typeface="微軟正黑體" charset="0"/>
                </a:rPr>
                <a:t>2.Health Care Platform</a:t>
              </a:r>
              <a:endParaRPr kumimoji="1" lang="zh-TW" altLang="en-US" sz="1200" b="1" i="0" u="none" strike="noStrike" kern="1200" cap="none" spc="0" normalizeH="0" baseline="0" noProof="0">
                <a:ln>
                  <a:noFill/>
                </a:ln>
                <a:solidFill>
                  <a:srgbClr val="FF3300"/>
                </a:solidFill>
                <a:effectLst/>
                <a:uLnTx/>
                <a:uFillTx/>
                <a:latin typeface="微軟正黑體" charset="0"/>
                <a:ea typeface="微軟正黑體" charset="0"/>
                <a:cs typeface="微軟正黑體" charset="0"/>
              </a:endParaRPr>
            </a:p>
          </p:txBody>
        </p:sp>
        <p:sp>
          <p:nvSpPr>
            <p:cNvPr id="472072" name="Text Box 8"/>
            <p:cNvSpPr txBox="1">
              <a:spLocks noChangeAspect="1" noChangeArrowheads="1"/>
            </p:cNvSpPr>
            <p:nvPr/>
          </p:nvSpPr>
          <p:spPr bwMode="auto">
            <a:xfrm>
              <a:off x="36" y="1344"/>
              <a:ext cx="1944" cy="523"/>
            </a:xfrm>
            <a:prstGeom prst="rect">
              <a:avLst/>
            </a:prstGeom>
            <a:noFill/>
            <a:ln w="9525" algn="ctr">
              <a:noFill/>
              <a:miter lim="800000"/>
              <a:headEnd/>
              <a:tailEnd/>
            </a:ln>
            <a:effec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1" i="0" u="none" strike="noStrike" kern="1200" cap="none" spc="0" normalizeH="0" baseline="0" noProof="0">
                  <a:ln>
                    <a:noFill/>
                  </a:ln>
                  <a:solidFill>
                    <a:srgbClr val="A50021"/>
                  </a:solidFill>
                  <a:effectLst>
                    <a:outerShdw blurRad="38100" dist="38100" dir="2700000" algn="tl">
                      <a:srgbClr val="DDDDDD"/>
                    </a:outerShdw>
                  </a:effectLst>
                  <a:uLnTx/>
                  <a:uFillTx/>
                  <a:latin typeface="微軟正黑體" charset="0"/>
                  <a:ea typeface="微軟正黑體" charset="0"/>
                  <a:cs typeface="微軟正黑體" charset="0"/>
                </a:rPr>
                <a:t>System Cloud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1" i="0" u="none" strike="noStrike" kern="1200" cap="none" spc="0" normalizeH="0" baseline="0" noProof="0">
                  <a:ln>
                    <a:noFill/>
                  </a:ln>
                  <a:solidFill>
                    <a:srgbClr val="A50021"/>
                  </a:solidFill>
                  <a:effectLst>
                    <a:outerShdw blurRad="38100" dist="38100" dir="2700000" algn="tl">
                      <a:srgbClr val="DDDDDD"/>
                    </a:outerShdw>
                  </a:effectLst>
                  <a:uLnTx/>
                  <a:uFillTx/>
                  <a:latin typeface="微軟正黑體" charset="0"/>
                  <a:ea typeface="微軟正黑體" charset="0"/>
                  <a:cs typeface="微軟正黑體" charset="0"/>
                </a:rPr>
                <a:t>Call Center in SECOM</a:t>
              </a:r>
              <a:endParaRPr kumimoji="1" lang="zh-TW" altLang="en-US" sz="2400" b="1" i="0" u="none" strike="noStrike" kern="1200" cap="none" spc="0" normalizeH="0" baseline="0" noProof="0">
                <a:ln>
                  <a:noFill/>
                </a:ln>
                <a:solidFill>
                  <a:srgbClr val="A50021"/>
                </a:solidFill>
                <a:effectLst>
                  <a:outerShdw blurRad="38100" dist="38100" dir="2700000" algn="tl">
                    <a:srgbClr val="DDDDDD"/>
                  </a:outerShdw>
                </a:effectLst>
                <a:uLnTx/>
                <a:uFillTx/>
                <a:latin typeface="微軟正黑體" charset="0"/>
                <a:ea typeface="微軟正黑體" charset="0"/>
                <a:cs typeface="微軟正黑體" charset="0"/>
              </a:endParaRPr>
            </a:p>
          </p:txBody>
        </p:sp>
        <p:grpSp>
          <p:nvGrpSpPr>
            <p:cNvPr id="42089" name="Group 9"/>
            <p:cNvGrpSpPr>
              <a:grpSpLocks noChangeAspect="1"/>
            </p:cNvGrpSpPr>
            <p:nvPr/>
          </p:nvGrpSpPr>
          <p:grpSpPr bwMode="auto">
            <a:xfrm>
              <a:off x="469" y="1801"/>
              <a:ext cx="427" cy="292"/>
              <a:chOff x="1536" y="3504"/>
              <a:chExt cx="753" cy="421"/>
            </a:xfrm>
          </p:grpSpPr>
          <p:pic>
            <p:nvPicPr>
              <p:cNvPr id="42092"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6" y="3664"/>
                <a:ext cx="753"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2093" name="Group 11"/>
              <p:cNvGrpSpPr>
                <a:grpSpLocks noChangeAspect="1"/>
              </p:cNvGrpSpPr>
              <p:nvPr/>
            </p:nvGrpSpPr>
            <p:grpSpPr bwMode="auto">
              <a:xfrm>
                <a:off x="1995" y="3594"/>
                <a:ext cx="224" cy="267"/>
                <a:chOff x="3439" y="865"/>
                <a:chExt cx="442" cy="589"/>
              </a:xfrm>
            </p:grpSpPr>
            <p:sp>
              <p:nvSpPr>
                <p:cNvPr id="42095" name="AutoShape 12"/>
                <p:cNvSpPr>
                  <a:spLocks noChangeAspect="1" noChangeArrowheads="1"/>
                </p:cNvSpPr>
                <p:nvPr/>
              </p:nvSpPr>
              <p:spPr bwMode="auto">
                <a:xfrm>
                  <a:off x="3439" y="865"/>
                  <a:ext cx="326" cy="389"/>
                </a:xfrm>
                <a:prstGeom prst="can">
                  <a:avLst>
                    <a:gd name="adj" fmla="val 24009"/>
                  </a:avLst>
                </a:prstGeom>
                <a:gradFill rotWithShape="0">
                  <a:gsLst>
                    <a:gs pos="0">
                      <a:srgbClr val="000000"/>
                    </a:gs>
                    <a:gs pos="50000">
                      <a:srgbClr val="333333"/>
                    </a:gs>
                    <a:gs pos="100000">
                      <a:srgbClr val="000000"/>
                    </a:gs>
                  </a:gsLst>
                  <a:lin ang="0" scaled="1"/>
                </a:gra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lIns="0" tIns="0" rIns="0" bIns="0"/>
                <a:lstStyle/>
                <a:p>
                  <a:pPr marL="0" marR="0" lvl="0" indent="0" algn="ctr" defTabSz="914400" rtl="0" eaLnBrk="0" fontAlgn="base" latinLnBrk="0" hangingPunct="0">
                    <a:lnSpc>
                      <a:spcPct val="100000"/>
                    </a:lnSpc>
                    <a:spcBef>
                      <a:spcPct val="30000"/>
                    </a:spcBef>
                    <a:spcAft>
                      <a:spcPct val="0"/>
                    </a:spcAft>
                    <a:buClr>
                      <a:srgbClr val="09213B"/>
                    </a:buClr>
                    <a:buSzPct val="75000"/>
                    <a:buFont typeface="標楷體" charset="0"/>
                    <a:buNone/>
                    <a:tabLst/>
                    <a:defRPr/>
                  </a:pPr>
                  <a:endParaRPr kumimoji="0"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endParaRPr>
                </a:p>
              </p:txBody>
            </p:sp>
            <p:sp>
              <p:nvSpPr>
                <p:cNvPr id="42096" name="AutoShape 13"/>
                <p:cNvSpPr>
                  <a:spLocks noChangeAspect="1" noChangeArrowheads="1"/>
                </p:cNvSpPr>
                <p:nvPr/>
              </p:nvSpPr>
              <p:spPr bwMode="auto">
                <a:xfrm>
                  <a:off x="3556" y="1065"/>
                  <a:ext cx="325" cy="389"/>
                </a:xfrm>
                <a:prstGeom prst="can">
                  <a:avLst>
                    <a:gd name="adj" fmla="val 24083"/>
                  </a:avLst>
                </a:prstGeom>
                <a:gradFill rotWithShape="0">
                  <a:gsLst>
                    <a:gs pos="0">
                      <a:srgbClr val="000000"/>
                    </a:gs>
                    <a:gs pos="50000">
                      <a:srgbClr val="333333"/>
                    </a:gs>
                    <a:gs pos="100000">
                      <a:srgbClr val="000000"/>
                    </a:gs>
                  </a:gsLst>
                  <a:lin ang="0" scaled="1"/>
                </a:gra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lIns="0" tIns="0" rIns="0" bIns="0"/>
                <a:lstStyle/>
                <a:p>
                  <a:pPr marL="0" marR="0" lvl="0" indent="0" algn="ctr" defTabSz="914400" rtl="0" eaLnBrk="0" fontAlgn="base" latinLnBrk="0" hangingPunct="0">
                    <a:lnSpc>
                      <a:spcPct val="100000"/>
                    </a:lnSpc>
                    <a:spcBef>
                      <a:spcPct val="30000"/>
                    </a:spcBef>
                    <a:spcAft>
                      <a:spcPct val="0"/>
                    </a:spcAft>
                    <a:buClr>
                      <a:srgbClr val="09213B"/>
                    </a:buClr>
                    <a:buSzPct val="75000"/>
                    <a:buFont typeface="標楷體" charset="0"/>
                    <a:buNone/>
                    <a:tabLst/>
                    <a:defRPr/>
                  </a:pPr>
                  <a:endParaRPr kumimoji="0"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endParaRPr>
                </a:p>
              </p:txBody>
            </p:sp>
          </p:grpSp>
          <p:pic>
            <p:nvPicPr>
              <p:cNvPr id="42094" name="Picture 14" descr="compaq proliant 7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4" y="3504"/>
                <a:ext cx="375"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42090" name="AutoShape 15"/>
            <p:cNvCxnSpPr>
              <a:cxnSpLocks noChangeShapeType="1"/>
            </p:cNvCxnSpPr>
            <p:nvPr/>
          </p:nvCxnSpPr>
          <p:spPr bwMode="auto">
            <a:xfrm flipV="1">
              <a:off x="890" y="1879"/>
              <a:ext cx="139" cy="152"/>
            </a:xfrm>
            <a:prstGeom prst="bentConnector3">
              <a:avLst>
                <a:gd name="adj1" fmla="val 49639"/>
              </a:avLst>
            </a:prstGeom>
            <a:noFill/>
            <a:ln w="28575">
              <a:solidFill>
                <a:srgbClr val="FF9900"/>
              </a:solidFill>
              <a:miter lim="800000"/>
              <a:headEnd/>
              <a:tailEnd/>
            </a:ln>
            <a:extLst>
              <a:ext uri="{909E8E84-426E-40dd-AFC4-6F175D3DCCD1}">
                <a14:hiddenFill xmlns:a14="http://schemas.microsoft.com/office/drawing/2010/main" xmlns="">
                  <a:noFill/>
                </a14:hiddenFill>
              </a:ext>
            </a:extLst>
          </p:spPr>
        </p:cxnSp>
        <p:pic>
          <p:nvPicPr>
            <p:cNvPr id="42091" name="Picture 9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1" y="1720"/>
              <a:ext cx="421" cy="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183" name="AutoShape 17"/>
          <p:cNvSpPr>
            <a:spLocks noChangeArrowheads="1"/>
          </p:cNvSpPr>
          <p:nvPr/>
        </p:nvSpPr>
        <p:spPr bwMode="auto">
          <a:xfrm>
            <a:off x="1870473" y="849315"/>
            <a:ext cx="3508375" cy="574675"/>
          </a:xfrm>
          <a:prstGeom prst="chevron">
            <a:avLst>
              <a:gd name="adj" fmla="val 140884"/>
            </a:avLst>
          </a:prstGeom>
          <a:solidFill>
            <a:srgbClr val="99CCFF"/>
          </a:solidFill>
          <a:ln w="28575">
            <a:solidFill>
              <a:srgbClr val="333399"/>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1" i="0" u="none" strike="noStrike" kern="1200" cap="none" spc="0" normalizeH="0" baseline="0" noProof="0">
                <a:ln>
                  <a:noFill/>
                </a:ln>
                <a:solidFill>
                  <a:prstClr val="black"/>
                </a:solidFill>
                <a:effectLst/>
                <a:uLnTx/>
                <a:uFillTx/>
                <a:latin typeface="Times New Roman" charset="0"/>
                <a:ea typeface="新細明體" charset="0"/>
              </a:rPr>
              <a:t>Service Team(B)</a:t>
            </a:r>
          </a:p>
        </p:txBody>
      </p:sp>
      <p:sp>
        <p:nvSpPr>
          <p:cNvPr id="7184" name="AutoShape 18"/>
          <p:cNvSpPr>
            <a:spLocks noChangeArrowheads="1"/>
          </p:cNvSpPr>
          <p:nvPr/>
        </p:nvSpPr>
        <p:spPr bwMode="auto">
          <a:xfrm>
            <a:off x="4520672" y="849315"/>
            <a:ext cx="3508375" cy="574675"/>
          </a:xfrm>
          <a:prstGeom prst="chevron">
            <a:avLst>
              <a:gd name="adj" fmla="val 140884"/>
            </a:avLst>
          </a:prstGeom>
          <a:solidFill>
            <a:srgbClr val="FF9966"/>
          </a:solidFill>
          <a:ln w="28575">
            <a:solidFill>
              <a:srgbClr val="99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000" b="1" i="0" u="none" strike="noStrike" kern="1200" cap="none" spc="0" normalizeH="0" baseline="0" noProof="0">
                <a:ln>
                  <a:noFill/>
                </a:ln>
                <a:solidFill>
                  <a:prstClr val="black"/>
                </a:solidFill>
                <a:effectLst/>
                <a:uLnTx/>
                <a:uFillTx/>
                <a:latin typeface="Times New Roman" charset="0"/>
                <a:ea typeface="新細明體" charset="0"/>
              </a:rPr>
              <a:t>Community(B)</a:t>
            </a:r>
          </a:p>
        </p:txBody>
      </p:sp>
      <p:sp>
        <p:nvSpPr>
          <p:cNvPr id="472085" name="Text Box 21"/>
          <p:cNvSpPr txBox="1">
            <a:spLocks noChangeArrowheads="1"/>
          </p:cNvSpPr>
          <p:nvPr/>
        </p:nvSpPr>
        <p:spPr bwMode="auto">
          <a:xfrm>
            <a:off x="2066529" y="152400"/>
            <a:ext cx="8058944" cy="584200"/>
          </a:xfrm>
          <a:prstGeom prst="rect">
            <a:avLst/>
          </a:prstGeom>
          <a:noFill/>
          <a:ln w="9525" algn="ctr">
            <a:noFill/>
            <a:miter lim="800000"/>
            <a:headEnd/>
            <a:tailEnd/>
          </a:ln>
          <a:effectLst/>
        </p:spPr>
        <p:txBody>
          <a:bodyPr>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zh-TW" sz="3200" b="1" i="0" u="none" strike="noStrike" kern="1200" cap="none" spc="0" normalizeH="0" baseline="0" noProof="0">
                <a:ln>
                  <a:noFill/>
                </a:ln>
                <a:solidFill>
                  <a:prstClr val="black"/>
                </a:solidFill>
                <a:effectLst>
                  <a:outerShdw blurRad="38100" dist="38100" dir="2700000" algn="tl">
                    <a:srgbClr val="DDDDDD"/>
                  </a:outerShdw>
                </a:effectLst>
                <a:uLnTx/>
                <a:uFillTx/>
                <a:latin typeface="微軟正黑體" charset="0"/>
                <a:ea typeface="微軟正黑體" charset="0"/>
                <a:cs typeface="微軟正黑體" charset="0"/>
              </a:rPr>
              <a:t>E-Health Platform for Living lab </a:t>
            </a:r>
            <a:endParaRPr kumimoji="1" lang="zh-TW" altLang="en-US" sz="3200" b="1" i="0" u="none" strike="noStrike" kern="1200" cap="none" spc="0" normalizeH="0" baseline="0" noProof="0">
              <a:ln>
                <a:noFill/>
              </a:ln>
              <a:solidFill>
                <a:prstClr val="black"/>
              </a:solidFill>
              <a:effectLst>
                <a:outerShdw blurRad="38100" dist="38100" dir="2700000" algn="tl">
                  <a:srgbClr val="DDDDDD"/>
                </a:outerShdw>
              </a:effectLst>
              <a:uLnTx/>
              <a:uFillTx/>
              <a:latin typeface="微軟正黑體" charset="0"/>
              <a:ea typeface="微軟正黑體" charset="0"/>
              <a:cs typeface="微軟正黑體" charset="0"/>
            </a:endParaRPr>
          </a:p>
        </p:txBody>
      </p:sp>
      <p:sp>
        <p:nvSpPr>
          <p:cNvPr id="472066" name="Cloud"/>
          <p:cNvSpPr>
            <a:spLocks noChangeAspect="1" noEditPoints="1" noChangeArrowheads="1"/>
          </p:cNvSpPr>
          <p:nvPr/>
        </p:nvSpPr>
        <p:spPr bwMode="auto">
          <a:xfrm>
            <a:off x="5122599" y="1897065"/>
            <a:ext cx="2887531" cy="1425575"/>
          </a:xfrm>
          <a:custGeom>
            <a:avLst/>
            <a:gdLst>
              <a:gd name="T0" fmla="*/ 8268 w 21600"/>
              <a:gd name="T1" fmla="*/ 713582 h 21600"/>
              <a:gd name="T2" fmla="*/ 1332707 w 21600"/>
              <a:gd name="T3" fmla="*/ 1425643 h 21600"/>
              <a:gd name="T4" fmla="*/ 2663192 w 21600"/>
              <a:gd name="T5" fmla="*/ 713582 h 21600"/>
              <a:gd name="T6" fmla="*/ 1332707 w 21600"/>
              <a:gd name="T7" fmla="*/ 81599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C0C0C0"/>
              </a:gs>
              <a:gs pos="100000">
                <a:srgbClr val="DDDDDD"/>
              </a:gs>
            </a:gsLst>
            <a:lin ang="2700000" scaled="1"/>
          </a:gradFill>
          <a:ln>
            <a:noFill/>
          </a:ln>
          <a:effectLst>
            <a:outerShdw blurRad="63500"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1990" name="Oval 3"/>
          <p:cNvSpPr>
            <a:spLocks noChangeArrowheads="1"/>
          </p:cNvSpPr>
          <p:nvPr/>
        </p:nvSpPr>
        <p:spPr bwMode="auto">
          <a:xfrm>
            <a:off x="5421842" y="2074863"/>
            <a:ext cx="2120504" cy="990600"/>
          </a:xfrm>
          <a:prstGeom prst="ellipse">
            <a:avLst/>
          </a:prstGeom>
          <a:gradFill rotWithShape="1">
            <a:gsLst>
              <a:gs pos="0">
                <a:srgbClr val="FFFF66"/>
              </a:gs>
              <a:gs pos="100000">
                <a:srgbClr val="FFFF99"/>
              </a:gs>
            </a:gsLst>
            <a:lin ang="5400000" scaled="1"/>
          </a:gradFill>
          <a:ln w="9525">
            <a:solidFill>
              <a:schemeClr val="bg2"/>
            </a:solidFill>
            <a:round/>
            <a:headEnd/>
            <a:tailEnd/>
          </a:ln>
          <a:effectLst>
            <a:outerShdw dist="52363" dir="4557825" algn="ctr" rotWithShape="0">
              <a:schemeClr val="bg2"/>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400" b="1" i="0" u="none" strike="noStrike" kern="1200" cap="none" spc="0" normalizeH="0" baseline="0" noProof="0">
                <a:ln>
                  <a:noFill/>
                </a:ln>
                <a:solidFill>
                  <a:prstClr val="black"/>
                </a:solidFill>
                <a:effectLst/>
                <a:uLnTx/>
                <a:uFillTx/>
                <a:latin typeface="Times New Roman" charset="0"/>
                <a:ea typeface="新細明體" charset="0"/>
              </a:rPr>
              <a:t>Jin-yue Community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Times New Roman" charset="0"/>
                <a:ea typeface="新細明體" charset="0"/>
              </a:rPr>
              <a:t>Development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1" i="0" u="none" strike="noStrike" kern="1200" cap="none" spc="0" normalizeH="0" baseline="0" noProof="0">
                <a:ln>
                  <a:noFill/>
                </a:ln>
                <a:solidFill>
                  <a:prstClr val="black"/>
                </a:solidFill>
                <a:effectLst/>
                <a:uLnTx/>
                <a:uFillTx/>
                <a:latin typeface="Times New Roman" charset="0"/>
                <a:ea typeface="新細明體" charset="0"/>
              </a:rPr>
              <a:t>Association</a:t>
            </a:r>
            <a:endParaRPr kumimoji="0" lang="zh-TW" altLang="en-US" sz="1400" b="1"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72068" name="Rectangle 4"/>
          <p:cNvSpPr>
            <a:spLocks noChangeArrowheads="1"/>
          </p:cNvSpPr>
          <p:nvPr/>
        </p:nvSpPr>
        <p:spPr bwMode="auto">
          <a:xfrm>
            <a:off x="8273257" y="4087813"/>
            <a:ext cx="77391" cy="431800"/>
          </a:xfrm>
          <a:prstGeom prst="rect">
            <a:avLst/>
          </a:prstGeom>
          <a:solidFill>
            <a:srgbClr val="FFFFFF"/>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72086" name="Text Box 22"/>
          <p:cNvSpPr txBox="1">
            <a:spLocks noChangeAspect="1" noChangeArrowheads="1"/>
          </p:cNvSpPr>
          <p:nvPr/>
        </p:nvSpPr>
        <p:spPr bwMode="auto">
          <a:xfrm>
            <a:off x="4993078" y="1581152"/>
            <a:ext cx="2964274" cy="830997"/>
          </a:xfrm>
          <a:prstGeom prst="rect">
            <a:avLst/>
          </a:prstGeom>
          <a:noFill/>
          <a:ln w="9525" algn="ctr">
            <a:noFill/>
            <a:miter lim="800000"/>
            <a:headEnd/>
            <a:tailEnd/>
          </a:ln>
          <a:effectLst/>
        </p:spPr>
        <p:txBody>
          <a:bodyPr wrap="none">
            <a:spAutoFit/>
          </a:bodyPr>
          <a:lstStyle>
            <a:lvl1pPr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1" i="0" u="none" strike="noStrike" kern="1200" cap="none" spc="0" normalizeH="0" baseline="0" noProof="0">
                <a:ln>
                  <a:noFill/>
                </a:ln>
                <a:solidFill>
                  <a:srgbClr val="A50021"/>
                </a:solidFill>
                <a:effectLst>
                  <a:outerShdw blurRad="38100" dist="38100" dir="2700000" algn="tl">
                    <a:srgbClr val="DDDDDD"/>
                  </a:outerShdw>
                </a:effectLst>
                <a:uLnTx/>
                <a:uFillTx/>
                <a:latin typeface="微軟正黑體" charset="0"/>
                <a:ea typeface="微軟正黑體" charset="0"/>
                <a:cs typeface="微軟正黑體" charset="0"/>
              </a:rPr>
              <a:t>Autonomous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1" i="0" u="none" strike="noStrike" kern="1200" cap="none" spc="0" normalizeH="0" baseline="0" noProof="0">
                <a:ln>
                  <a:noFill/>
                </a:ln>
                <a:solidFill>
                  <a:srgbClr val="A50021"/>
                </a:solidFill>
                <a:effectLst>
                  <a:outerShdw blurRad="38100" dist="38100" dir="2700000" algn="tl">
                    <a:srgbClr val="DDDDDD"/>
                  </a:outerShdw>
                </a:effectLst>
                <a:uLnTx/>
                <a:uFillTx/>
                <a:latin typeface="微軟正黑體" charset="0"/>
                <a:ea typeface="微軟正黑體" charset="0"/>
                <a:cs typeface="微軟正黑體" charset="0"/>
              </a:rPr>
              <a:t>Community Cloud </a:t>
            </a:r>
            <a:endParaRPr kumimoji="1" lang="zh-TW" altLang="en-US" sz="2400" b="1" i="0" u="none" strike="noStrike" kern="1200" cap="none" spc="0" normalizeH="0" baseline="0" noProof="0">
              <a:ln>
                <a:noFill/>
              </a:ln>
              <a:solidFill>
                <a:srgbClr val="A50021"/>
              </a:solidFill>
              <a:effectLst>
                <a:outerShdw blurRad="38100" dist="38100" dir="2700000" algn="tl">
                  <a:srgbClr val="DDDDDD"/>
                </a:outerShdw>
              </a:effectLst>
              <a:uLnTx/>
              <a:uFillTx/>
              <a:latin typeface="微軟正黑體" charset="0"/>
              <a:ea typeface="微軟正黑體" charset="0"/>
              <a:cs typeface="微軟正黑體" charset="0"/>
            </a:endParaRPr>
          </a:p>
        </p:txBody>
      </p:sp>
      <p:sp>
        <p:nvSpPr>
          <p:cNvPr id="472087" name="Line 23"/>
          <p:cNvSpPr>
            <a:spLocks noChangeShapeType="1"/>
          </p:cNvSpPr>
          <p:nvPr/>
        </p:nvSpPr>
        <p:spPr bwMode="auto">
          <a:xfrm flipV="1">
            <a:off x="5719367" y="3681415"/>
            <a:ext cx="220133" cy="395287"/>
          </a:xfrm>
          <a:prstGeom prst="line">
            <a:avLst/>
          </a:prstGeom>
          <a:noFill/>
          <a:ln w="38100">
            <a:solidFill>
              <a:srgbClr val="FF0000"/>
            </a:solidFill>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72088" name="Line 24"/>
          <p:cNvSpPr>
            <a:spLocks noChangeShapeType="1"/>
          </p:cNvSpPr>
          <p:nvPr/>
        </p:nvSpPr>
        <p:spPr bwMode="auto">
          <a:xfrm flipV="1">
            <a:off x="6448559" y="3732214"/>
            <a:ext cx="55033" cy="407987"/>
          </a:xfrm>
          <a:prstGeom prst="line">
            <a:avLst/>
          </a:prstGeom>
          <a:noFill/>
          <a:ln w="38100">
            <a:solidFill>
              <a:srgbClr val="FF0000"/>
            </a:solidFill>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72089" name="Line 25"/>
          <p:cNvSpPr>
            <a:spLocks noChangeShapeType="1"/>
          </p:cNvSpPr>
          <p:nvPr/>
        </p:nvSpPr>
        <p:spPr bwMode="auto">
          <a:xfrm flipH="1" flipV="1">
            <a:off x="6985133" y="3757615"/>
            <a:ext cx="96308" cy="407987"/>
          </a:xfrm>
          <a:prstGeom prst="line">
            <a:avLst/>
          </a:prstGeom>
          <a:noFill/>
          <a:ln w="38100">
            <a:solidFill>
              <a:srgbClr val="FF0000"/>
            </a:solidFill>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72090" name="Line 26"/>
          <p:cNvSpPr>
            <a:spLocks noChangeShapeType="1"/>
          </p:cNvSpPr>
          <p:nvPr/>
        </p:nvSpPr>
        <p:spPr bwMode="auto">
          <a:xfrm flipH="1" flipV="1">
            <a:off x="7700567" y="3630615"/>
            <a:ext cx="206375" cy="357187"/>
          </a:xfrm>
          <a:prstGeom prst="line">
            <a:avLst/>
          </a:prstGeom>
          <a:noFill/>
          <a:ln w="38100">
            <a:solidFill>
              <a:srgbClr val="FF0000"/>
            </a:solidFill>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1997" name="Oval 27"/>
          <p:cNvSpPr>
            <a:spLocks noChangeArrowheads="1"/>
          </p:cNvSpPr>
          <p:nvPr/>
        </p:nvSpPr>
        <p:spPr bwMode="auto">
          <a:xfrm rot="708805">
            <a:off x="5060687" y="3973515"/>
            <a:ext cx="732631" cy="376237"/>
          </a:xfrm>
          <a:prstGeom prst="ellipse">
            <a:avLst/>
          </a:prstGeom>
          <a:solidFill>
            <a:srgbClr val="FFCC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prstClr val="black"/>
                </a:solidFill>
                <a:effectLst/>
                <a:uLnTx/>
                <a:uFillTx/>
                <a:latin typeface="Times New Roman" charset="0"/>
                <a:ea typeface="微軟正黑體" charset="0"/>
                <a:cs typeface="微軟正黑體" charset="0"/>
              </a:rPr>
              <a:t>Leader</a:t>
            </a:r>
            <a:endParaRPr kumimoji="1" lang="zh-TW" altLang="en-US" sz="1600" b="1" i="0" u="none" strike="noStrike" kern="1200" cap="none" spc="0" normalizeH="0" baseline="0" noProof="0">
              <a:ln>
                <a:noFill/>
              </a:ln>
              <a:solidFill>
                <a:prstClr val="black"/>
              </a:solidFill>
              <a:effectLst/>
              <a:uLnTx/>
              <a:uFillTx/>
              <a:latin typeface="Times New Roman" charset="0"/>
              <a:ea typeface="微軟正黑體" charset="0"/>
              <a:cs typeface="微軟正黑體" charset="0"/>
            </a:endParaRPr>
          </a:p>
        </p:txBody>
      </p:sp>
      <p:sp>
        <p:nvSpPr>
          <p:cNvPr id="41998" name="Oval 28"/>
          <p:cNvSpPr>
            <a:spLocks noChangeArrowheads="1"/>
          </p:cNvSpPr>
          <p:nvPr/>
        </p:nvSpPr>
        <p:spPr bwMode="auto">
          <a:xfrm rot="188415">
            <a:off x="5872429" y="4138615"/>
            <a:ext cx="732631" cy="376237"/>
          </a:xfrm>
          <a:prstGeom prst="ellipse">
            <a:avLst/>
          </a:prstGeom>
          <a:solidFill>
            <a:srgbClr val="FFCC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200" b="1" i="0" u="none" strike="noStrike" kern="1200" cap="none" spc="0" normalizeH="0" baseline="0" noProof="0">
                <a:ln>
                  <a:noFill/>
                </a:ln>
                <a:solidFill>
                  <a:prstClr val="black"/>
                </a:solidFill>
                <a:effectLst/>
                <a:uLnTx/>
                <a:uFillTx/>
                <a:latin typeface="Times New Roman" charset="0"/>
                <a:ea typeface="微軟正黑體" charset="0"/>
                <a:cs typeface="微軟正黑體" charset="0"/>
              </a:rPr>
              <a:t>Profes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200" b="1" i="0" u="none" strike="noStrike" kern="1200" cap="none" spc="0" normalizeH="0" baseline="0" noProof="0">
                <a:ln>
                  <a:noFill/>
                </a:ln>
                <a:solidFill>
                  <a:prstClr val="black"/>
                </a:solidFill>
                <a:effectLst/>
                <a:uLnTx/>
                <a:uFillTx/>
                <a:latin typeface="Times New Roman" charset="0"/>
                <a:ea typeface="微軟正黑體" charset="0"/>
                <a:cs typeface="微軟正黑體" charset="0"/>
              </a:rPr>
              <a:t>sional</a:t>
            </a:r>
            <a:endParaRPr kumimoji="1" lang="zh-TW" altLang="en-US" sz="1200" b="1" i="0" u="none" strike="noStrike" kern="1200" cap="none" spc="0" normalizeH="0" baseline="0" noProof="0">
              <a:ln>
                <a:noFill/>
              </a:ln>
              <a:solidFill>
                <a:prstClr val="black"/>
              </a:solidFill>
              <a:effectLst/>
              <a:uLnTx/>
              <a:uFillTx/>
              <a:latin typeface="Times New Roman" charset="0"/>
              <a:ea typeface="微軟正黑體" charset="0"/>
              <a:cs typeface="微軟正黑體" charset="0"/>
            </a:endParaRPr>
          </a:p>
        </p:txBody>
      </p:sp>
      <p:sp>
        <p:nvSpPr>
          <p:cNvPr id="41999" name="Oval 29"/>
          <p:cNvSpPr>
            <a:spLocks noChangeArrowheads="1"/>
          </p:cNvSpPr>
          <p:nvPr/>
        </p:nvSpPr>
        <p:spPr bwMode="auto">
          <a:xfrm rot="-962050">
            <a:off x="7482154" y="4037015"/>
            <a:ext cx="732631" cy="376237"/>
          </a:xfrm>
          <a:prstGeom prst="ellipse">
            <a:avLst/>
          </a:prstGeom>
          <a:solidFill>
            <a:srgbClr val="FFCC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900" b="1" i="0" u="none" strike="noStrike" kern="1200" cap="none" spc="0" normalizeH="0" baseline="0" noProof="0">
                <a:ln>
                  <a:noFill/>
                </a:ln>
                <a:solidFill>
                  <a:prstClr val="black"/>
                </a:solidFill>
                <a:effectLst/>
                <a:uLnTx/>
                <a:uFillTx/>
                <a:latin typeface="Times New Roman" charset="0"/>
                <a:ea typeface="微軟正黑體" charset="0"/>
                <a:cs typeface="微軟正黑體" charset="0"/>
              </a:rPr>
              <a:t>Voluntaries</a:t>
            </a:r>
            <a:endParaRPr kumimoji="1" lang="zh-TW" altLang="en-US" sz="900" b="1" i="0" u="none" strike="noStrike" kern="1200" cap="none" spc="0" normalizeH="0" baseline="0" noProof="0">
              <a:ln>
                <a:noFill/>
              </a:ln>
              <a:solidFill>
                <a:prstClr val="black"/>
              </a:solidFill>
              <a:effectLst/>
              <a:uLnTx/>
              <a:uFillTx/>
              <a:latin typeface="Times New Roman" charset="0"/>
              <a:ea typeface="微軟正黑體" charset="0"/>
              <a:cs typeface="微軟正黑體" charset="0"/>
            </a:endParaRPr>
          </a:p>
        </p:txBody>
      </p:sp>
      <p:sp>
        <p:nvSpPr>
          <p:cNvPr id="42000" name="Oval 30"/>
          <p:cNvSpPr>
            <a:spLocks noChangeArrowheads="1"/>
          </p:cNvSpPr>
          <p:nvPr/>
        </p:nvSpPr>
        <p:spPr bwMode="auto">
          <a:xfrm rot="-235356">
            <a:off x="6697929" y="4167190"/>
            <a:ext cx="732631" cy="377825"/>
          </a:xfrm>
          <a:prstGeom prst="ellipse">
            <a:avLst/>
          </a:prstGeom>
          <a:solidFill>
            <a:srgbClr val="FFCC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200" b="1" i="0" u="none" strike="noStrike" kern="1200" cap="none" spc="0" normalizeH="0" baseline="0" noProof="0">
                <a:ln>
                  <a:noFill/>
                </a:ln>
                <a:solidFill>
                  <a:prstClr val="black"/>
                </a:solidFill>
                <a:effectLst/>
                <a:uLnTx/>
                <a:uFillTx/>
                <a:latin typeface="Times New Roman" charset="0"/>
                <a:ea typeface="微軟正黑體" charset="0"/>
                <a:cs typeface="微軟正黑體" charset="0"/>
              </a:rPr>
              <a:t>residents</a:t>
            </a:r>
            <a:endParaRPr kumimoji="1" lang="zh-TW" altLang="en-US" sz="1200" b="1" i="0" u="none" strike="noStrike" kern="1200" cap="none" spc="0" normalizeH="0" baseline="0" noProof="0">
              <a:ln>
                <a:noFill/>
              </a:ln>
              <a:solidFill>
                <a:prstClr val="black"/>
              </a:solidFill>
              <a:effectLst/>
              <a:uLnTx/>
              <a:uFillTx/>
              <a:latin typeface="Times New Roman" charset="0"/>
              <a:ea typeface="微軟正黑體" charset="0"/>
              <a:cs typeface="微軟正黑體" charset="0"/>
            </a:endParaRPr>
          </a:p>
        </p:txBody>
      </p:sp>
      <p:grpSp>
        <p:nvGrpSpPr>
          <p:cNvPr id="42001" name="Group 42"/>
          <p:cNvGrpSpPr>
            <a:grpSpLocks/>
          </p:cNvGrpSpPr>
          <p:nvPr/>
        </p:nvGrpSpPr>
        <p:grpSpPr bwMode="auto">
          <a:xfrm>
            <a:off x="5738285" y="3073402"/>
            <a:ext cx="1931327" cy="773113"/>
            <a:chOff x="1440" y="3288"/>
            <a:chExt cx="785" cy="536"/>
          </a:xfrm>
        </p:grpSpPr>
        <p:grpSp>
          <p:nvGrpSpPr>
            <p:cNvPr id="42048" name="Group 43"/>
            <p:cNvGrpSpPr>
              <a:grpSpLocks/>
            </p:cNvGrpSpPr>
            <p:nvPr/>
          </p:nvGrpSpPr>
          <p:grpSpPr bwMode="auto">
            <a:xfrm>
              <a:off x="1489" y="3288"/>
              <a:ext cx="642" cy="124"/>
              <a:chOff x="1413" y="2688"/>
              <a:chExt cx="367" cy="69"/>
            </a:xfrm>
          </p:grpSpPr>
          <p:sp>
            <p:nvSpPr>
              <p:cNvPr id="42073" name="Freeform 44"/>
              <p:cNvSpPr>
                <a:spLocks/>
              </p:cNvSpPr>
              <p:nvPr/>
            </p:nvSpPr>
            <p:spPr bwMode="auto">
              <a:xfrm>
                <a:off x="1446" y="2702"/>
                <a:ext cx="8" cy="45"/>
              </a:xfrm>
              <a:custGeom>
                <a:avLst/>
                <a:gdLst>
                  <a:gd name="T0" fmla="*/ 0 w 67"/>
                  <a:gd name="T1" fmla="*/ 0 h 316"/>
                  <a:gd name="T2" fmla="*/ 0 w 67"/>
                  <a:gd name="T3" fmla="*/ 0 h 316"/>
                  <a:gd name="T4" fmla="*/ 0 w 67"/>
                  <a:gd name="T5" fmla="*/ 0 h 316"/>
                  <a:gd name="T6" fmla="*/ 0 w 67"/>
                  <a:gd name="T7" fmla="*/ 0 h 316"/>
                  <a:gd name="T8" fmla="*/ 0 w 67"/>
                  <a:gd name="T9" fmla="*/ 0 h 316"/>
                  <a:gd name="T10" fmla="*/ 0 w 67"/>
                  <a:gd name="T11" fmla="*/ 0 h 316"/>
                  <a:gd name="T12" fmla="*/ 0 w 67"/>
                  <a:gd name="T13" fmla="*/ 0 h 316"/>
                  <a:gd name="T14" fmla="*/ 0 w 67"/>
                  <a:gd name="T15" fmla="*/ 0 h 316"/>
                  <a:gd name="T16" fmla="*/ 0 w 67"/>
                  <a:gd name="T17" fmla="*/ 0 h 316"/>
                  <a:gd name="T18" fmla="*/ 0 w 67"/>
                  <a:gd name="T19" fmla="*/ 0 h 316"/>
                  <a:gd name="T20" fmla="*/ 0 w 67"/>
                  <a:gd name="T21" fmla="*/ 0 h 316"/>
                  <a:gd name="T22" fmla="*/ 0 w 67"/>
                  <a:gd name="T23" fmla="*/ 0 h 316"/>
                  <a:gd name="T24" fmla="*/ 0 w 67"/>
                  <a:gd name="T25" fmla="*/ 0 h 316"/>
                  <a:gd name="T26" fmla="*/ 0 w 67"/>
                  <a:gd name="T27" fmla="*/ 0 h 316"/>
                  <a:gd name="T28" fmla="*/ 0 w 67"/>
                  <a:gd name="T29" fmla="*/ 0 h 316"/>
                  <a:gd name="T30" fmla="*/ 0 w 67"/>
                  <a:gd name="T31" fmla="*/ 0 h 316"/>
                  <a:gd name="T32" fmla="*/ 0 w 67"/>
                  <a:gd name="T33" fmla="*/ 0 h 316"/>
                  <a:gd name="T34" fmla="*/ 0 w 67"/>
                  <a:gd name="T35" fmla="*/ 0 h 316"/>
                  <a:gd name="T36" fmla="*/ 0 w 67"/>
                  <a:gd name="T37" fmla="*/ 0 h 316"/>
                  <a:gd name="T38" fmla="*/ 0 w 67"/>
                  <a:gd name="T39" fmla="*/ 0 h 316"/>
                  <a:gd name="T40" fmla="*/ 0 w 67"/>
                  <a:gd name="T41" fmla="*/ 0 h 316"/>
                  <a:gd name="T42" fmla="*/ 0 w 67"/>
                  <a:gd name="T43" fmla="*/ 0 h 316"/>
                  <a:gd name="T44" fmla="*/ 0 w 67"/>
                  <a:gd name="T45" fmla="*/ 0 h 316"/>
                  <a:gd name="T46" fmla="*/ 0 w 67"/>
                  <a:gd name="T47" fmla="*/ 0 h 316"/>
                  <a:gd name="T48" fmla="*/ 0 w 67"/>
                  <a:gd name="T49" fmla="*/ 0 h 316"/>
                  <a:gd name="T50" fmla="*/ 0 w 67"/>
                  <a:gd name="T51" fmla="*/ 0 h 316"/>
                  <a:gd name="T52" fmla="*/ 0 w 67"/>
                  <a:gd name="T53" fmla="*/ 0 h 316"/>
                  <a:gd name="T54" fmla="*/ 0 w 67"/>
                  <a:gd name="T55" fmla="*/ 0 h 316"/>
                  <a:gd name="T56" fmla="*/ 0 w 67"/>
                  <a:gd name="T57" fmla="*/ 0 h 316"/>
                  <a:gd name="T58" fmla="*/ 0 w 67"/>
                  <a:gd name="T59" fmla="*/ 0 h 316"/>
                  <a:gd name="T60" fmla="*/ 0 w 67"/>
                  <a:gd name="T61" fmla="*/ 0 h 316"/>
                  <a:gd name="T62" fmla="*/ 0 w 67"/>
                  <a:gd name="T63" fmla="*/ 0 h 316"/>
                  <a:gd name="T64" fmla="*/ 0 w 67"/>
                  <a:gd name="T65" fmla="*/ 0 h 316"/>
                  <a:gd name="T66" fmla="*/ 0 w 67"/>
                  <a:gd name="T67" fmla="*/ 0 h 316"/>
                  <a:gd name="T68" fmla="*/ 0 w 67"/>
                  <a:gd name="T69" fmla="*/ 0 h 316"/>
                  <a:gd name="T70" fmla="*/ 0 w 67"/>
                  <a:gd name="T71" fmla="*/ 0 h 316"/>
                  <a:gd name="T72" fmla="*/ 0 w 67"/>
                  <a:gd name="T73" fmla="*/ 0 h 316"/>
                  <a:gd name="T74" fmla="*/ 0 w 67"/>
                  <a:gd name="T75" fmla="*/ 0 h 316"/>
                  <a:gd name="T76" fmla="*/ 0 w 67"/>
                  <a:gd name="T77" fmla="*/ 0 h 316"/>
                  <a:gd name="T78" fmla="*/ 0 w 67"/>
                  <a:gd name="T79" fmla="*/ 0 h 316"/>
                  <a:gd name="T80" fmla="*/ 0 w 67"/>
                  <a:gd name="T81" fmla="*/ 0 h 316"/>
                  <a:gd name="T82" fmla="*/ 0 w 67"/>
                  <a:gd name="T83" fmla="*/ 0 h 316"/>
                  <a:gd name="T84" fmla="*/ 0 w 67"/>
                  <a:gd name="T85" fmla="*/ 0 h 316"/>
                  <a:gd name="T86" fmla="*/ 0 w 67"/>
                  <a:gd name="T87" fmla="*/ 0 h 316"/>
                  <a:gd name="T88" fmla="*/ 0 w 67"/>
                  <a:gd name="T89" fmla="*/ 0 h 316"/>
                  <a:gd name="T90" fmla="*/ 0 w 67"/>
                  <a:gd name="T91" fmla="*/ 0 h 316"/>
                  <a:gd name="T92" fmla="*/ 0 w 67"/>
                  <a:gd name="T93" fmla="*/ 0 h 316"/>
                  <a:gd name="T94" fmla="*/ 0 w 67"/>
                  <a:gd name="T95" fmla="*/ 0 h 316"/>
                  <a:gd name="T96" fmla="*/ 0 w 67"/>
                  <a:gd name="T97" fmla="*/ 0 h 316"/>
                  <a:gd name="T98" fmla="*/ 0 w 67"/>
                  <a:gd name="T99" fmla="*/ 0 h 316"/>
                  <a:gd name="T100" fmla="*/ 0 w 67"/>
                  <a:gd name="T101" fmla="*/ 0 h 316"/>
                  <a:gd name="T102" fmla="*/ 0 w 67"/>
                  <a:gd name="T103" fmla="*/ 0 h 316"/>
                  <a:gd name="T104" fmla="*/ 0 w 67"/>
                  <a:gd name="T105" fmla="*/ 0 h 316"/>
                  <a:gd name="T106" fmla="*/ 0 w 67"/>
                  <a:gd name="T107" fmla="*/ 0 h 316"/>
                  <a:gd name="T108" fmla="*/ 0 w 67"/>
                  <a:gd name="T109" fmla="*/ 0 h 316"/>
                  <a:gd name="T110" fmla="*/ 0 w 67"/>
                  <a:gd name="T111" fmla="*/ 0 h 316"/>
                  <a:gd name="T112" fmla="*/ 0 w 67"/>
                  <a:gd name="T113" fmla="*/ 0 h 316"/>
                  <a:gd name="T114" fmla="*/ 0 w 67"/>
                  <a:gd name="T115" fmla="*/ 0 h 316"/>
                  <a:gd name="T116" fmla="*/ 0 w 67"/>
                  <a:gd name="T117" fmla="*/ 0 h 3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
                  <a:gd name="T178" fmla="*/ 0 h 316"/>
                  <a:gd name="T179" fmla="*/ 67 w 67"/>
                  <a:gd name="T180" fmla="*/ 316 h 3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 h="316">
                    <a:moveTo>
                      <a:pt x="43" y="5"/>
                    </a:moveTo>
                    <a:lnTo>
                      <a:pt x="28" y="0"/>
                    </a:lnTo>
                    <a:lnTo>
                      <a:pt x="15" y="0"/>
                    </a:lnTo>
                    <a:lnTo>
                      <a:pt x="5" y="3"/>
                    </a:lnTo>
                    <a:lnTo>
                      <a:pt x="1" y="14"/>
                    </a:lnTo>
                    <a:lnTo>
                      <a:pt x="1" y="23"/>
                    </a:lnTo>
                    <a:lnTo>
                      <a:pt x="7" y="34"/>
                    </a:lnTo>
                    <a:lnTo>
                      <a:pt x="11" y="34"/>
                    </a:lnTo>
                    <a:lnTo>
                      <a:pt x="5" y="47"/>
                    </a:lnTo>
                    <a:lnTo>
                      <a:pt x="0" y="68"/>
                    </a:lnTo>
                    <a:lnTo>
                      <a:pt x="0" y="86"/>
                    </a:lnTo>
                    <a:lnTo>
                      <a:pt x="1" y="109"/>
                    </a:lnTo>
                    <a:lnTo>
                      <a:pt x="5" y="132"/>
                    </a:lnTo>
                    <a:lnTo>
                      <a:pt x="13" y="133"/>
                    </a:lnTo>
                    <a:lnTo>
                      <a:pt x="13" y="140"/>
                    </a:lnTo>
                    <a:lnTo>
                      <a:pt x="17" y="143"/>
                    </a:lnTo>
                    <a:lnTo>
                      <a:pt x="17" y="166"/>
                    </a:lnTo>
                    <a:lnTo>
                      <a:pt x="22" y="170"/>
                    </a:lnTo>
                    <a:lnTo>
                      <a:pt x="22" y="212"/>
                    </a:lnTo>
                    <a:lnTo>
                      <a:pt x="22" y="240"/>
                    </a:lnTo>
                    <a:lnTo>
                      <a:pt x="15" y="270"/>
                    </a:lnTo>
                    <a:lnTo>
                      <a:pt x="12" y="308"/>
                    </a:lnTo>
                    <a:lnTo>
                      <a:pt x="20" y="311"/>
                    </a:lnTo>
                    <a:lnTo>
                      <a:pt x="20" y="315"/>
                    </a:lnTo>
                    <a:lnTo>
                      <a:pt x="32" y="315"/>
                    </a:lnTo>
                    <a:lnTo>
                      <a:pt x="33" y="314"/>
                    </a:lnTo>
                    <a:lnTo>
                      <a:pt x="38" y="314"/>
                    </a:lnTo>
                    <a:lnTo>
                      <a:pt x="38" y="316"/>
                    </a:lnTo>
                    <a:lnTo>
                      <a:pt x="46" y="315"/>
                    </a:lnTo>
                    <a:lnTo>
                      <a:pt x="64" y="314"/>
                    </a:lnTo>
                    <a:lnTo>
                      <a:pt x="64" y="311"/>
                    </a:lnTo>
                    <a:lnTo>
                      <a:pt x="47" y="305"/>
                    </a:lnTo>
                    <a:lnTo>
                      <a:pt x="47" y="300"/>
                    </a:lnTo>
                    <a:lnTo>
                      <a:pt x="62" y="297"/>
                    </a:lnTo>
                    <a:lnTo>
                      <a:pt x="62" y="293"/>
                    </a:lnTo>
                    <a:lnTo>
                      <a:pt x="51" y="287"/>
                    </a:lnTo>
                    <a:lnTo>
                      <a:pt x="51" y="244"/>
                    </a:lnTo>
                    <a:lnTo>
                      <a:pt x="56" y="204"/>
                    </a:lnTo>
                    <a:lnTo>
                      <a:pt x="55" y="165"/>
                    </a:lnTo>
                    <a:lnTo>
                      <a:pt x="54" y="143"/>
                    </a:lnTo>
                    <a:lnTo>
                      <a:pt x="56" y="136"/>
                    </a:lnTo>
                    <a:lnTo>
                      <a:pt x="56" y="105"/>
                    </a:lnTo>
                    <a:lnTo>
                      <a:pt x="67" y="97"/>
                    </a:lnTo>
                    <a:lnTo>
                      <a:pt x="67" y="93"/>
                    </a:lnTo>
                    <a:lnTo>
                      <a:pt x="42" y="51"/>
                    </a:lnTo>
                    <a:lnTo>
                      <a:pt x="30" y="46"/>
                    </a:lnTo>
                    <a:lnTo>
                      <a:pt x="31" y="43"/>
                    </a:lnTo>
                    <a:lnTo>
                      <a:pt x="39" y="41"/>
                    </a:lnTo>
                    <a:lnTo>
                      <a:pt x="39" y="39"/>
                    </a:lnTo>
                    <a:lnTo>
                      <a:pt x="42" y="37"/>
                    </a:lnTo>
                    <a:lnTo>
                      <a:pt x="42" y="34"/>
                    </a:lnTo>
                    <a:lnTo>
                      <a:pt x="43" y="33"/>
                    </a:lnTo>
                    <a:lnTo>
                      <a:pt x="42" y="32"/>
                    </a:lnTo>
                    <a:lnTo>
                      <a:pt x="43" y="30"/>
                    </a:lnTo>
                    <a:lnTo>
                      <a:pt x="39" y="23"/>
                    </a:lnTo>
                    <a:lnTo>
                      <a:pt x="42" y="19"/>
                    </a:lnTo>
                    <a:lnTo>
                      <a:pt x="39" y="15"/>
                    </a:lnTo>
                    <a:lnTo>
                      <a:pt x="43" y="12"/>
                    </a:lnTo>
                    <a:lnTo>
                      <a:pt x="43" y="5"/>
                    </a:lnTo>
                    <a:close/>
                  </a:path>
                </a:pathLst>
              </a:cu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74" name="Freeform 45"/>
              <p:cNvSpPr>
                <a:spLocks/>
              </p:cNvSpPr>
              <p:nvPr/>
            </p:nvSpPr>
            <p:spPr bwMode="auto">
              <a:xfrm>
                <a:off x="1413" y="2703"/>
                <a:ext cx="13" cy="52"/>
              </a:xfrm>
              <a:custGeom>
                <a:avLst/>
                <a:gdLst>
                  <a:gd name="T0" fmla="*/ 0 w 110"/>
                  <a:gd name="T1" fmla="*/ 0 h 359"/>
                  <a:gd name="T2" fmla="*/ 0 w 110"/>
                  <a:gd name="T3" fmla="*/ 0 h 359"/>
                  <a:gd name="T4" fmla="*/ 0 w 110"/>
                  <a:gd name="T5" fmla="*/ 0 h 359"/>
                  <a:gd name="T6" fmla="*/ 0 w 110"/>
                  <a:gd name="T7" fmla="*/ 0 h 359"/>
                  <a:gd name="T8" fmla="*/ 0 w 110"/>
                  <a:gd name="T9" fmla="*/ 0 h 359"/>
                  <a:gd name="T10" fmla="*/ 0 w 110"/>
                  <a:gd name="T11" fmla="*/ 0 h 359"/>
                  <a:gd name="T12" fmla="*/ 0 w 110"/>
                  <a:gd name="T13" fmla="*/ 0 h 359"/>
                  <a:gd name="T14" fmla="*/ 0 w 110"/>
                  <a:gd name="T15" fmla="*/ 0 h 359"/>
                  <a:gd name="T16" fmla="*/ 0 w 110"/>
                  <a:gd name="T17" fmla="*/ 0 h 359"/>
                  <a:gd name="T18" fmla="*/ 0 w 110"/>
                  <a:gd name="T19" fmla="*/ 0 h 359"/>
                  <a:gd name="T20" fmla="*/ 0 w 110"/>
                  <a:gd name="T21" fmla="*/ 0 h 359"/>
                  <a:gd name="T22" fmla="*/ 0 w 110"/>
                  <a:gd name="T23" fmla="*/ 0 h 359"/>
                  <a:gd name="T24" fmla="*/ 0 w 110"/>
                  <a:gd name="T25" fmla="*/ 0 h 359"/>
                  <a:gd name="T26" fmla="*/ 0 w 110"/>
                  <a:gd name="T27" fmla="*/ 0 h 359"/>
                  <a:gd name="T28" fmla="*/ 0 w 110"/>
                  <a:gd name="T29" fmla="*/ 0 h 359"/>
                  <a:gd name="T30" fmla="*/ 0 w 110"/>
                  <a:gd name="T31" fmla="*/ 0 h 359"/>
                  <a:gd name="T32" fmla="*/ 0 w 110"/>
                  <a:gd name="T33" fmla="*/ 0 h 359"/>
                  <a:gd name="T34" fmla="*/ 0 w 110"/>
                  <a:gd name="T35" fmla="*/ 0 h 359"/>
                  <a:gd name="T36" fmla="*/ 0 w 110"/>
                  <a:gd name="T37" fmla="*/ 0 h 359"/>
                  <a:gd name="T38" fmla="*/ 0 w 110"/>
                  <a:gd name="T39" fmla="*/ 0 h 359"/>
                  <a:gd name="T40" fmla="*/ 0 w 110"/>
                  <a:gd name="T41" fmla="*/ 0 h 359"/>
                  <a:gd name="T42" fmla="*/ 0 w 110"/>
                  <a:gd name="T43" fmla="*/ 0 h 359"/>
                  <a:gd name="T44" fmla="*/ 0 w 110"/>
                  <a:gd name="T45" fmla="*/ 0 h 359"/>
                  <a:gd name="T46" fmla="*/ 0 w 110"/>
                  <a:gd name="T47" fmla="*/ 0 h 359"/>
                  <a:gd name="T48" fmla="*/ 0 w 110"/>
                  <a:gd name="T49" fmla="*/ 0 h 359"/>
                  <a:gd name="T50" fmla="*/ 0 w 110"/>
                  <a:gd name="T51" fmla="*/ 0 h 359"/>
                  <a:gd name="T52" fmla="*/ 0 w 110"/>
                  <a:gd name="T53" fmla="*/ 0 h 359"/>
                  <a:gd name="T54" fmla="*/ 0 w 110"/>
                  <a:gd name="T55" fmla="*/ 0 h 359"/>
                  <a:gd name="T56" fmla="*/ 0 w 110"/>
                  <a:gd name="T57" fmla="*/ 0 h 359"/>
                  <a:gd name="T58" fmla="*/ 0 w 110"/>
                  <a:gd name="T59" fmla="*/ 0 h 359"/>
                  <a:gd name="T60" fmla="*/ 0 w 110"/>
                  <a:gd name="T61" fmla="*/ 0 h 359"/>
                  <a:gd name="T62" fmla="*/ 0 w 110"/>
                  <a:gd name="T63" fmla="*/ 0 h 359"/>
                  <a:gd name="T64" fmla="*/ 0 w 110"/>
                  <a:gd name="T65" fmla="*/ 0 h 359"/>
                  <a:gd name="T66" fmla="*/ 0 w 110"/>
                  <a:gd name="T67" fmla="*/ 0 h 359"/>
                  <a:gd name="T68" fmla="*/ 0 w 110"/>
                  <a:gd name="T69" fmla="*/ 0 h 359"/>
                  <a:gd name="T70" fmla="*/ 0 w 110"/>
                  <a:gd name="T71" fmla="*/ 0 h 359"/>
                  <a:gd name="T72" fmla="*/ 0 w 110"/>
                  <a:gd name="T73" fmla="*/ 0 h 359"/>
                  <a:gd name="T74" fmla="*/ 0 w 110"/>
                  <a:gd name="T75" fmla="*/ 0 h 359"/>
                  <a:gd name="T76" fmla="*/ 0 w 110"/>
                  <a:gd name="T77" fmla="*/ 0 h 359"/>
                  <a:gd name="T78" fmla="*/ 0 w 110"/>
                  <a:gd name="T79" fmla="*/ 0 h 359"/>
                  <a:gd name="T80" fmla="*/ 0 w 110"/>
                  <a:gd name="T81" fmla="*/ 0 h 359"/>
                  <a:gd name="T82" fmla="*/ 0 w 110"/>
                  <a:gd name="T83" fmla="*/ 0 h 359"/>
                  <a:gd name="T84" fmla="*/ 0 w 110"/>
                  <a:gd name="T85" fmla="*/ 0 h 359"/>
                  <a:gd name="T86" fmla="*/ 0 w 110"/>
                  <a:gd name="T87" fmla="*/ 0 h 359"/>
                  <a:gd name="T88" fmla="*/ 0 w 110"/>
                  <a:gd name="T89" fmla="*/ 0 h 359"/>
                  <a:gd name="T90" fmla="*/ 0 w 110"/>
                  <a:gd name="T91" fmla="*/ 0 h 359"/>
                  <a:gd name="T92" fmla="*/ 0 w 110"/>
                  <a:gd name="T93" fmla="*/ 0 h 359"/>
                  <a:gd name="T94" fmla="*/ 0 w 110"/>
                  <a:gd name="T95" fmla="*/ 0 h 359"/>
                  <a:gd name="T96" fmla="*/ 0 w 110"/>
                  <a:gd name="T97" fmla="*/ 0 h 359"/>
                  <a:gd name="T98" fmla="*/ 0 w 110"/>
                  <a:gd name="T99" fmla="*/ 0 h 359"/>
                  <a:gd name="T100" fmla="*/ 0 w 110"/>
                  <a:gd name="T101" fmla="*/ 0 h 359"/>
                  <a:gd name="T102" fmla="*/ 0 w 110"/>
                  <a:gd name="T103" fmla="*/ 0 h 359"/>
                  <a:gd name="T104" fmla="*/ 0 w 110"/>
                  <a:gd name="T105" fmla="*/ 0 h 359"/>
                  <a:gd name="T106" fmla="*/ 0 w 110"/>
                  <a:gd name="T107" fmla="*/ 0 h 359"/>
                  <a:gd name="T108" fmla="*/ 0 w 110"/>
                  <a:gd name="T109" fmla="*/ 0 h 359"/>
                  <a:gd name="T110" fmla="*/ 0 w 110"/>
                  <a:gd name="T111" fmla="*/ 0 h 359"/>
                  <a:gd name="T112" fmla="*/ 0 w 110"/>
                  <a:gd name="T113" fmla="*/ 0 h 359"/>
                  <a:gd name="T114" fmla="*/ 0 w 110"/>
                  <a:gd name="T115" fmla="*/ 0 h 359"/>
                  <a:gd name="T116" fmla="*/ 0 w 110"/>
                  <a:gd name="T117" fmla="*/ 0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
                  <a:gd name="T178" fmla="*/ 0 h 359"/>
                  <a:gd name="T179" fmla="*/ 110 w 110"/>
                  <a:gd name="T180" fmla="*/ 359 h 3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 h="359">
                    <a:moveTo>
                      <a:pt x="67" y="4"/>
                    </a:moveTo>
                    <a:lnTo>
                      <a:pt x="89" y="0"/>
                    </a:lnTo>
                    <a:lnTo>
                      <a:pt x="98" y="8"/>
                    </a:lnTo>
                    <a:lnTo>
                      <a:pt x="101" y="5"/>
                    </a:lnTo>
                    <a:lnTo>
                      <a:pt x="107" y="21"/>
                    </a:lnTo>
                    <a:lnTo>
                      <a:pt x="95" y="31"/>
                    </a:lnTo>
                    <a:lnTo>
                      <a:pt x="94" y="39"/>
                    </a:lnTo>
                    <a:lnTo>
                      <a:pt x="92" y="40"/>
                    </a:lnTo>
                    <a:lnTo>
                      <a:pt x="89" y="48"/>
                    </a:lnTo>
                    <a:lnTo>
                      <a:pt x="80" y="50"/>
                    </a:lnTo>
                    <a:lnTo>
                      <a:pt x="80" y="53"/>
                    </a:lnTo>
                    <a:lnTo>
                      <a:pt x="95" y="63"/>
                    </a:lnTo>
                    <a:lnTo>
                      <a:pt x="107" y="116"/>
                    </a:lnTo>
                    <a:lnTo>
                      <a:pt x="98" y="129"/>
                    </a:lnTo>
                    <a:lnTo>
                      <a:pt x="98" y="223"/>
                    </a:lnTo>
                    <a:lnTo>
                      <a:pt x="86" y="227"/>
                    </a:lnTo>
                    <a:lnTo>
                      <a:pt x="83" y="242"/>
                    </a:lnTo>
                    <a:lnTo>
                      <a:pt x="79" y="282"/>
                    </a:lnTo>
                    <a:lnTo>
                      <a:pt x="79" y="303"/>
                    </a:lnTo>
                    <a:lnTo>
                      <a:pt x="98" y="316"/>
                    </a:lnTo>
                    <a:lnTo>
                      <a:pt x="110" y="324"/>
                    </a:lnTo>
                    <a:lnTo>
                      <a:pt x="110" y="328"/>
                    </a:lnTo>
                    <a:lnTo>
                      <a:pt x="82" y="321"/>
                    </a:lnTo>
                    <a:lnTo>
                      <a:pt x="79" y="317"/>
                    </a:lnTo>
                    <a:lnTo>
                      <a:pt x="76" y="321"/>
                    </a:lnTo>
                    <a:lnTo>
                      <a:pt x="73" y="321"/>
                    </a:lnTo>
                    <a:lnTo>
                      <a:pt x="70" y="306"/>
                    </a:lnTo>
                    <a:lnTo>
                      <a:pt x="67" y="238"/>
                    </a:lnTo>
                    <a:lnTo>
                      <a:pt x="61" y="238"/>
                    </a:lnTo>
                    <a:lnTo>
                      <a:pt x="45" y="298"/>
                    </a:lnTo>
                    <a:lnTo>
                      <a:pt x="45" y="336"/>
                    </a:lnTo>
                    <a:lnTo>
                      <a:pt x="39" y="355"/>
                    </a:lnTo>
                    <a:lnTo>
                      <a:pt x="33" y="359"/>
                    </a:lnTo>
                    <a:lnTo>
                      <a:pt x="30" y="349"/>
                    </a:lnTo>
                    <a:lnTo>
                      <a:pt x="34" y="339"/>
                    </a:lnTo>
                    <a:lnTo>
                      <a:pt x="39" y="314"/>
                    </a:lnTo>
                    <a:lnTo>
                      <a:pt x="40" y="228"/>
                    </a:lnTo>
                    <a:lnTo>
                      <a:pt x="45" y="144"/>
                    </a:lnTo>
                    <a:lnTo>
                      <a:pt x="36" y="137"/>
                    </a:lnTo>
                    <a:lnTo>
                      <a:pt x="36" y="125"/>
                    </a:lnTo>
                    <a:lnTo>
                      <a:pt x="36" y="102"/>
                    </a:lnTo>
                    <a:lnTo>
                      <a:pt x="24" y="108"/>
                    </a:lnTo>
                    <a:lnTo>
                      <a:pt x="34" y="122"/>
                    </a:lnTo>
                    <a:lnTo>
                      <a:pt x="34" y="135"/>
                    </a:lnTo>
                    <a:lnTo>
                      <a:pt x="24" y="127"/>
                    </a:lnTo>
                    <a:lnTo>
                      <a:pt x="17" y="119"/>
                    </a:lnTo>
                    <a:lnTo>
                      <a:pt x="11" y="121"/>
                    </a:lnTo>
                    <a:lnTo>
                      <a:pt x="0" y="107"/>
                    </a:lnTo>
                    <a:lnTo>
                      <a:pt x="0" y="102"/>
                    </a:lnTo>
                    <a:lnTo>
                      <a:pt x="5" y="99"/>
                    </a:lnTo>
                    <a:lnTo>
                      <a:pt x="20" y="83"/>
                    </a:lnTo>
                    <a:lnTo>
                      <a:pt x="34" y="70"/>
                    </a:lnTo>
                    <a:lnTo>
                      <a:pt x="54" y="54"/>
                    </a:lnTo>
                    <a:lnTo>
                      <a:pt x="67" y="48"/>
                    </a:lnTo>
                    <a:lnTo>
                      <a:pt x="67" y="37"/>
                    </a:lnTo>
                    <a:lnTo>
                      <a:pt x="61" y="32"/>
                    </a:lnTo>
                    <a:lnTo>
                      <a:pt x="61" y="17"/>
                    </a:lnTo>
                    <a:lnTo>
                      <a:pt x="58" y="14"/>
                    </a:lnTo>
                    <a:lnTo>
                      <a:pt x="67" y="4"/>
                    </a:lnTo>
                    <a:close/>
                  </a:path>
                </a:pathLst>
              </a:cu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75" name="Freeform 46"/>
              <p:cNvSpPr>
                <a:spLocks/>
              </p:cNvSpPr>
              <p:nvPr/>
            </p:nvSpPr>
            <p:spPr bwMode="auto">
              <a:xfrm>
                <a:off x="1468" y="2705"/>
                <a:ext cx="9" cy="37"/>
              </a:xfrm>
              <a:custGeom>
                <a:avLst/>
                <a:gdLst>
                  <a:gd name="T0" fmla="*/ 0 w 79"/>
                  <a:gd name="T1" fmla="*/ 0 h 261"/>
                  <a:gd name="T2" fmla="*/ 0 w 79"/>
                  <a:gd name="T3" fmla="*/ 0 h 261"/>
                  <a:gd name="T4" fmla="*/ 0 w 79"/>
                  <a:gd name="T5" fmla="*/ 0 h 261"/>
                  <a:gd name="T6" fmla="*/ 0 w 79"/>
                  <a:gd name="T7" fmla="*/ 0 h 261"/>
                  <a:gd name="T8" fmla="*/ 0 w 79"/>
                  <a:gd name="T9" fmla="*/ 0 h 261"/>
                  <a:gd name="T10" fmla="*/ 0 w 79"/>
                  <a:gd name="T11" fmla="*/ 0 h 261"/>
                  <a:gd name="T12" fmla="*/ 0 w 79"/>
                  <a:gd name="T13" fmla="*/ 0 h 261"/>
                  <a:gd name="T14" fmla="*/ 0 w 79"/>
                  <a:gd name="T15" fmla="*/ 0 h 261"/>
                  <a:gd name="T16" fmla="*/ 0 w 79"/>
                  <a:gd name="T17" fmla="*/ 0 h 261"/>
                  <a:gd name="T18" fmla="*/ 0 w 79"/>
                  <a:gd name="T19" fmla="*/ 0 h 261"/>
                  <a:gd name="T20" fmla="*/ 0 w 79"/>
                  <a:gd name="T21" fmla="*/ 0 h 261"/>
                  <a:gd name="T22" fmla="*/ 0 w 79"/>
                  <a:gd name="T23" fmla="*/ 0 h 261"/>
                  <a:gd name="T24" fmla="*/ 0 w 79"/>
                  <a:gd name="T25" fmla="*/ 0 h 261"/>
                  <a:gd name="T26" fmla="*/ 0 w 79"/>
                  <a:gd name="T27" fmla="*/ 0 h 261"/>
                  <a:gd name="T28" fmla="*/ 0 w 79"/>
                  <a:gd name="T29" fmla="*/ 0 h 261"/>
                  <a:gd name="T30" fmla="*/ 0 w 79"/>
                  <a:gd name="T31" fmla="*/ 0 h 261"/>
                  <a:gd name="T32" fmla="*/ 0 w 79"/>
                  <a:gd name="T33" fmla="*/ 0 h 261"/>
                  <a:gd name="T34" fmla="*/ 0 w 79"/>
                  <a:gd name="T35" fmla="*/ 0 h 261"/>
                  <a:gd name="T36" fmla="*/ 0 w 79"/>
                  <a:gd name="T37" fmla="*/ 0 h 261"/>
                  <a:gd name="T38" fmla="*/ 0 w 79"/>
                  <a:gd name="T39" fmla="*/ 0 h 261"/>
                  <a:gd name="T40" fmla="*/ 0 w 79"/>
                  <a:gd name="T41" fmla="*/ 0 h 261"/>
                  <a:gd name="T42" fmla="*/ 0 w 79"/>
                  <a:gd name="T43" fmla="*/ 0 h 261"/>
                  <a:gd name="T44" fmla="*/ 0 w 79"/>
                  <a:gd name="T45" fmla="*/ 0 h 261"/>
                  <a:gd name="T46" fmla="*/ 0 w 79"/>
                  <a:gd name="T47" fmla="*/ 0 h 261"/>
                  <a:gd name="T48" fmla="*/ 0 w 79"/>
                  <a:gd name="T49" fmla="*/ 0 h 261"/>
                  <a:gd name="T50" fmla="*/ 0 w 79"/>
                  <a:gd name="T51" fmla="*/ 0 h 261"/>
                  <a:gd name="T52" fmla="*/ 0 w 79"/>
                  <a:gd name="T53" fmla="*/ 0 h 261"/>
                  <a:gd name="T54" fmla="*/ 0 w 79"/>
                  <a:gd name="T55" fmla="*/ 0 h 261"/>
                  <a:gd name="T56" fmla="*/ 0 w 79"/>
                  <a:gd name="T57" fmla="*/ 0 h 261"/>
                  <a:gd name="T58" fmla="*/ 0 w 79"/>
                  <a:gd name="T59" fmla="*/ 0 h 261"/>
                  <a:gd name="T60" fmla="*/ 0 w 79"/>
                  <a:gd name="T61" fmla="*/ 0 h 261"/>
                  <a:gd name="T62" fmla="*/ 0 w 79"/>
                  <a:gd name="T63" fmla="*/ 0 h 261"/>
                  <a:gd name="T64" fmla="*/ 0 w 79"/>
                  <a:gd name="T65" fmla="*/ 0 h 261"/>
                  <a:gd name="T66" fmla="*/ 0 w 79"/>
                  <a:gd name="T67" fmla="*/ 0 h 261"/>
                  <a:gd name="T68" fmla="*/ 0 w 79"/>
                  <a:gd name="T69" fmla="*/ 0 h 261"/>
                  <a:gd name="T70" fmla="*/ 0 w 79"/>
                  <a:gd name="T71" fmla="*/ 0 h 261"/>
                  <a:gd name="T72" fmla="*/ 0 w 79"/>
                  <a:gd name="T73" fmla="*/ 0 h 261"/>
                  <a:gd name="T74" fmla="*/ 0 w 79"/>
                  <a:gd name="T75" fmla="*/ 0 h 261"/>
                  <a:gd name="T76" fmla="*/ 0 w 79"/>
                  <a:gd name="T77" fmla="*/ 0 h 261"/>
                  <a:gd name="T78" fmla="*/ 0 w 79"/>
                  <a:gd name="T79" fmla="*/ 0 h 261"/>
                  <a:gd name="T80" fmla="*/ 0 w 79"/>
                  <a:gd name="T81" fmla="*/ 0 h 261"/>
                  <a:gd name="T82" fmla="*/ 0 w 79"/>
                  <a:gd name="T83" fmla="*/ 0 h 261"/>
                  <a:gd name="T84" fmla="*/ 0 w 79"/>
                  <a:gd name="T85" fmla="*/ 0 h 261"/>
                  <a:gd name="T86" fmla="*/ 0 w 79"/>
                  <a:gd name="T87" fmla="*/ 0 h 261"/>
                  <a:gd name="T88" fmla="*/ 0 w 79"/>
                  <a:gd name="T89" fmla="*/ 0 h 261"/>
                  <a:gd name="T90" fmla="*/ 0 w 79"/>
                  <a:gd name="T91" fmla="*/ 0 h 261"/>
                  <a:gd name="T92" fmla="*/ 0 w 79"/>
                  <a:gd name="T93" fmla="*/ 0 h 261"/>
                  <a:gd name="T94" fmla="*/ 0 w 79"/>
                  <a:gd name="T95" fmla="*/ 0 h 261"/>
                  <a:gd name="T96" fmla="*/ 0 w 79"/>
                  <a:gd name="T97" fmla="*/ 0 h 261"/>
                  <a:gd name="T98" fmla="*/ 0 w 79"/>
                  <a:gd name="T99" fmla="*/ 0 h 261"/>
                  <a:gd name="T100" fmla="*/ 0 w 79"/>
                  <a:gd name="T101" fmla="*/ 0 h 261"/>
                  <a:gd name="T102" fmla="*/ 0 w 79"/>
                  <a:gd name="T103" fmla="*/ 0 h 261"/>
                  <a:gd name="T104" fmla="*/ 0 w 79"/>
                  <a:gd name="T105" fmla="*/ 0 h 261"/>
                  <a:gd name="T106" fmla="*/ 0 w 79"/>
                  <a:gd name="T107" fmla="*/ 0 h 261"/>
                  <a:gd name="T108" fmla="*/ 0 w 79"/>
                  <a:gd name="T109" fmla="*/ 0 h 261"/>
                  <a:gd name="T110" fmla="*/ 0 w 79"/>
                  <a:gd name="T111" fmla="*/ 0 h 261"/>
                  <a:gd name="T112" fmla="*/ 0 w 79"/>
                  <a:gd name="T113" fmla="*/ 0 h 261"/>
                  <a:gd name="T114" fmla="*/ 0 w 79"/>
                  <a:gd name="T115" fmla="*/ 0 h 261"/>
                  <a:gd name="T116" fmla="*/ 0 w 79"/>
                  <a:gd name="T117" fmla="*/ 0 h 2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9"/>
                  <a:gd name="T178" fmla="*/ 0 h 261"/>
                  <a:gd name="T179" fmla="*/ 79 w 79"/>
                  <a:gd name="T180" fmla="*/ 261 h 2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9" h="261">
                    <a:moveTo>
                      <a:pt x="48" y="2"/>
                    </a:moveTo>
                    <a:lnTo>
                      <a:pt x="63" y="0"/>
                    </a:lnTo>
                    <a:lnTo>
                      <a:pt x="70" y="5"/>
                    </a:lnTo>
                    <a:lnTo>
                      <a:pt x="72" y="3"/>
                    </a:lnTo>
                    <a:lnTo>
                      <a:pt x="76" y="15"/>
                    </a:lnTo>
                    <a:lnTo>
                      <a:pt x="68" y="22"/>
                    </a:lnTo>
                    <a:lnTo>
                      <a:pt x="67" y="28"/>
                    </a:lnTo>
                    <a:lnTo>
                      <a:pt x="66" y="29"/>
                    </a:lnTo>
                    <a:lnTo>
                      <a:pt x="63" y="35"/>
                    </a:lnTo>
                    <a:lnTo>
                      <a:pt x="58" y="36"/>
                    </a:lnTo>
                    <a:lnTo>
                      <a:pt x="58" y="38"/>
                    </a:lnTo>
                    <a:lnTo>
                      <a:pt x="68" y="46"/>
                    </a:lnTo>
                    <a:lnTo>
                      <a:pt x="76" y="83"/>
                    </a:lnTo>
                    <a:lnTo>
                      <a:pt x="70" y="94"/>
                    </a:lnTo>
                    <a:lnTo>
                      <a:pt x="70" y="162"/>
                    </a:lnTo>
                    <a:lnTo>
                      <a:pt x="61" y="165"/>
                    </a:lnTo>
                    <a:lnTo>
                      <a:pt x="60" y="176"/>
                    </a:lnTo>
                    <a:lnTo>
                      <a:pt x="57" y="206"/>
                    </a:lnTo>
                    <a:lnTo>
                      <a:pt x="57" y="221"/>
                    </a:lnTo>
                    <a:lnTo>
                      <a:pt x="70" y="231"/>
                    </a:lnTo>
                    <a:lnTo>
                      <a:pt x="79" y="236"/>
                    </a:lnTo>
                    <a:lnTo>
                      <a:pt x="79" y="239"/>
                    </a:lnTo>
                    <a:lnTo>
                      <a:pt x="59" y="234"/>
                    </a:lnTo>
                    <a:lnTo>
                      <a:pt x="57" y="232"/>
                    </a:lnTo>
                    <a:lnTo>
                      <a:pt x="55" y="234"/>
                    </a:lnTo>
                    <a:lnTo>
                      <a:pt x="53" y="234"/>
                    </a:lnTo>
                    <a:lnTo>
                      <a:pt x="50" y="223"/>
                    </a:lnTo>
                    <a:lnTo>
                      <a:pt x="48" y="173"/>
                    </a:lnTo>
                    <a:lnTo>
                      <a:pt x="43" y="173"/>
                    </a:lnTo>
                    <a:lnTo>
                      <a:pt x="32" y="218"/>
                    </a:lnTo>
                    <a:lnTo>
                      <a:pt x="32" y="245"/>
                    </a:lnTo>
                    <a:lnTo>
                      <a:pt x="28" y="259"/>
                    </a:lnTo>
                    <a:lnTo>
                      <a:pt x="24" y="261"/>
                    </a:lnTo>
                    <a:lnTo>
                      <a:pt x="21" y="254"/>
                    </a:lnTo>
                    <a:lnTo>
                      <a:pt x="24" y="247"/>
                    </a:lnTo>
                    <a:lnTo>
                      <a:pt x="28" y="229"/>
                    </a:lnTo>
                    <a:lnTo>
                      <a:pt x="29" y="166"/>
                    </a:lnTo>
                    <a:lnTo>
                      <a:pt x="32" y="105"/>
                    </a:lnTo>
                    <a:lnTo>
                      <a:pt x="26" y="100"/>
                    </a:lnTo>
                    <a:lnTo>
                      <a:pt x="26" y="91"/>
                    </a:lnTo>
                    <a:lnTo>
                      <a:pt x="26" y="73"/>
                    </a:lnTo>
                    <a:lnTo>
                      <a:pt x="17" y="78"/>
                    </a:lnTo>
                    <a:lnTo>
                      <a:pt x="24" y="88"/>
                    </a:lnTo>
                    <a:lnTo>
                      <a:pt x="24" y="98"/>
                    </a:lnTo>
                    <a:lnTo>
                      <a:pt x="17" y="93"/>
                    </a:lnTo>
                    <a:lnTo>
                      <a:pt x="13" y="86"/>
                    </a:lnTo>
                    <a:lnTo>
                      <a:pt x="7" y="87"/>
                    </a:lnTo>
                    <a:lnTo>
                      <a:pt x="0" y="77"/>
                    </a:lnTo>
                    <a:lnTo>
                      <a:pt x="0" y="73"/>
                    </a:lnTo>
                    <a:lnTo>
                      <a:pt x="3" y="72"/>
                    </a:lnTo>
                    <a:lnTo>
                      <a:pt x="14" y="60"/>
                    </a:lnTo>
                    <a:lnTo>
                      <a:pt x="24" y="51"/>
                    </a:lnTo>
                    <a:lnTo>
                      <a:pt x="38" y="39"/>
                    </a:lnTo>
                    <a:lnTo>
                      <a:pt x="48" y="35"/>
                    </a:lnTo>
                    <a:lnTo>
                      <a:pt x="48" y="27"/>
                    </a:lnTo>
                    <a:lnTo>
                      <a:pt x="43" y="23"/>
                    </a:lnTo>
                    <a:lnTo>
                      <a:pt x="43" y="12"/>
                    </a:lnTo>
                    <a:lnTo>
                      <a:pt x="41" y="10"/>
                    </a:lnTo>
                    <a:lnTo>
                      <a:pt x="48" y="2"/>
                    </a:lnTo>
                    <a:close/>
                  </a:path>
                </a:pathLst>
              </a:cu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76" name="Freeform 47"/>
              <p:cNvSpPr>
                <a:spLocks/>
              </p:cNvSpPr>
              <p:nvPr/>
            </p:nvSpPr>
            <p:spPr bwMode="auto">
              <a:xfrm>
                <a:off x="1484" y="2702"/>
                <a:ext cx="9" cy="46"/>
              </a:xfrm>
              <a:custGeom>
                <a:avLst/>
                <a:gdLst>
                  <a:gd name="T0" fmla="*/ 0 w 67"/>
                  <a:gd name="T1" fmla="*/ 0 h 319"/>
                  <a:gd name="T2" fmla="*/ 0 w 67"/>
                  <a:gd name="T3" fmla="*/ 0 h 319"/>
                  <a:gd name="T4" fmla="*/ 0 w 67"/>
                  <a:gd name="T5" fmla="*/ 0 h 319"/>
                  <a:gd name="T6" fmla="*/ 0 w 67"/>
                  <a:gd name="T7" fmla="*/ 0 h 319"/>
                  <a:gd name="T8" fmla="*/ 0 w 67"/>
                  <a:gd name="T9" fmla="*/ 0 h 319"/>
                  <a:gd name="T10" fmla="*/ 0 w 67"/>
                  <a:gd name="T11" fmla="*/ 0 h 319"/>
                  <a:gd name="T12" fmla="*/ 0 w 67"/>
                  <a:gd name="T13" fmla="*/ 0 h 319"/>
                  <a:gd name="T14" fmla="*/ 0 w 67"/>
                  <a:gd name="T15" fmla="*/ 0 h 319"/>
                  <a:gd name="T16" fmla="*/ 0 w 67"/>
                  <a:gd name="T17" fmla="*/ 0 h 319"/>
                  <a:gd name="T18" fmla="*/ 0 w 67"/>
                  <a:gd name="T19" fmla="*/ 0 h 319"/>
                  <a:gd name="T20" fmla="*/ 0 w 67"/>
                  <a:gd name="T21" fmla="*/ 0 h 319"/>
                  <a:gd name="T22" fmla="*/ 0 w 67"/>
                  <a:gd name="T23" fmla="*/ 0 h 319"/>
                  <a:gd name="T24" fmla="*/ 0 w 67"/>
                  <a:gd name="T25" fmla="*/ 0 h 319"/>
                  <a:gd name="T26" fmla="*/ 0 w 67"/>
                  <a:gd name="T27" fmla="*/ 0 h 319"/>
                  <a:gd name="T28" fmla="*/ 0 w 67"/>
                  <a:gd name="T29" fmla="*/ 0 h 319"/>
                  <a:gd name="T30" fmla="*/ 0 w 67"/>
                  <a:gd name="T31" fmla="*/ 0 h 319"/>
                  <a:gd name="T32" fmla="*/ 0 w 67"/>
                  <a:gd name="T33" fmla="*/ 0 h 319"/>
                  <a:gd name="T34" fmla="*/ 0 w 67"/>
                  <a:gd name="T35" fmla="*/ 0 h 319"/>
                  <a:gd name="T36" fmla="*/ 0 w 67"/>
                  <a:gd name="T37" fmla="*/ 0 h 319"/>
                  <a:gd name="T38" fmla="*/ 0 w 67"/>
                  <a:gd name="T39" fmla="*/ 0 h 319"/>
                  <a:gd name="T40" fmla="*/ 0 w 67"/>
                  <a:gd name="T41" fmla="*/ 0 h 319"/>
                  <a:gd name="T42" fmla="*/ 0 w 67"/>
                  <a:gd name="T43" fmla="*/ 0 h 319"/>
                  <a:gd name="T44" fmla="*/ 0 w 67"/>
                  <a:gd name="T45" fmla="*/ 0 h 319"/>
                  <a:gd name="T46" fmla="*/ 0 w 67"/>
                  <a:gd name="T47" fmla="*/ 0 h 319"/>
                  <a:gd name="T48" fmla="*/ 0 w 67"/>
                  <a:gd name="T49" fmla="*/ 0 h 319"/>
                  <a:gd name="T50" fmla="*/ 0 w 67"/>
                  <a:gd name="T51" fmla="*/ 0 h 319"/>
                  <a:gd name="T52" fmla="*/ 0 w 67"/>
                  <a:gd name="T53" fmla="*/ 0 h 319"/>
                  <a:gd name="T54" fmla="*/ 0 w 67"/>
                  <a:gd name="T55" fmla="*/ 0 h 319"/>
                  <a:gd name="T56" fmla="*/ 0 w 67"/>
                  <a:gd name="T57" fmla="*/ 0 h 319"/>
                  <a:gd name="T58" fmla="*/ 0 w 67"/>
                  <a:gd name="T59" fmla="*/ 0 h 319"/>
                  <a:gd name="T60" fmla="*/ 0 w 67"/>
                  <a:gd name="T61" fmla="*/ 0 h 319"/>
                  <a:gd name="T62" fmla="*/ 0 w 67"/>
                  <a:gd name="T63" fmla="*/ 0 h 319"/>
                  <a:gd name="T64" fmla="*/ 0 w 67"/>
                  <a:gd name="T65" fmla="*/ 0 h 319"/>
                  <a:gd name="T66" fmla="*/ 0 w 67"/>
                  <a:gd name="T67" fmla="*/ 0 h 319"/>
                  <a:gd name="T68" fmla="*/ 0 w 67"/>
                  <a:gd name="T69" fmla="*/ 0 h 319"/>
                  <a:gd name="T70" fmla="*/ 0 w 67"/>
                  <a:gd name="T71" fmla="*/ 0 h 319"/>
                  <a:gd name="T72" fmla="*/ 0 w 67"/>
                  <a:gd name="T73" fmla="*/ 0 h 319"/>
                  <a:gd name="T74" fmla="*/ 0 w 67"/>
                  <a:gd name="T75" fmla="*/ 0 h 319"/>
                  <a:gd name="T76" fmla="*/ 0 w 67"/>
                  <a:gd name="T77" fmla="*/ 0 h 319"/>
                  <a:gd name="T78" fmla="*/ 0 w 67"/>
                  <a:gd name="T79" fmla="*/ 0 h 319"/>
                  <a:gd name="T80" fmla="*/ 0 w 67"/>
                  <a:gd name="T81" fmla="*/ 0 h 319"/>
                  <a:gd name="T82" fmla="*/ 0 w 67"/>
                  <a:gd name="T83" fmla="*/ 0 h 319"/>
                  <a:gd name="T84" fmla="*/ 0 w 67"/>
                  <a:gd name="T85" fmla="*/ 0 h 319"/>
                  <a:gd name="T86" fmla="*/ 0 w 67"/>
                  <a:gd name="T87" fmla="*/ 0 h 319"/>
                  <a:gd name="T88" fmla="*/ 0 w 67"/>
                  <a:gd name="T89" fmla="*/ 0 h 319"/>
                  <a:gd name="T90" fmla="*/ 0 w 67"/>
                  <a:gd name="T91" fmla="*/ 0 h 319"/>
                  <a:gd name="T92" fmla="*/ 0 w 67"/>
                  <a:gd name="T93" fmla="*/ 0 h 319"/>
                  <a:gd name="T94" fmla="*/ 0 w 67"/>
                  <a:gd name="T95" fmla="*/ 0 h 319"/>
                  <a:gd name="T96" fmla="*/ 0 w 67"/>
                  <a:gd name="T97" fmla="*/ 0 h 319"/>
                  <a:gd name="T98" fmla="*/ 0 w 67"/>
                  <a:gd name="T99" fmla="*/ 0 h 319"/>
                  <a:gd name="T100" fmla="*/ 0 w 67"/>
                  <a:gd name="T101" fmla="*/ 0 h 319"/>
                  <a:gd name="T102" fmla="*/ 0 w 67"/>
                  <a:gd name="T103" fmla="*/ 0 h 319"/>
                  <a:gd name="T104" fmla="*/ 0 w 67"/>
                  <a:gd name="T105" fmla="*/ 0 h 319"/>
                  <a:gd name="T106" fmla="*/ 0 w 67"/>
                  <a:gd name="T107" fmla="*/ 0 h 319"/>
                  <a:gd name="T108" fmla="*/ 0 w 67"/>
                  <a:gd name="T109" fmla="*/ 0 h 319"/>
                  <a:gd name="T110" fmla="*/ 0 w 67"/>
                  <a:gd name="T111" fmla="*/ 0 h 319"/>
                  <a:gd name="T112" fmla="*/ 0 w 67"/>
                  <a:gd name="T113" fmla="*/ 0 h 319"/>
                  <a:gd name="T114" fmla="*/ 0 w 67"/>
                  <a:gd name="T115" fmla="*/ 0 h 319"/>
                  <a:gd name="T116" fmla="*/ 0 w 67"/>
                  <a:gd name="T117" fmla="*/ 0 h 3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
                  <a:gd name="T178" fmla="*/ 0 h 319"/>
                  <a:gd name="T179" fmla="*/ 67 w 67"/>
                  <a:gd name="T180" fmla="*/ 319 h 3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 h="319">
                    <a:moveTo>
                      <a:pt x="45" y="5"/>
                    </a:moveTo>
                    <a:lnTo>
                      <a:pt x="28" y="0"/>
                    </a:lnTo>
                    <a:lnTo>
                      <a:pt x="16" y="0"/>
                    </a:lnTo>
                    <a:lnTo>
                      <a:pt x="5" y="3"/>
                    </a:lnTo>
                    <a:lnTo>
                      <a:pt x="1" y="14"/>
                    </a:lnTo>
                    <a:lnTo>
                      <a:pt x="1" y="24"/>
                    </a:lnTo>
                    <a:lnTo>
                      <a:pt x="7" y="34"/>
                    </a:lnTo>
                    <a:lnTo>
                      <a:pt x="12" y="34"/>
                    </a:lnTo>
                    <a:lnTo>
                      <a:pt x="5" y="47"/>
                    </a:lnTo>
                    <a:lnTo>
                      <a:pt x="0" y="68"/>
                    </a:lnTo>
                    <a:lnTo>
                      <a:pt x="0" y="86"/>
                    </a:lnTo>
                    <a:lnTo>
                      <a:pt x="1" y="110"/>
                    </a:lnTo>
                    <a:lnTo>
                      <a:pt x="5" y="133"/>
                    </a:lnTo>
                    <a:lnTo>
                      <a:pt x="14" y="134"/>
                    </a:lnTo>
                    <a:lnTo>
                      <a:pt x="14" y="141"/>
                    </a:lnTo>
                    <a:lnTo>
                      <a:pt x="18" y="144"/>
                    </a:lnTo>
                    <a:lnTo>
                      <a:pt x="18" y="167"/>
                    </a:lnTo>
                    <a:lnTo>
                      <a:pt x="22" y="172"/>
                    </a:lnTo>
                    <a:lnTo>
                      <a:pt x="22" y="214"/>
                    </a:lnTo>
                    <a:lnTo>
                      <a:pt x="22" y="242"/>
                    </a:lnTo>
                    <a:lnTo>
                      <a:pt x="16" y="272"/>
                    </a:lnTo>
                    <a:lnTo>
                      <a:pt x="14" y="311"/>
                    </a:lnTo>
                    <a:lnTo>
                      <a:pt x="20" y="314"/>
                    </a:lnTo>
                    <a:lnTo>
                      <a:pt x="20" y="319"/>
                    </a:lnTo>
                    <a:lnTo>
                      <a:pt x="31" y="319"/>
                    </a:lnTo>
                    <a:lnTo>
                      <a:pt x="33" y="317"/>
                    </a:lnTo>
                    <a:lnTo>
                      <a:pt x="37" y="317"/>
                    </a:lnTo>
                    <a:lnTo>
                      <a:pt x="38" y="319"/>
                    </a:lnTo>
                    <a:lnTo>
                      <a:pt x="47" y="319"/>
                    </a:lnTo>
                    <a:lnTo>
                      <a:pt x="64" y="317"/>
                    </a:lnTo>
                    <a:lnTo>
                      <a:pt x="64" y="314"/>
                    </a:lnTo>
                    <a:lnTo>
                      <a:pt x="49" y="309"/>
                    </a:lnTo>
                    <a:lnTo>
                      <a:pt x="49" y="303"/>
                    </a:lnTo>
                    <a:lnTo>
                      <a:pt x="62" y="300"/>
                    </a:lnTo>
                    <a:lnTo>
                      <a:pt x="62" y="296"/>
                    </a:lnTo>
                    <a:lnTo>
                      <a:pt x="53" y="290"/>
                    </a:lnTo>
                    <a:lnTo>
                      <a:pt x="53" y="246"/>
                    </a:lnTo>
                    <a:lnTo>
                      <a:pt x="56" y="206"/>
                    </a:lnTo>
                    <a:lnTo>
                      <a:pt x="55" y="167"/>
                    </a:lnTo>
                    <a:lnTo>
                      <a:pt x="54" y="144"/>
                    </a:lnTo>
                    <a:lnTo>
                      <a:pt x="56" y="137"/>
                    </a:lnTo>
                    <a:lnTo>
                      <a:pt x="56" y="105"/>
                    </a:lnTo>
                    <a:lnTo>
                      <a:pt x="67" y="98"/>
                    </a:lnTo>
                    <a:lnTo>
                      <a:pt x="67" y="94"/>
                    </a:lnTo>
                    <a:lnTo>
                      <a:pt x="41" y="52"/>
                    </a:lnTo>
                    <a:lnTo>
                      <a:pt x="30" y="46"/>
                    </a:lnTo>
                    <a:lnTo>
                      <a:pt x="31" y="43"/>
                    </a:lnTo>
                    <a:lnTo>
                      <a:pt x="40" y="41"/>
                    </a:lnTo>
                    <a:lnTo>
                      <a:pt x="40" y="39"/>
                    </a:lnTo>
                    <a:lnTo>
                      <a:pt x="41" y="37"/>
                    </a:lnTo>
                    <a:lnTo>
                      <a:pt x="41" y="34"/>
                    </a:lnTo>
                    <a:lnTo>
                      <a:pt x="45" y="33"/>
                    </a:lnTo>
                    <a:lnTo>
                      <a:pt x="41" y="32"/>
                    </a:lnTo>
                    <a:lnTo>
                      <a:pt x="43" y="30"/>
                    </a:lnTo>
                    <a:lnTo>
                      <a:pt x="40" y="24"/>
                    </a:lnTo>
                    <a:lnTo>
                      <a:pt x="41" y="19"/>
                    </a:lnTo>
                    <a:lnTo>
                      <a:pt x="40" y="15"/>
                    </a:lnTo>
                    <a:lnTo>
                      <a:pt x="43" y="12"/>
                    </a:lnTo>
                    <a:lnTo>
                      <a:pt x="45" y="5"/>
                    </a:lnTo>
                    <a:close/>
                  </a:path>
                </a:pathLst>
              </a:cu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42077" name="Group 48"/>
              <p:cNvGrpSpPr>
                <a:grpSpLocks/>
              </p:cNvGrpSpPr>
              <p:nvPr/>
            </p:nvGrpSpPr>
            <p:grpSpPr bwMode="auto">
              <a:xfrm>
                <a:off x="1631" y="2696"/>
                <a:ext cx="24" cy="58"/>
                <a:chOff x="1631" y="2696"/>
                <a:chExt cx="24" cy="58"/>
              </a:xfrm>
            </p:grpSpPr>
            <p:sp>
              <p:nvSpPr>
                <p:cNvPr id="42083" name="Freeform 49"/>
                <p:cNvSpPr>
                  <a:spLocks/>
                </p:cNvSpPr>
                <p:nvPr/>
              </p:nvSpPr>
              <p:spPr bwMode="auto">
                <a:xfrm>
                  <a:off x="1639" y="2696"/>
                  <a:ext cx="16" cy="58"/>
                </a:xfrm>
                <a:custGeom>
                  <a:avLst/>
                  <a:gdLst>
                    <a:gd name="T0" fmla="*/ 0 w 124"/>
                    <a:gd name="T1" fmla="*/ 0 h 410"/>
                    <a:gd name="T2" fmla="*/ 0 w 124"/>
                    <a:gd name="T3" fmla="*/ 0 h 410"/>
                    <a:gd name="T4" fmla="*/ 0 w 124"/>
                    <a:gd name="T5" fmla="*/ 0 h 410"/>
                    <a:gd name="T6" fmla="*/ 0 w 124"/>
                    <a:gd name="T7" fmla="*/ 0 h 410"/>
                    <a:gd name="T8" fmla="*/ 0 w 124"/>
                    <a:gd name="T9" fmla="*/ 0 h 410"/>
                    <a:gd name="T10" fmla="*/ 0 w 124"/>
                    <a:gd name="T11" fmla="*/ 0 h 410"/>
                    <a:gd name="T12" fmla="*/ 0 w 124"/>
                    <a:gd name="T13" fmla="*/ 0 h 410"/>
                    <a:gd name="T14" fmla="*/ 0 w 124"/>
                    <a:gd name="T15" fmla="*/ 0 h 410"/>
                    <a:gd name="T16" fmla="*/ 0 w 124"/>
                    <a:gd name="T17" fmla="*/ 0 h 410"/>
                    <a:gd name="T18" fmla="*/ 0 w 124"/>
                    <a:gd name="T19" fmla="*/ 0 h 410"/>
                    <a:gd name="T20" fmla="*/ 0 w 124"/>
                    <a:gd name="T21" fmla="*/ 0 h 410"/>
                    <a:gd name="T22" fmla="*/ 0 w 124"/>
                    <a:gd name="T23" fmla="*/ 0 h 410"/>
                    <a:gd name="T24" fmla="*/ 0 w 124"/>
                    <a:gd name="T25" fmla="*/ 0 h 410"/>
                    <a:gd name="T26" fmla="*/ 0 w 124"/>
                    <a:gd name="T27" fmla="*/ 0 h 410"/>
                    <a:gd name="T28" fmla="*/ 0 w 124"/>
                    <a:gd name="T29" fmla="*/ 0 h 410"/>
                    <a:gd name="T30" fmla="*/ 0 w 124"/>
                    <a:gd name="T31" fmla="*/ 0 h 410"/>
                    <a:gd name="T32" fmla="*/ 0 w 124"/>
                    <a:gd name="T33" fmla="*/ 0 h 410"/>
                    <a:gd name="T34" fmla="*/ 0 w 124"/>
                    <a:gd name="T35" fmla="*/ 0 h 410"/>
                    <a:gd name="T36" fmla="*/ 0 w 124"/>
                    <a:gd name="T37" fmla="*/ 0 h 410"/>
                    <a:gd name="T38" fmla="*/ 0 w 124"/>
                    <a:gd name="T39" fmla="*/ 0 h 410"/>
                    <a:gd name="T40" fmla="*/ 0 w 124"/>
                    <a:gd name="T41" fmla="*/ 0 h 410"/>
                    <a:gd name="T42" fmla="*/ 0 w 124"/>
                    <a:gd name="T43" fmla="*/ 0 h 410"/>
                    <a:gd name="T44" fmla="*/ 0 w 124"/>
                    <a:gd name="T45" fmla="*/ 0 h 410"/>
                    <a:gd name="T46" fmla="*/ 0 w 124"/>
                    <a:gd name="T47" fmla="*/ 0 h 410"/>
                    <a:gd name="T48" fmla="*/ 0 w 124"/>
                    <a:gd name="T49" fmla="*/ 0 h 410"/>
                    <a:gd name="T50" fmla="*/ 0 w 124"/>
                    <a:gd name="T51" fmla="*/ 0 h 410"/>
                    <a:gd name="T52" fmla="*/ 0 w 124"/>
                    <a:gd name="T53" fmla="*/ 0 h 410"/>
                    <a:gd name="T54" fmla="*/ 0 w 124"/>
                    <a:gd name="T55" fmla="*/ 0 h 410"/>
                    <a:gd name="T56" fmla="*/ 0 w 124"/>
                    <a:gd name="T57" fmla="*/ 0 h 410"/>
                    <a:gd name="T58" fmla="*/ 0 w 124"/>
                    <a:gd name="T59" fmla="*/ 0 h 410"/>
                    <a:gd name="T60" fmla="*/ 0 w 124"/>
                    <a:gd name="T61" fmla="*/ 0 h 410"/>
                    <a:gd name="T62" fmla="*/ 0 w 124"/>
                    <a:gd name="T63" fmla="*/ 0 h 410"/>
                    <a:gd name="T64" fmla="*/ 0 w 124"/>
                    <a:gd name="T65" fmla="*/ 0 h 410"/>
                    <a:gd name="T66" fmla="*/ 0 w 124"/>
                    <a:gd name="T67" fmla="*/ 0 h 410"/>
                    <a:gd name="T68" fmla="*/ 0 w 124"/>
                    <a:gd name="T69" fmla="*/ 0 h 410"/>
                    <a:gd name="T70" fmla="*/ 0 w 124"/>
                    <a:gd name="T71" fmla="*/ 0 h 410"/>
                    <a:gd name="T72" fmla="*/ 0 w 124"/>
                    <a:gd name="T73" fmla="*/ 0 h 410"/>
                    <a:gd name="T74" fmla="*/ 0 w 124"/>
                    <a:gd name="T75" fmla="*/ 0 h 410"/>
                    <a:gd name="T76" fmla="*/ 0 w 124"/>
                    <a:gd name="T77" fmla="*/ 0 h 410"/>
                    <a:gd name="T78" fmla="*/ 0 w 124"/>
                    <a:gd name="T79" fmla="*/ 0 h 410"/>
                    <a:gd name="T80" fmla="*/ 0 w 124"/>
                    <a:gd name="T81" fmla="*/ 0 h 410"/>
                    <a:gd name="T82" fmla="*/ 0 w 124"/>
                    <a:gd name="T83" fmla="*/ 0 h 410"/>
                    <a:gd name="T84" fmla="*/ 0 w 124"/>
                    <a:gd name="T85" fmla="*/ 0 h 410"/>
                    <a:gd name="T86" fmla="*/ 0 w 124"/>
                    <a:gd name="T87" fmla="*/ 0 h 410"/>
                    <a:gd name="T88" fmla="*/ 0 w 124"/>
                    <a:gd name="T89" fmla="*/ 0 h 410"/>
                    <a:gd name="T90" fmla="*/ 0 w 124"/>
                    <a:gd name="T91" fmla="*/ 0 h 410"/>
                    <a:gd name="T92" fmla="*/ 0 w 124"/>
                    <a:gd name="T93" fmla="*/ 0 h 410"/>
                    <a:gd name="T94" fmla="*/ 0 w 124"/>
                    <a:gd name="T95" fmla="*/ 0 h 410"/>
                    <a:gd name="T96" fmla="*/ 0 w 124"/>
                    <a:gd name="T97" fmla="*/ 0 h 410"/>
                    <a:gd name="T98" fmla="*/ 0 w 124"/>
                    <a:gd name="T99" fmla="*/ 0 h 410"/>
                    <a:gd name="T100" fmla="*/ 0 w 124"/>
                    <a:gd name="T101" fmla="*/ 0 h 410"/>
                    <a:gd name="T102" fmla="*/ 0 w 124"/>
                    <a:gd name="T103" fmla="*/ 0 h 410"/>
                    <a:gd name="T104" fmla="*/ 0 w 124"/>
                    <a:gd name="T105" fmla="*/ 0 h 410"/>
                    <a:gd name="T106" fmla="*/ 0 w 124"/>
                    <a:gd name="T107" fmla="*/ 0 h 410"/>
                    <a:gd name="T108" fmla="*/ 0 w 124"/>
                    <a:gd name="T109" fmla="*/ 0 h 410"/>
                    <a:gd name="T110" fmla="*/ 0 w 124"/>
                    <a:gd name="T111" fmla="*/ 0 h 410"/>
                    <a:gd name="T112" fmla="*/ 0 w 124"/>
                    <a:gd name="T113" fmla="*/ 0 h 410"/>
                    <a:gd name="T114" fmla="*/ 0 w 124"/>
                    <a:gd name="T115" fmla="*/ 0 h 410"/>
                    <a:gd name="T116" fmla="*/ 0 w 124"/>
                    <a:gd name="T117" fmla="*/ 0 h 4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4"/>
                    <a:gd name="T178" fmla="*/ 0 h 410"/>
                    <a:gd name="T179" fmla="*/ 124 w 124"/>
                    <a:gd name="T180" fmla="*/ 410 h 4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4" h="410">
                      <a:moveTo>
                        <a:pt x="49" y="5"/>
                      </a:moveTo>
                      <a:lnTo>
                        <a:pt x="24" y="0"/>
                      </a:lnTo>
                      <a:lnTo>
                        <a:pt x="15" y="10"/>
                      </a:lnTo>
                      <a:lnTo>
                        <a:pt x="11" y="6"/>
                      </a:lnTo>
                      <a:lnTo>
                        <a:pt x="4" y="24"/>
                      </a:lnTo>
                      <a:lnTo>
                        <a:pt x="17" y="36"/>
                      </a:lnTo>
                      <a:lnTo>
                        <a:pt x="18" y="46"/>
                      </a:lnTo>
                      <a:lnTo>
                        <a:pt x="21" y="47"/>
                      </a:lnTo>
                      <a:lnTo>
                        <a:pt x="24" y="56"/>
                      </a:lnTo>
                      <a:lnTo>
                        <a:pt x="34" y="58"/>
                      </a:lnTo>
                      <a:lnTo>
                        <a:pt x="34" y="61"/>
                      </a:lnTo>
                      <a:lnTo>
                        <a:pt x="17" y="74"/>
                      </a:lnTo>
                      <a:lnTo>
                        <a:pt x="4" y="132"/>
                      </a:lnTo>
                      <a:lnTo>
                        <a:pt x="15" y="147"/>
                      </a:lnTo>
                      <a:lnTo>
                        <a:pt x="15" y="255"/>
                      </a:lnTo>
                      <a:lnTo>
                        <a:pt x="27" y="259"/>
                      </a:lnTo>
                      <a:lnTo>
                        <a:pt x="30" y="277"/>
                      </a:lnTo>
                      <a:lnTo>
                        <a:pt x="36" y="322"/>
                      </a:lnTo>
                      <a:lnTo>
                        <a:pt x="36" y="347"/>
                      </a:lnTo>
                      <a:lnTo>
                        <a:pt x="15" y="362"/>
                      </a:lnTo>
                      <a:lnTo>
                        <a:pt x="1" y="369"/>
                      </a:lnTo>
                      <a:lnTo>
                        <a:pt x="0" y="374"/>
                      </a:lnTo>
                      <a:lnTo>
                        <a:pt x="31" y="367"/>
                      </a:lnTo>
                      <a:lnTo>
                        <a:pt x="36" y="362"/>
                      </a:lnTo>
                      <a:lnTo>
                        <a:pt x="39" y="367"/>
                      </a:lnTo>
                      <a:lnTo>
                        <a:pt x="42" y="367"/>
                      </a:lnTo>
                      <a:lnTo>
                        <a:pt x="46" y="350"/>
                      </a:lnTo>
                      <a:lnTo>
                        <a:pt x="49" y="272"/>
                      </a:lnTo>
                      <a:lnTo>
                        <a:pt x="55" y="272"/>
                      </a:lnTo>
                      <a:lnTo>
                        <a:pt x="73" y="341"/>
                      </a:lnTo>
                      <a:lnTo>
                        <a:pt x="73" y="384"/>
                      </a:lnTo>
                      <a:lnTo>
                        <a:pt x="80" y="406"/>
                      </a:lnTo>
                      <a:lnTo>
                        <a:pt x="87" y="410"/>
                      </a:lnTo>
                      <a:lnTo>
                        <a:pt x="90" y="399"/>
                      </a:lnTo>
                      <a:lnTo>
                        <a:pt x="86" y="387"/>
                      </a:lnTo>
                      <a:lnTo>
                        <a:pt x="80" y="359"/>
                      </a:lnTo>
                      <a:lnTo>
                        <a:pt x="79" y="261"/>
                      </a:lnTo>
                      <a:lnTo>
                        <a:pt x="74" y="165"/>
                      </a:lnTo>
                      <a:lnTo>
                        <a:pt x="84" y="157"/>
                      </a:lnTo>
                      <a:lnTo>
                        <a:pt x="84" y="142"/>
                      </a:lnTo>
                      <a:lnTo>
                        <a:pt x="84" y="116"/>
                      </a:lnTo>
                      <a:lnTo>
                        <a:pt x="97" y="123"/>
                      </a:lnTo>
                      <a:lnTo>
                        <a:pt x="86" y="140"/>
                      </a:lnTo>
                      <a:lnTo>
                        <a:pt x="86" y="155"/>
                      </a:lnTo>
                      <a:lnTo>
                        <a:pt x="98" y="145"/>
                      </a:lnTo>
                      <a:lnTo>
                        <a:pt x="106" y="135"/>
                      </a:lnTo>
                      <a:lnTo>
                        <a:pt x="112" y="138"/>
                      </a:lnTo>
                      <a:lnTo>
                        <a:pt x="124" y="121"/>
                      </a:lnTo>
                      <a:lnTo>
                        <a:pt x="124" y="116"/>
                      </a:lnTo>
                      <a:lnTo>
                        <a:pt x="118" y="114"/>
                      </a:lnTo>
                      <a:lnTo>
                        <a:pt x="103" y="96"/>
                      </a:lnTo>
                      <a:lnTo>
                        <a:pt x="86" y="81"/>
                      </a:lnTo>
                      <a:lnTo>
                        <a:pt x="64" y="62"/>
                      </a:lnTo>
                      <a:lnTo>
                        <a:pt x="49" y="56"/>
                      </a:lnTo>
                      <a:lnTo>
                        <a:pt x="49" y="43"/>
                      </a:lnTo>
                      <a:lnTo>
                        <a:pt x="55" y="36"/>
                      </a:lnTo>
                      <a:lnTo>
                        <a:pt x="55" y="20"/>
                      </a:lnTo>
                      <a:lnTo>
                        <a:pt x="59" y="17"/>
                      </a:lnTo>
                      <a:lnTo>
                        <a:pt x="49" y="5"/>
                      </a:lnTo>
                      <a:close/>
                    </a:path>
                  </a:pathLst>
                </a:cu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84" name="Freeform 50"/>
                <p:cNvSpPr>
                  <a:spLocks/>
                </p:cNvSpPr>
                <p:nvPr/>
              </p:nvSpPr>
              <p:spPr bwMode="auto">
                <a:xfrm>
                  <a:off x="1631" y="2696"/>
                  <a:ext cx="11" cy="56"/>
                </a:xfrm>
                <a:custGeom>
                  <a:avLst/>
                  <a:gdLst>
                    <a:gd name="T0" fmla="*/ 0 w 91"/>
                    <a:gd name="T1" fmla="*/ 0 h 393"/>
                    <a:gd name="T2" fmla="*/ 0 w 91"/>
                    <a:gd name="T3" fmla="*/ 0 h 393"/>
                    <a:gd name="T4" fmla="*/ 0 w 91"/>
                    <a:gd name="T5" fmla="*/ 0 h 393"/>
                    <a:gd name="T6" fmla="*/ 0 w 91"/>
                    <a:gd name="T7" fmla="*/ 0 h 393"/>
                    <a:gd name="T8" fmla="*/ 0 w 91"/>
                    <a:gd name="T9" fmla="*/ 0 h 393"/>
                    <a:gd name="T10" fmla="*/ 0 w 91"/>
                    <a:gd name="T11" fmla="*/ 0 h 393"/>
                    <a:gd name="T12" fmla="*/ 0 w 91"/>
                    <a:gd name="T13" fmla="*/ 0 h 393"/>
                    <a:gd name="T14" fmla="*/ 0 w 91"/>
                    <a:gd name="T15" fmla="*/ 0 h 393"/>
                    <a:gd name="T16" fmla="*/ 0 w 91"/>
                    <a:gd name="T17" fmla="*/ 0 h 393"/>
                    <a:gd name="T18" fmla="*/ 0 w 91"/>
                    <a:gd name="T19" fmla="*/ 0 h 393"/>
                    <a:gd name="T20" fmla="*/ 0 w 91"/>
                    <a:gd name="T21" fmla="*/ 0 h 393"/>
                    <a:gd name="T22" fmla="*/ 0 w 91"/>
                    <a:gd name="T23" fmla="*/ 0 h 393"/>
                    <a:gd name="T24" fmla="*/ 0 w 91"/>
                    <a:gd name="T25" fmla="*/ 0 h 393"/>
                    <a:gd name="T26" fmla="*/ 0 w 91"/>
                    <a:gd name="T27" fmla="*/ 0 h 393"/>
                    <a:gd name="T28" fmla="*/ 0 w 91"/>
                    <a:gd name="T29" fmla="*/ 0 h 393"/>
                    <a:gd name="T30" fmla="*/ 0 w 91"/>
                    <a:gd name="T31" fmla="*/ 0 h 393"/>
                    <a:gd name="T32" fmla="*/ 0 w 91"/>
                    <a:gd name="T33" fmla="*/ 0 h 393"/>
                    <a:gd name="T34" fmla="*/ 0 w 91"/>
                    <a:gd name="T35" fmla="*/ 0 h 393"/>
                    <a:gd name="T36" fmla="*/ 0 w 91"/>
                    <a:gd name="T37" fmla="*/ 0 h 393"/>
                    <a:gd name="T38" fmla="*/ 0 w 91"/>
                    <a:gd name="T39" fmla="*/ 0 h 393"/>
                    <a:gd name="T40" fmla="*/ 0 w 91"/>
                    <a:gd name="T41" fmla="*/ 0 h 393"/>
                    <a:gd name="T42" fmla="*/ 0 w 91"/>
                    <a:gd name="T43" fmla="*/ 0 h 393"/>
                    <a:gd name="T44" fmla="*/ 0 w 91"/>
                    <a:gd name="T45" fmla="*/ 0 h 393"/>
                    <a:gd name="T46" fmla="*/ 0 w 91"/>
                    <a:gd name="T47" fmla="*/ 0 h 393"/>
                    <a:gd name="T48" fmla="*/ 0 w 91"/>
                    <a:gd name="T49" fmla="*/ 0 h 393"/>
                    <a:gd name="T50" fmla="*/ 0 w 91"/>
                    <a:gd name="T51" fmla="*/ 0 h 393"/>
                    <a:gd name="T52" fmla="*/ 0 w 91"/>
                    <a:gd name="T53" fmla="*/ 0 h 393"/>
                    <a:gd name="T54" fmla="*/ 0 w 91"/>
                    <a:gd name="T55" fmla="*/ 0 h 393"/>
                    <a:gd name="T56" fmla="*/ 0 w 91"/>
                    <a:gd name="T57" fmla="*/ 0 h 393"/>
                    <a:gd name="T58" fmla="*/ 0 w 91"/>
                    <a:gd name="T59" fmla="*/ 0 h 393"/>
                    <a:gd name="T60" fmla="*/ 0 w 91"/>
                    <a:gd name="T61" fmla="*/ 0 h 393"/>
                    <a:gd name="T62" fmla="*/ 0 w 91"/>
                    <a:gd name="T63" fmla="*/ 0 h 393"/>
                    <a:gd name="T64" fmla="*/ 0 w 91"/>
                    <a:gd name="T65" fmla="*/ 0 h 393"/>
                    <a:gd name="T66" fmla="*/ 0 w 91"/>
                    <a:gd name="T67" fmla="*/ 0 h 393"/>
                    <a:gd name="T68" fmla="*/ 0 w 91"/>
                    <a:gd name="T69" fmla="*/ 0 h 393"/>
                    <a:gd name="T70" fmla="*/ 0 w 91"/>
                    <a:gd name="T71" fmla="*/ 0 h 393"/>
                    <a:gd name="T72" fmla="*/ 0 w 91"/>
                    <a:gd name="T73" fmla="*/ 0 h 393"/>
                    <a:gd name="T74" fmla="*/ 0 w 91"/>
                    <a:gd name="T75" fmla="*/ 0 h 393"/>
                    <a:gd name="T76" fmla="*/ 0 w 91"/>
                    <a:gd name="T77" fmla="*/ 0 h 393"/>
                    <a:gd name="T78" fmla="*/ 0 w 91"/>
                    <a:gd name="T79" fmla="*/ 0 h 393"/>
                    <a:gd name="T80" fmla="*/ 0 w 91"/>
                    <a:gd name="T81" fmla="*/ 0 h 393"/>
                    <a:gd name="T82" fmla="*/ 0 w 91"/>
                    <a:gd name="T83" fmla="*/ 0 h 393"/>
                    <a:gd name="T84" fmla="*/ 0 w 91"/>
                    <a:gd name="T85" fmla="*/ 0 h 393"/>
                    <a:gd name="T86" fmla="*/ 0 w 91"/>
                    <a:gd name="T87" fmla="*/ 0 h 393"/>
                    <a:gd name="T88" fmla="*/ 0 w 91"/>
                    <a:gd name="T89" fmla="*/ 0 h 393"/>
                    <a:gd name="T90" fmla="*/ 0 w 91"/>
                    <a:gd name="T91" fmla="*/ 0 h 393"/>
                    <a:gd name="T92" fmla="*/ 0 w 91"/>
                    <a:gd name="T93" fmla="*/ 0 h 393"/>
                    <a:gd name="T94" fmla="*/ 0 w 91"/>
                    <a:gd name="T95" fmla="*/ 0 h 393"/>
                    <a:gd name="T96" fmla="*/ 0 w 91"/>
                    <a:gd name="T97" fmla="*/ 0 h 393"/>
                    <a:gd name="T98" fmla="*/ 0 w 91"/>
                    <a:gd name="T99" fmla="*/ 0 h 393"/>
                    <a:gd name="T100" fmla="*/ 0 w 91"/>
                    <a:gd name="T101" fmla="*/ 0 h 393"/>
                    <a:gd name="T102" fmla="*/ 0 w 91"/>
                    <a:gd name="T103" fmla="*/ 0 h 393"/>
                    <a:gd name="T104" fmla="*/ 0 w 91"/>
                    <a:gd name="T105" fmla="*/ 0 h 39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1"/>
                    <a:gd name="T160" fmla="*/ 0 h 393"/>
                    <a:gd name="T161" fmla="*/ 91 w 91"/>
                    <a:gd name="T162" fmla="*/ 393 h 39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1" h="393">
                      <a:moveTo>
                        <a:pt x="71" y="7"/>
                      </a:moveTo>
                      <a:lnTo>
                        <a:pt x="71" y="17"/>
                      </a:lnTo>
                      <a:lnTo>
                        <a:pt x="68" y="20"/>
                      </a:lnTo>
                      <a:lnTo>
                        <a:pt x="73" y="28"/>
                      </a:lnTo>
                      <a:lnTo>
                        <a:pt x="71" y="30"/>
                      </a:lnTo>
                      <a:lnTo>
                        <a:pt x="71" y="33"/>
                      </a:lnTo>
                      <a:lnTo>
                        <a:pt x="68" y="45"/>
                      </a:lnTo>
                      <a:lnTo>
                        <a:pt x="68" y="46"/>
                      </a:lnTo>
                      <a:lnTo>
                        <a:pt x="84" y="57"/>
                      </a:lnTo>
                      <a:lnTo>
                        <a:pt x="91" y="138"/>
                      </a:lnTo>
                      <a:lnTo>
                        <a:pt x="82" y="153"/>
                      </a:lnTo>
                      <a:lnTo>
                        <a:pt x="86" y="196"/>
                      </a:lnTo>
                      <a:lnTo>
                        <a:pt x="80" y="201"/>
                      </a:lnTo>
                      <a:lnTo>
                        <a:pt x="77" y="270"/>
                      </a:lnTo>
                      <a:lnTo>
                        <a:pt x="72" y="340"/>
                      </a:lnTo>
                      <a:lnTo>
                        <a:pt x="74" y="344"/>
                      </a:lnTo>
                      <a:lnTo>
                        <a:pt x="90" y="356"/>
                      </a:lnTo>
                      <a:lnTo>
                        <a:pt x="88" y="359"/>
                      </a:lnTo>
                      <a:lnTo>
                        <a:pt x="82" y="361"/>
                      </a:lnTo>
                      <a:lnTo>
                        <a:pt x="73" y="359"/>
                      </a:lnTo>
                      <a:lnTo>
                        <a:pt x="63" y="354"/>
                      </a:lnTo>
                      <a:lnTo>
                        <a:pt x="55" y="351"/>
                      </a:lnTo>
                      <a:lnTo>
                        <a:pt x="55" y="363"/>
                      </a:lnTo>
                      <a:lnTo>
                        <a:pt x="52" y="363"/>
                      </a:lnTo>
                      <a:lnTo>
                        <a:pt x="58" y="375"/>
                      </a:lnTo>
                      <a:lnTo>
                        <a:pt x="55" y="391"/>
                      </a:lnTo>
                      <a:lnTo>
                        <a:pt x="49" y="393"/>
                      </a:lnTo>
                      <a:lnTo>
                        <a:pt x="40" y="380"/>
                      </a:lnTo>
                      <a:lnTo>
                        <a:pt x="40" y="369"/>
                      </a:lnTo>
                      <a:lnTo>
                        <a:pt x="37" y="367"/>
                      </a:lnTo>
                      <a:lnTo>
                        <a:pt x="32" y="279"/>
                      </a:lnTo>
                      <a:lnTo>
                        <a:pt x="37" y="270"/>
                      </a:lnTo>
                      <a:lnTo>
                        <a:pt x="25" y="209"/>
                      </a:lnTo>
                      <a:lnTo>
                        <a:pt x="19" y="207"/>
                      </a:lnTo>
                      <a:lnTo>
                        <a:pt x="17" y="144"/>
                      </a:lnTo>
                      <a:lnTo>
                        <a:pt x="0" y="137"/>
                      </a:lnTo>
                      <a:lnTo>
                        <a:pt x="7" y="70"/>
                      </a:lnTo>
                      <a:lnTo>
                        <a:pt x="33" y="52"/>
                      </a:lnTo>
                      <a:lnTo>
                        <a:pt x="40" y="46"/>
                      </a:lnTo>
                      <a:lnTo>
                        <a:pt x="40" y="39"/>
                      </a:lnTo>
                      <a:lnTo>
                        <a:pt x="38" y="34"/>
                      </a:lnTo>
                      <a:lnTo>
                        <a:pt x="34" y="31"/>
                      </a:lnTo>
                      <a:lnTo>
                        <a:pt x="31" y="26"/>
                      </a:lnTo>
                      <a:lnTo>
                        <a:pt x="30" y="21"/>
                      </a:lnTo>
                      <a:lnTo>
                        <a:pt x="30" y="17"/>
                      </a:lnTo>
                      <a:lnTo>
                        <a:pt x="31" y="11"/>
                      </a:lnTo>
                      <a:lnTo>
                        <a:pt x="35" y="6"/>
                      </a:lnTo>
                      <a:lnTo>
                        <a:pt x="40" y="2"/>
                      </a:lnTo>
                      <a:lnTo>
                        <a:pt x="46" y="0"/>
                      </a:lnTo>
                      <a:lnTo>
                        <a:pt x="52" y="0"/>
                      </a:lnTo>
                      <a:lnTo>
                        <a:pt x="58" y="0"/>
                      </a:lnTo>
                      <a:lnTo>
                        <a:pt x="63" y="2"/>
                      </a:lnTo>
                      <a:lnTo>
                        <a:pt x="71" y="7"/>
                      </a:lnTo>
                      <a:close/>
                    </a:path>
                  </a:pathLst>
                </a:cu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sp>
            <p:nvSpPr>
              <p:cNvPr id="42078" name="Freeform 51"/>
              <p:cNvSpPr>
                <a:spLocks/>
              </p:cNvSpPr>
              <p:nvPr/>
            </p:nvSpPr>
            <p:spPr bwMode="auto">
              <a:xfrm>
                <a:off x="1735" y="2700"/>
                <a:ext cx="14" cy="51"/>
              </a:xfrm>
              <a:custGeom>
                <a:avLst/>
                <a:gdLst>
                  <a:gd name="T0" fmla="*/ 0 w 110"/>
                  <a:gd name="T1" fmla="*/ 0 h 360"/>
                  <a:gd name="T2" fmla="*/ 0 w 110"/>
                  <a:gd name="T3" fmla="*/ 0 h 360"/>
                  <a:gd name="T4" fmla="*/ 0 w 110"/>
                  <a:gd name="T5" fmla="*/ 0 h 360"/>
                  <a:gd name="T6" fmla="*/ 0 w 110"/>
                  <a:gd name="T7" fmla="*/ 0 h 360"/>
                  <a:gd name="T8" fmla="*/ 0 w 110"/>
                  <a:gd name="T9" fmla="*/ 0 h 360"/>
                  <a:gd name="T10" fmla="*/ 0 w 110"/>
                  <a:gd name="T11" fmla="*/ 0 h 360"/>
                  <a:gd name="T12" fmla="*/ 0 w 110"/>
                  <a:gd name="T13" fmla="*/ 0 h 360"/>
                  <a:gd name="T14" fmla="*/ 0 w 110"/>
                  <a:gd name="T15" fmla="*/ 0 h 360"/>
                  <a:gd name="T16" fmla="*/ 0 w 110"/>
                  <a:gd name="T17" fmla="*/ 0 h 360"/>
                  <a:gd name="T18" fmla="*/ 0 w 110"/>
                  <a:gd name="T19" fmla="*/ 0 h 360"/>
                  <a:gd name="T20" fmla="*/ 0 w 110"/>
                  <a:gd name="T21" fmla="*/ 0 h 360"/>
                  <a:gd name="T22" fmla="*/ 0 w 110"/>
                  <a:gd name="T23" fmla="*/ 0 h 360"/>
                  <a:gd name="T24" fmla="*/ 0 w 110"/>
                  <a:gd name="T25" fmla="*/ 0 h 360"/>
                  <a:gd name="T26" fmla="*/ 0 w 110"/>
                  <a:gd name="T27" fmla="*/ 0 h 360"/>
                  <a:gd name="T28" fmla="*/ 0 w 110"/>
                  <a:gd name="T29" fmla="*/ 0 h 360"/>
                  <a:gd name="T30" fmla="*/ 0 w 110"/>
                  <a:gd name="T31" fmla="*/ 0 h 360"/>
                  <a:gd name="T32" fmla="*/ 0 w 110"/>
                  <a:gd name="T33" fmla="*/ 0 h 360"/>
                  <a:gd name="T34" fmla="*/ 0 w 110"/>
                  <a:gd name="T35" fmla="*/ 0 h 360"/>
                  <a:gd name="T36" fmla="*/ 0 w 110"/>
                  <a:gd name="T37" fmla="*/ 0 h 360"/>
                  <a:gd name="T38" fmla="*/ 0 w 110"/>
                  <a:gd name="T39" fmla="*/ 0 h 360"/>
                  <a:gd name="T40" fmla="*/ 0 w 110"/>
                  <a:gd name="T41" fmla="*/ 0 h 360"/>
                  <a:gd name="T42" fmla="*/ 0 w 110"/>
                  <a:gd name="T43" fmla="*/ 0 h 360"/>
                  <a:gd name="T44" fmla="*/ 0 w 110"/>
                  <a:gd name="T45" fmla="*/ 0 h 360"/>
                  <a:gd name="T46" fmla="*/ 0 w 110"/>
                  <a:gd name="T47" fmla="*/ 0 h 360"/>
                  <a:gd name="T48" fmla="*/ 0 w 110"/>
                  <a:gd name="T49" fmla="*/ 0 h 360"/>
                  <a:gd name="T50" fmla="*/ 0 w 110"/>
                  <a:gd name="T51" fmla="*/ 0 h 360"/>
                  <a:gd name="T52" fmla="*/ 0 w 110"/>
                  <a:gd name="T53" fmla="*/ 0 h 360"/>
                  <a:gd name="T54" fmla="*/ 0 w 110"/>
                  <a:gd name="T55" fmla="*/ 0 h 360"/>
                  <a:gd name="T56" fmla="*/ 0 w 110"/>
                  <a:gd name="T57" fmla="*/ 0 h 360"/>
                  <a:gd name="T58" fmla="*/ 0 w 110"/>
                  <a:gd name="T59" fmla="*/ 0 h 360"/>
                  <a:gd name="T60" fmla="*/ 0 w 110"/>
                  <a:gd name="T61" fmla="*/ 0 h 360"/>
                  <a:gd name="T62" fmla="*/ 0 w 110"/>
                  <a:gd name="T63" fmla="*/ 0 h 360"/>
                  <a:gd name="T64" fmla="*/ 0 w 110"/>
                  <a:gd name="T65" fmla="*/ 0 h 360"/>
                  <a:gd name="T66" fmla="*/ 0 w 110"/>
                  <a:gd name="T67" fmla="*/ 0 h 360"/>
                  <a:gd name="T68" fmla="*/ 0 w 110"/>
                  <a:gd name="T69" fmla="*/ 0 h 360"/>
                  <a:gd name="T70" fmla="*/ 0 w 110"/>
                  <a:gd name="T71" fmla="*/ 0 h 360"/>
                  <a:gd name="T72" fmla="*/ 0 w 110"/>
                  <a:gd name="T73" fmla="*/ 0 h 360"/>
                  <a:gd name="T74" fmla="*/ 0 w 110"/>
                  <a:gd name="T75" fmla="*/ 0 h 360"/>
                  <a:gd name="T76" fmla="*/ 0 w 110"/>
                  <a:gd name="T77" fmla="*/ 0 h 360"/>
                  <a:gd name="T78" fmla="*/ 0 w 110"/>
                  <a:gd name="T79" fmla="*/ 0 h 360"/>
                  <a:gd name="T80" fmla="*/ 0 w 110"/>
                  <a:gd name="T81" fmla="*/ 0 h 360"/>
                  <a:gd name="T82" fmla="*/ 0 w 110"/>
                  <a:gd name="T83" fmla="*/ 0 h 360"/>
                  <a:gd name="T84" fmla="*/ 0 w 110"/>
                  <a:gd name="T85" fmla="*/ 0 h 360"/>
                  <a:gd name="T86" fmla="*/ 0 w 110"/>
                  <a:gd name="T87" fmla="*/ 0 h 360"/>
                  <a:gd name="T88" fmla="*/ 0 w 110"/>
                  <a:gd name="T89" fmla="*/ 0 h 360"/>
                  <a:gd name="T90" fmla="*/ 0 w 110"/>
                  <a:gd name="T91" fmla="*/ 0 h 360"/>
                  <a:gd name="T92" fmla="*/ 0 w 110"/>
                  <a:gd name="T93" fmla="*/ 0 h 360"/>
                  <a:gd name="T94" fmla="*/ 0 w 110"/>
                  <a:gd name="T95" fmla="*/ 0 h 360"/>
                  <a:gd name="T96" fmla="*/ 0 w 110"/>
                  <a:gd name="T97" fmla="*/ 0 h 360"/>
                  <a:gd name="T98" fmla="*/ 0 w 110"/>
                  <a:gd name="T99" fmla="*/ 0 h 360"/>
                  <a:gd name="T100" fmla="*/ 0 w 110"/>
                  <a:gd name="T101" fmla="*/ 0 h 360"/>
                  <a:gd name="T102" fmla="*/ 0 w 110"/>
                  <a:gd name="T103" fmla="*/ 0 h 360"/>
                  <a:gd name="T104" fmla="*/ 0 w 110"/>
                  <a:gd name="T105" fmla="*/ 0 h 360"/>
                  <a:gd name="T106" fmla="*/ 0 w 110"/>
                  <a:gd name="T107" fmla="*/ 0 h 360"/>
                  <a:gd name="T108" fmla="*/ 0 w 110"/>
                  <a:gd name="T109" fmla="*/ 0 h 360"/>
                  <a:gd name="T110" fmla="*/ 0 w 110"/>
                  <a:gd name="T111" fmla="*/ 0 h 360"/>
                  <a:gd name="T112" fmla="*/ 0 w 110"/>
                  <a:gd name="T113" fmla="*/ 0 h 360"/>
                  <a:gd name="T114" fmla="*/ 0 w 110"/>
                  <a:gd name="T115" fmla="*/ 0 h 360"/>
                  <a:gd name="T116" fmla="*/ 0 w 110"/>
                  <a:gd name="T117" fmla="*/ 0 h 3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
                  <a:gd name="T178" fmla="*/ 0 h 360"/>
                  <a:gd name="T179" fmla="*/ 110 w 110"/>
                  <a:gd name="T180" fmla="*/ 360 h 3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 h="360">
                    <a:moveTo>
                      <a:pt x="67" y="4"/>
                    </a:moveTo>
                    <a:lnTo>
                      <a:pt x="88" y="0"/>
                    </a:lnTo>
                    <a:lnTo>
                      <a:pt x="98" y="8"/>
                    </a:lnTo>
                    <a:lnTo>
                      <a:pt x="101" y="5"/>
                    </a:lnTo>
                    <a:lnTo>
                      <a:pt x="107" y="22"/>
                    </a:lnTo>
                    <a:lnTo>
                      <a:pt x="94" y="32"/>
                    </a:lnTo>
                    <a:lnTo>
                      <a:pt x="93" y="40"/>
                    </a:lnTo>
                    <a:lnTo>
                      <a:pt x="91" y="41"/>
                    </a:lnTo>
                    <a:lnTo>
                      <a:pt x="88" y="49"/>
                    </a:lnTo>
                    <a:lnTo>
                      <a:pt x="80" y="51"/>
                    </a:lnTo>
                    <a:lnTo>
                      <a:pt x="80" y="54"/>
                    </a:lnTo>
                    <a:lnTo>
                      <a:pt x="94" y="64"/>
                    </a:lnTo>
                    <a:lnTo>
                      <a:pt x="107" y="116"/>
                    </a:lnTo>
                    <a:lnTo>
                      <a:pt x="98" y="130"/>
                    </a:lnTo>
                    <a:lnTo>
                      <a:pt x="98" y="223"/>
                    </a:lnTo>
                    <a:lnTo>
                      <a:pt x="85" y="227"/>
                    </a:lnTo>
                    <a:lnTo>
                      <a:pt x="83" y="243"/>
                    </a:lnTo>
                    <a:lnTo>
                      <a:pt x="79" y="283"/>
                    </a:lnTo>
                    <a:lnTo>
                      <a:pt x="79" y="304"/>
                    </a:lnTo>
                    <a:lnTo>
                      <a:pt x="98" y="317"/>
                    </a:lnTo>
                    <a:lnTo>
                      <a:pt x="110" y="324"/>
                    </a:lnTo>
                    <a:lnTo>
                      <a:pt x="110" y="328"/>
                    </a:lnTo>
                    <a:lnTo>
                      <a:pt x="82" y="322"/>
                    </a:lnTo>
                    <a:lnTo>
                      <a:pt x="79" y="318"/>
                    </a:lnTo>
                    <a:lnTo>
                      <a:pt x="76" y="322"/>
                    </a:lnTo>
                    <a:lnTo>
                      <a:pt x="73" y="322"/>
                    </a:lnTo>
                    <a:lnTo>
                      <a:pt x="70" y="307"/>
                    </a:lnTo>
                    <a:lnTo>
                      <a:pt x="67" y="239"/>
                    </a:lnTo>
                    <a:lnTo>
                      <a:pt x="60" y="239"/>
                    </a:lnTo>
                    <a:lnTo>
                      <a:pt x="45" y="299"/>
                    </a:lnTo>
                    <a:lnTo>
                      <a:pt x="45" y="336"/>
                    </a:lnTo>
                    <a:lnTo>
                      <a:pt x="39" y="356"/>
                    </a:lnTo>
                    <a:lnTo>
                      <a:pt x="33" y="360"/>
                    </a:lnTo>
                    <a:lnTo>
                      <a:pt x="29" y="350"/>
                    </a:lnTo>
                    <a:lnTo>
                      <a:pt x="34" y="339"/>
                    </a:lnTo>
                    <a:lnTo>
                      <a:pt x="39" y="315"/>
                    </a:lnTo>
                    <a:lnTo>
                      <a:pt x="40" y="228"/>
                    </a:lnTo>
                    <a:lnTo>
                      <a:pt x="45" y="145"/>
                    </a:lnTo>
                    <a:lnTo>
                      <a:pt x="36" y="138"/>
                    </a:lnTo>
                    <a:lnTo>
                      <a:pt x="36" y="125"/>
                    </a:lnTo>
                    <a:lnTo>
                      <a:pt x="36" y="102"/>
                    </a:lnTo>
                    <a:lnTo>
                      <a:pt x="23" y="108"/>
                    </a:lnTo>
                    <a:lnTo>
                      <a:pt x="34" y="122"/>
                    </a:lnTo>
                    <a:lnTo>
                      <a:pt x="34" y="136"/>
                    </a:lnTo>
                    <a:lnTo>
                      <a:pt x="23" y="128"/>
                    </a:lnTo>
                    <a:lnTo>
                      <a:pt x="17" y="119"/>
                    </a:lnTo>
                    <a:lnTo>
                      <a:pt x="11" y="121"/>
                    </a:lnTo>
                    <a:lnTo>
                      <a:pt x="0" y="107"/>
                    </a:lnTo>
                    <a:lnTo>
                      <a:pt x="0" y="102"/>
                    </a:lnTo>
                    <a:lnTo>
                      <a:pt x="5" y="100"/>
                    </a:lnTo>
                    <a:lnTo>
                      <a:pt x="19" y="84"/>
                    </a:lnTo>
                    <a:lnTo>
                      <a:pt x="34" y="71"/>
                    </a:lnTo>
                    <a:lnTo>
                      <a:pt x="53" y="55"/>
                    </a:lnTo>
                    <a:lnTo>
                      <a:pt x="67" y="49"/>
                    </a:lnTo>
                    <a:lnTo>
                      <a:pt x="67" y="38"/>
                    </a:lnTo>
                    <a:lnTo>
                      <a:pt x="60" y="33"/>
                    </a:lnTo>
                    <a:lnTo>
                      <a:pt x="60" y="18"/>
                    </a:lnTo>
                    <a:lnTo>
                      <a:pt x="57" y="14"/>
                    </a:lnTo>
                    <a:lnTo>
                      <a:pt x="67" y="4"/>
                    </a:lnTo>
                    <a:close/>
                  </a:path>
                </a:pathLst>
              </a:cu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79" name="Freeform 52"/>
              <p:cNvSpPr>
                <a:spLocks/>
              </p:cNvSpPr>
              <p:nvPr/>
            </p:nvSpPr>
            <p:spPr bwMode="auto">
              <a:xfrm>
                <a:off x="1772" y="2688"/>
                <a:ext cx="8" cy="45"/>
              </a:xfrm>
              <a:custGeom>
                <a:avLst/>
                <a:gdLst>
                  <a:gd name="T0" fmla="*/ 0 w 67"/>
                  <a:gd name="T1" fmla="*/ 0 h 315"/>
                  <a:gd name="T2" fmla="*/ 0 w 67"/>
                  <a:gd name="T3" fmla="*/ 0 h 315"/>
                  <a:gd name="T4" fmla="*/ 0 w 67"/>
                  <a:gd name="T5" fmla="*/ 0 h 315"/>
                  <a:gd name="T6" fmla="*/ 0 w 67"/>
                  <a:gd name="T7" fmla="*/ 0 h 315"/>
                  <a:gd name="T8" fmla="*/ 0 w 67"/>
                  <a:gd name="T9" fmla="*/ 0 h 315"/>
                  <a:gd name="T10" fmla="*/ 0 w 67"/>
                  <a:gd name="T11" fmla="*/ 0 h 315"/>
                  <a:gd name="T12" fmla="*/ 0 w 67"/>
                  <a:gd name="T13" fmla="*/ 0 h 315"/>
                  <a:gd name="T14" fmla="*/ 0 w 67"/>
                  <a:gd name="T15" fmla="*/ 0 h 315"/>
                  <a:gd name="T16" fmla="*/ 0 w 67"/>
                  <a:gd name="T17" fmla="*/ 0 h 315"/>
                  <a:gd name="T18" fmla="*/ 0 w 67"/>
                  <a:gd name="T19" fmla="*/ 0 h 315"/>
                  <a:gd name="T20" fmla="*/ 0 w 67"/>
                  <a:gd name="T21" fmla="*/ 0 h 315"/>
                  <a:gd name="T22" fmla="*/ 0 w 67"/>
                  <a:gd name="T23" fmla="*/ 0 h 315"/>
                  <a:gd name="T24" fmla="*/ 0 w 67"/>
                  <a:gd name="T25" fmla="*/ 0 h 315"/>
                  <a:gd name="T26" fmla="*/ 0 w 67"/>
                  <a:gd name="T27" fmla="*/ 0 h 315"/>
                  <a:gd name="T28" fmla="*/ 0 w 67"/>
                  <a:gd name="T29" fmla="*/ 0 h 315"/>
                  <a:gd name="T30" fmla="*/ 0 w 67"/>
                  <a:gd name="T31" fmla="*/ 0 h 315"/>
                  <a:gd name="T32" fmla="*/ 0 w 67"/>
                  <a:gd name="T33" fmla="*/ 0 h 315"/>
                  <a:gd name="T34" fmla="*/ 0 w 67"/>
                  <a:gd name="T35" fmla="*/ 0 h 315"/>
                  <a:gd name="T36" fmla="*/ 0 w 67"/>
                  <a:gd name="T37" fmla="*/ 0 h 315"/>
                  <a:gd name="T38" fmla="*/ 0 w 67"/>
                  <a:gd name="T39" fmla="*/ 0 h 315"/>
                  <a:gd name="T40" fmla="*/ 0 w 67"/>
                  <a:gd name="T41" fmla="*/ 0 h 315"/>
                  <a:gd name="T42" fmla="*/ 0 w 67"/>
                  <a:gd name="T43" fmla="*/ 0 h 315"/>
                  <a:gd name="T44" fmla="*/ 0 w 67"/>
                  <a:gd name="T45" fmla="*/ 0 h 315"/>
                  <a:gd name="T46" fmla="*/ 0 w 67"/>
                  <a:gd name="T47" fmla="*/ 0 h 315"/>
                  <a:gd name="T48" fmla="*/ 0 w 67"/>
                  <a:gd name="T49" fmla="*/ 0 h 315"/>
                  <a:gd name="T50" fmla="*/ 0 w 67"/>
                  <a:gd name="T51" fmla="*/ 0 h 315"/>
                  <a:gd name="T52" fmla="*/ 0 w 67"/>
                  <a:gd name="T53" fmla="*/ 0 h 315"/>
                  <a:gd name="T54" fmla="*/ 0 w 67"/>
                  <a:gd name="T55" fmla="*/ 0 h 315"/>
                  <a:gd name="T56" fmla="*/ 0 w 67"/>
                  <a:gd name="T57" fmla="*/ 0 h 315"/>
                  <a:gd name="T58" fmla="*/ 0 w 67"/>
                  <a:gd name="T59" fmla="*/ 0 h 315"/>
                  <a:gd name="T60" fmla="*/ 0 w 67"/>
                  <a:gd name="T61" fmla="*/ 0 h 315"/>
                  <a:gd name="T62" fmla="*/ 0 w 67"/>
                  <a:gd name="T63" fmla="*/ 0 h 315"/>
                  <a:gd name="T64" fmla="*/ 0 w 67"/>
                  <a:gd name="T65" fmla="*/ 0 h 315"/>
                  <a:gd name="T66" fmla="*/ 0 w 67"/>
                  <a:gd name="T67" fmla="*/ 0 h 315"/>
                  <a:gd name="T68" fmla="*/ 0 w 67"/>
                  <a:gd name="T69" fmla="*/ 0 h 315"/>
                  <a:gd name="T70" fmla="*/ 0 w 67"/>
                  <a:gd name="T71" fmla="*/ 0 h 315"/>
                  <a:gd name="T72" fmla="*/ 0 w 67"/>
                  <a:gd name="T73" fmla="*/ 0 h 315"/>
                  <a:gd name="T74" fmla="*/ 0 w 67"/>
                  <a:gd name="T75" fmla="*/ 0 h 315"/>
                  <a:gd name="T76" fmla="*/ 0 w 67"/>
                  <a:gd name="T77" fmla="*/ 0 h 315"/>
                  <a:gd name="T78" fmla="*/ 0 w 67"/>
                  <a:gd name="T79" fmla="*/ 0 h 315"/>
                  <a:gd name="T80" fmla="*/ 0 w 67"/>
                  <a:gd name="T81" fmla="*/ 0 h 315"/>
                  <a:gd name="T82" fmla="*/ 0 w 67"/>
                  <a:gd name="T83" fmla="*/ 0 h 315"/>
                  <a:gd name="T84" fmla="*/ 0 w 67"/>
                  <a:gd name="T85" fmla="*/ 0 h 315"/>
                  <a:gd name="T86" fmla="*/ 0 w 67"/>
                  <a:gd name="T87" fmla="*/ 0 h 315"/>
                  <a:gd name="T88" fmla="*/ 0 w 67"/>
                  <a:gd name="T89" fmla="*/ 0 h 315"/>
                  <a:gd name="T90" fmla="*/ 0 w 67"/>
                  <a:gd name="T91" fmla="*/ 0 h 315"/>
                  <a:gd name="T92" fmla="*/ 0 w 67"/>
                  <a:gd name="T93" fmla="*/ 0 h 315"/>
                  <a:gd name="T94" fmla="*/ 0 w 67"/>
                  <a:gd name="T95" fmla="*/ 0 h 315"/>
                  <a:gd name="T96" fmla="*/ 0 w 67"/>
                  <a:gd name="T97" fmla="*/ 0 h 315"/>
                  <a:gd name="T98" fmla="*/ 0 w 67"/>
                  <a:gd name="T99" fmla="*/ 0 h 315"/>
                  <a:gd name="T100" fmla="*/ 0 w 67"/>
                  <a:gd name="T101" fmla="*/ 0 h 315"/>
                  <a:gd name="T102" fmla="*/ 0 w 67"/>
                  <a:gd name="T103" fmla="*/ 0 h 315"/>
                  <a:gd name="T104" fmla="*/ 0 w 67"/>
                  <a:gd name="T105" fmla="*/ 0 h 315"/>
                  <a:gd name="T106" fmla="*/ 0 w 67"/>
                  <a:gd name="T107" fmla="*/ 0 h 315"/>
                  <a:gd name="T108" fmla="*/ 0 w 67"/>
                  <a:gd name="T109" fmla="*/ 0 h 315"/>
                  <a:gd name="T110" fmla="*/ 0 w 67"/>
                  <a:gd name="T111" fmla="*/ 0 h 315"/>
                  <a:gd name="T112" fmla="*/ 0 w 67"/>
                  <a:gd name="T113" fmla="*/ 0 h 315"/>
                  <a:gd name="T114" fmla="*/ 0 w 67"/>
                  <a:gd name="T115" fmla="*/ 0 h 315"/>
                  <a:gd name="T116" fmla="*/ 0 w 67"/>
                  <a:gd name="T117" fmla="*/ 0 h 3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7"/>
                  <a:gd name="T178" fmla="*/ 0 h 315"/>
                  <a:gd name="T179" fmla="*/ 67 w 67"/>
                  <a:gd name="T180" fmla="*/ 315 h 31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7" h="315">
                    <a:moveTo>
                      <a:pt x="44" y="4"/>
                    </a:moveTo>
                    <a:lnTo>
                      <a:pt x="28" y="0"/>
                    </a:lnTo>
                    <a:lnTo>
                      <a:pt x="16" y="0"/>
                    </a:lnTo>
                    <a:lnTo>
                      <a:pt x="5" y="2"/>
                    </a:lnTo>
                    <a:lnTo>
                      <a:pt x="1" y="13"/>
                    </a:lnTo>
                    <a:lnTo>
                      <a:pt x="1" y="22"/>
                    </a:lnTo>
                    <a:lnTo>
                      <a:pt x="8" y="33"/>
                    </a:lnTo>
                    <a:lnTo>
                      <a:pt x="12" y="33"/>
                    </a:lnTo>
                    <a:lnTo>
                      <a:pt x="5" y="46"/>
                    </a:lnTo>
                    <a:lnTo>
                      <a:pt x="0" y="67"/>
                    </a:lnTo>
                    <a:lnTo>
                      <a:pt x="0" y="85"/>
                    </a:lnTo>
                    <a:lnTo>
                      <a:pt x="1" y="109"/>
                    </a:lnTo>
                    <a:lnTo>
                      <a:pt x="5" y="131"/>
                    </a:lnTo>
                    <a:lnTo>
                      <a:pt x="14" y="132"/>
                    </a:lnTo>
                    <a:lnTo>
                      <a:pt x="14" y="139"/>
                    </a:lnTo>
                    <a:lnTo>
                      <a:pt x="18" y="142"/>
                    </a:lnTo>
                    <a:lnTo>
                      <a:pt x="18" y="165"/>
                    </a:lnTo>
                    <a:lnTo>
                      <a:pt x="22" y="169"/>
                    </a:lnTo>
                    <a:lnTo>
                      <a:pt x="22" y="212"/>
                    </a:lnTo>
                    <a:lnTo>
                      <a:pt x="22" y="239"/>
                    </a:lnTo>
                    <a:lnTo>
                      <a:pt x="16" y="269"/>
                    </a:lnTo>
                    <a:lnTo>
                      <a:pt x="13" y="307"/>
                    </a:lnTo>
                    <a:lnTo>
                      <a:pt x="20" y="310"/>
                    </a:lnTo>
                    <a:lnTo>
                      <a:pt x="20" y="314"/>
                    </a:lnTo>
                    <a:lnTo>
                      <a:pt x="32" y="314"/>
                    </a:lnTo>
                    <a:lnTo>
                      <a:pt x="33" y="313"/>
                    </a:lnTo>
                    <a:lnTo>
                      <a:pt x="38" y="313"/>
                    </a:lnTo>
                    <a:lnTo>
                      <a:pt x="38" y="315"/>
                    </a:lnTo>
                    <a:lnTo>
                      <a:pt x="47" y="314"/>
                    </a:lnTo>
                    <a:lnTo>
                      <a:pt x="64" y="313"/>
                    </a:lnTo>
                    <a:lnTo>
                      <a:pt x="64" y="310"/>
                    </a:lnTo>
                    <a:lnTo>
                      <a:pt x="48" y="304"/>
                    </a:lnTo>
                    <a:lnTo>
                      <a:pt x="48" y="299"/>
                    </a:lnTo>
                    <a:lnTo>
                      <a:pt x="62" y="296"/>
                    </a:lnTo>
                    <a:lnTo>
                      <a:pt x="62" y="292"/>
                    </a:lnTo>
                    <a:lnTo>
                      <a:pt x="52" y="286"/>
                    </a:lnTo>
                    <a:lnTo>
                      <a:pt x="52" y="243"/>
                    </a:lnTo>
                    <a:lnTo>
                      <a:pt x="56" y="203"/>
                    </a:lnTo>
                    <a:lnTo>
                      <a:pt x="55" y="164"/>
                    </a:lnTo>
                    <a:lnTo>
                      <a:pt x="54" y="142"/>
                    </a:lnTo>
                    <a:lnTo>
                      <a:pt x="56" y="135"/>
                    </a:lnTo>
                    <a:lnTo>
                      <a:pt x="56" y="105"/>
                    </a:lnTo>
                    <a:lnTo>
                      <a:pt x="67" y="96"/>
                    </a:lnTo>
                    <a:lnTo>
                      <a:pt x="67" y="92"/>
                    </a:lnTo>
                    <a:lnTo>
                      <a:pt x="43" y="50"/>
                    </a:lnTo>
                    <a:lnTo>
                      <a:pt x="30" y="45"/>
                    </a:lnTo>
                    <a:lnTo>
                      <a:pt x="31" y="42"/>
                    </a:lnTo>
                    <a:lnTo>
                      <a:pt x="39" y="40"/>
                    </a:lnTo>
                    <a:lnTo>
                      <a:pt x="39" y="38"/>
                    </a:lnTo>
                    <a:lnTo>
                      <a:pt x="43" y="36"/>
                    </a:lnTo>
                    <a:lnTo>
                      <a:pt x="43" y="33"/>
                    </a:lnTo>
                    <a:lnTo>
                      <a:pt x="44" y="32"/>
                    </a:lnTo>
                    <a:lnTo>
                      <a:pt x="43" y="31"/>
                    </a:lnTo>
                    <a:lnTo>
                      <a:pt x="44" y="29"/>
                    </a:lnTo>
                    <a:lnTo>
                      <a:pt x="39" y="22"/>
                    </a:lnTo>
                    <a:lnTo>
                      <a:pt x="43" y="18"/>
                    </a:lnTo>
                    <a:lnTo>
                      <a:pt x="39" y="14"/>
                    </a:lnTo>
                    <a:lnTo>
                      <a:pt x="44" y="11"/>
                    </a:lnTo>
                    <a:lnTo>
                      <a:pt x="44" y="4"/>
                    </a:lnTo>
                    <a:close/>
                  </a:path>
                </a:pathLst>
              </a:cu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80" name="Freeform 53"/>
              <p:cNvSpPr>
                <a:spLocks/>
              </p:cNvSpPr>
              <p:nvPr/>
            </p:nvSpPr>
            <p:spPr bwMode="auto">
              <a:xfrm>
                <a:off x="1563" y="2688"/>
                <a:ext cx="11" cy="41"/>
              </a:xfrm>
              <a:custGeom>
                <a:avLst/>
                <a:gdLst>
                  <a:gd name="T0" fmla="*/ 0 w 87"/>
                  <a:gd name="T1" fmla="*/ 0 h 285"/>
                  <a:gd name="T2" fmla="*/ 0 w 87"/>
                  <a:gd name="T3" fmla="*/ 0 h 285"/>
                  <a:gd name="T4" fmla="*/ 0 w 87"/>
                  <a:gd name="T5" fmla="*/ 0 h 285"/>
                  <a:gd name="T6" fmla="*/ 0 w 87"/>
                  <a:gd name="T7" fmla="*/ 0 h 285"/>
                  <a:gd name="T8" fmla="*/ 0 w 87"/>
                  <a:gd name="T9" fmla="*/ 0 h 285"/>
                  <a:gd name="T10" fmla="*/ 0 w 87"/>
                  <a:gd name="T11" fmla="*/ 0 h 285"/>
                  <a:gd name="T12" fmla="*/ 0 w 87"/>
                  <a:gd name="T13" fmla="*/ 0 h 285"/>
                  <a:gd name="T14" fmla="*/ 0 w 87"/>
                  <a:gd name="T15" fmla="*/ 0 h 285"/>
                  <a:gd name="T16" fmla="*/ 0 w 87"/>
                  <a:gd name="T17" fmla="*/ 0 h 285"/>
                  <a:gd name="T18" fmla="*/ 0 w 87"/>
                  <a:gd name="T19" fmla="*/ 0 h 285"/>
                  <a:gd name="T20" fmla="*/ 0 w 87"/>
                  <a:gd name="T21" fmla="*/ 0 h 285"/>
                  <a:gd name="T22" fmla="*/ 0 w 87"/>
                  <a:gd name="T23" fmla="*/ 0 h 285"/>
                  <a:gd name="T24" fmla="*/ 0 w 87"/>
                  <a:gd name="T25" fmla="*/ 0 h 285"/>
                  <a:gd name="T26" fmla="*/ 0 w 87"/>
                  <a:gd name="T27" fmla="*/ 0 h 285"/>
                  <a:gd name="T28" fmla="*/ 0 w 87"/>
                  <a:gd name="T29" fmla="*/ 0 h 285"/>
                  <a:gd name="T30" fmla="*/ 0 w 87"/>
                  <a:gd name="T31" fmla="*/ 0 h 285"/>
                  <a:gd name="T32" fmla="*/ 0 w 87"/>
                  <a:gd name="T33" fmla="*/ 0 h 285"/>
                  <a:gd name="T34" fmla="*/ 0 w 87"/>
                  <a:gd name="T35" fmla="*/ 0 h 285"/>
                  <a:gd name="T36" fmla="*/ 0 w 87"/>
                  <a:gd name="T37" fmla="*/ 0 h 285"/>
                  <a:gd name="T38" fmla="*/ 0 w 87"/>
                  <a:gd name="T39" fmla="*/ 0 h 285"/>
                  <a:gd name="T40" fmla="*/ 0 w 87"/>
                  <a:gd name="T41" fmla="*/ 0 h 285"/>
                  <a:gd name="T42" fmla="*/ 0 w 87"/>
                  <a:gd name="T43" fmla="*/ 0 h 285"/>
                  <a:gd name="T44" fmla="*/ 0 w 87"/>
                  <a:gd name="T45" fmla="*/ 0 h 285"/>
                  <a:gd name="T46" fmla="*/ 0 w 87"/>
                  <a:gd name="T47" fmla="*/ 0 h 285"/>
                  <a:gd name="T48" fmla="*/ 0 w 87"/>
                  <a:gd name="T49" fmla="*/ 0 h 285"/>
                  <a:gd name="T50" fmla="*/ 0 w 87"/>
                  <a:gd name="T51" fmla="*/ 0 h 285"/>
                  <a:gd name="T52" fmla="*/ 0 w 87"/>
                  <a:gd name="T53" fmla="*/ 0 h 285"/>
                  <a:gd name="T54" fmla="*/ 0 w 87"/>
                  <a:gd name="T55" fmla="*/ 0 h 285"/>
                  <a:gd name="T56" fmla="*/ 0 w 87"/>
                  <a:gd name="T57" fmla="*/ 0 h 285"/>
                  <a:gd name="T58" fmla="*/ 0 w 87"/>
                  <a:gd name="T59" fmla="*/ 0 h 285"/>
                  <a:gd name="T60" fmla="*/ 0 w 87"/>
                  <a:gd name="T61" fmla="*/ 0 h 285"/>
                  <a:gd name="T62" fmla="*/ 0 w 87"/>
                  <a:gd name="T63" fmla="*/ 0 h 285"/>
                  <a:gd name="T64" fmla="*/ 0 w 87"/>
                  <a:gd name="T65" fmla="*/ 0 h 285"/>
                  <a:gd name="T66" fmla="*/ 0 w 87"/>
                  <a:gd name="T67" fmla="*/ 0 h 285"/>
                  <a:gd name="T68" fmla="*/ 0 w 87"/>
                  <a:gd name="T69" fmla="*/ 0 h 285"/>
                  <a:gd name="T70" fmla="*/ 0 w 87"/>
                  <a:gd name="T71" fmla="*/ 0 h 285"/>
                  <a:gd name="T72" fmla="*/ 0 w 87"/>
                  <a:gd name="T73" fmla="*/ 0 h 285"/>
                  <a:gd name="T74" fmla="*/ 0 w 87"/>
                  <a:gd name="T75" fmla="*/ 0 h 285"/>
                  <a:gd name="T76" fmla="*/ 0 w 87"/>
                  <a:gd name="T77" fmla="*/ 0 h 285"/>
                  <a:gd name="T78" fmla="*/ 0 w 87"/>
                  <a:gd name="T79" fmla="*/ 0 h 285"/>
                  <a:gd name="T80" fmla="*/ 0 w 87"/>
                  <a:gd name="T81" fmla="*/ 0 h 285"/>
                  <a:gd name="T82" fmla="*/ 0 w 87"/>
                  <a:gd name="T83" fmla="*/ 0 h 285"/>
                  <a:gd name="T84" fmla="*/ 0 w 87"/>
                  <a:gd name="T85" fmla="*/ 0 h 285"/>
                  <a:gd name="T86" fmla="*/ 0 w 87"/>
                  <a:gd name="T87" fmla="*/ 0 h 285"/>
                  <a:gd name="T88" fmla="*/ 0 w 87"/>
                  <a:gd name="T89" fmla="*/ 0 h 285"/>
                  <a:gd name="T90" fmla="*/ 0 w 87"/>
                  <a:gd name="T91" fmla="*/ 0 h 285"/>
                  <a:gd name="T92" fmla="*/ 0 w 87"/>
                  <a:gd name="T93" fmla="*/ 0 h 285"/>
                  <a:gd name="T94" fmla="*/ 0 w 87"/>
                  <a:gd name="T95" fmla="*/ 0 h 285"/>
                  <a:gd name="T96" fmla="*/ 0 w 87"/>
                  <a:gd name="T97" fmla="*/ 0 h 285"/>
                  <a:gd name="T98" fmla="*/ 0 w 87"/>
                  <a:gd name="T99" fmla="*/ 0 h 285"/>
                  <a:gd name="T100" fmla="*/ 0 w 87"/>
                  <a:gd name="T101" fmla="*/ 0 h 285"/>
                  <a:gd name="T102" fmla="*/ 0 w 87"/>
                  <a:gd name="T103" fmla="*/ 0 h 285"/>
                  <a:gd name="T104" fmla="*/ 0 w 87"/>
                  <a:gd name="T105" fmla="*/ 0 h 285"/>
                  <a:gd name="T106" fmla="*/ 0 w 87"/>
                  <a:gd name="T107" fmla="*/ 0 h 285"/>
                  <a:gd name="T108" fmla="*/ 0 w 87"/>
                  <a:gd name="T109" fmla="*/ 0 h 285"/>
                  <a:gd name="T110" fmla="*/ 0 w 87"/>
                  <a:gd name="T111" fmla="*/ 0 h 285"/>
                  <a:gd name="T112" fmla="*/ 0 w 87"/>
                  <a:gd name="T113" fmla="*/ 0 h 285"/>
                  <a:gd name="T114" fmla="*/ 0 w 87"/>
                  <a:gd name="T115" fmla="*/ 0 h 285"/>
                  <a:gd name="T116" fmla="*/ 0 w 87"/>
                  <a:gd name="T117" fmla="*/ 0 h 2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
                  <a:gd name="T178" fmla="*/ 0 h 285"/>
                  <a:gd name="T179" fmla="*/ 87 w 87"/>
                  <a:gd name="T180" fmla="*/ 285 h 2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 h="285">
                    <a:moveTo>
                      <a:pt x="53" y="3"/>
                    </a:moveTo>
                    <a:lnTo>
                      <a:pt x="70" y="0"/>
                    </a:lnTo>
                    <a:lnTo>
                      <a:pt x="77" y="6"/>
                    </a:lnTo>
                    <a:lnTo>
                      <a:pt x="79" y="3"/>
                    </a:lnTo>
                    <a:lnTo>
                      <a:pt x="85" y="16"/>
                    </a:lnTo>
                    <a:lnTo>
                      <a:pt x="75" y="24"/>
                    </a:lnTo>
                    <a:lnTo>
                      <a:pt x="74" y="31"/>
                    </a:lnTo>
                    <a:lnTo>
                      <a:pt x="72" y="31"/>
                    </a:lnTo>
                    <a:lnTo>
                      <a:pt x="70" y="38"/>
                    </a:lnTo>
                    <a:lnTo>
                      <a:pt x="63" y="39"/>
                    </a:lnTo>
                    <a:lnTo>
                      <a:pt x="63" y="42"/>
                    </a:lnTo>
                    <a:lnTo>
                      <a:pt x="75" y="50"/>
                    </a:lnTo>
                    <a:lnTo>
                      <a:pt x="85" y="91"/>
                    </a:lnTo>
                    <a:lnTo>
                      <a:pt x="77" y="103"/>
                    </a:lnTo>
                    <a:lnTo>
                      <a:pt x="77" y="177"/>
                    </a:lnTo>
                    <a:lnTo>
                      <a:pt x="67" y="180"/>
                    </a:lnTo>
                    <a:lnTo>
                      <a:pt x="66" y="192"/>
                    </a:lnTo>
                    <a:lnTo>
                      <a:pt x="63" y="225"/>
                    </a:lnTo>
                    <a:lnTo>
                      <a:pt x="63" y="242"/>
                    </a:lnTo>
                    <a:lnTo>
                      <a:pt x="77" y="252"/>
                    </a:lnTo>
                    <a:lnTo>
                      <a:pt x="87" y="258"/>
                    </a:lnTo>
                    <a:lnTo>
                      <a:pt x="87" y="261"/>
                    </a:lnTo>
                    <a:lnTo>
                      <a:pt x="65" y="256"/>
                    </a:lnTo>
                    <a:lnTo>
                      <a:pt x="63" y="253"/>
                    </a:lnTo>
                    <a:lnTo>
                      <a:pt x="60" y="256"/>
                    </a:lnTo>
                    <a:lnTo>
                      <a:pt x="58" y="256"/>
                    </a:lnTo>
                    <a:lnTo>
                      <a:pt x="56" y="244"/>
                    </a:lnTo>
                    <a:lnTo>
                      <a:pt x="53" y="189"/>
                    </a:lnTo>
                    <a:lnTo>
                      <a:pt x="47" y="189"/>
                    </a:lnTo>
                    <a:lnTo>
                      <a:pt x="35" y="238"/>
                    </a:lnTo>
                    <a:lnTo>
                      <a:pt x="35" y="267"/>
                    </a:lnTo>
                    <a:lnTo>
                      <a:pt x="31" y="282"/>
                    </a:lnTo>
                    <a:lnTo>
                      <a:pt x="26" y="285"/>
                    </a:lnTo>
                    <a:lnTo>
                      <a:pt x="24" y="278"/>
                    </a:lnTo>
                    <a:lnTo>
                      <a:pt x="27" y="270"/>
                    </a:lnTo>
                    <a:lnTo>
                      <a:pt x="31" y="250"/>
                    </a:lnTo>
                    <a:lnTo>
                      <a:pt x="31" y="181"/>
                    </a:lnTo>
                    <a:lnTo>
                      <a:pt x="35" y="115"/>
                    </a:lnTo>
                    <a:lnTo>
                      <a:pt x="28" y="109"/>
                    </a:lnTo>
                    <a:lnTo>
                      <a:pt x="28" y="98"/>
                    </a:lnTo>
                    <a:lnTo>
                      <a:pt x="28" y="80"/>
                    </a:lnTo>
                    <a:lnTo>
                      <a:pt x="19" y="85"/>
                    </a:lnTo>
                    <a:lnTo>
                      <a:pt x="27" y="96"/>
                    </a:lnTo>
                    <a:lnTo>
                      <a:pt x="27" y="107"/>
                    </a:lnTo>
                    <a:lnTo>
                      <a:pt x="19" y="101"/>
                    </a:lnTo>
                    <a:lnTo>
                      <a:pt x="13" y="94"/>
                    </a:lnTo>
                    <a:lnTo>
                      <a:pt x="8" y="95"/>
                    </a:lnTo>
                    <a:lnTo>
                      <a:pt x="0" y="84"/>
                    </a:lnTo>
                    <a:lnTo>
                      <a:pt x="0" y="80"/>
                    </a:lnTo>
                    <a:lnTo>
                      <a:pt x="3" y="78"/>
                    </a:lnTo>
                    <a:lnTo>
                      <a:pt x="16" y="66"/>
                    </a:lnTo>
                    <a:lnTo>
                      <a:pt x="27" y="55"/>
                    </a:lnTo>
                    <a:lnTo>
                      <a:pt x="42" y="43"/>
                    </a:lnTo>
                    <a:lnTo>
                      <a:pt x="53" y="38"/>
                    </a:lnTo>
                    <a:lnTo>
                      <a:pt x="53" y="29"/>
                    </a:lnTo>
                    <a:lnTo>
                      <a:pt x="47" y="25"/>
                    </a:lnTo>
                    <a:lnTo>
                      <a:pt x="47" y="13"/>
                    </a:lnTo>
                    <a:lnTo>
                      <a:pt x="45" y="11"/>
                    </a:lnTo>
                    <a:lnTo>
                      <a:pt x="53" y="3"/>
                    </a:lnTo>
                    <a:close/>
                  </a:path>
                </a:pathLst>
              </a:cu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81" name="Freeform 54"/>
              <p:cNvSpPr>
                <a:spLocks/>
              </p:cNvSpPr>
              <p:nvPr/>
            </p:nvSpPr>
            <p:spPr bwMode="auto">
              <a:xfrm>
                <a:off x="1532" y="2699"/>
                <a:ext cx="6" cy="29"/>
              </a:xfrm>
              <a:custGeom>
                <a:avLst/>
                <a:gdLst>
                  <a:gd name="T0" fmla="*/ 0 w 47"/>
                  <a:gd name="T1" fmla="*/ 0 h 205"/>
                  <a:gd name="T2" fmla="*/ 0 w 47"/>
                  <a:gd name="T3" fmla="*/ 0 h 205"/>
                  <a:gd name="T4" fmla="*/ 0 w 47"/>
                  <a:gd name="T5" fmla="*/ 0 h 205"/>
                  <a:gd name="T6" fmla="*/ 0 w 47"/>
                  <a:gd name="T7" fmla="*/ 0 h 205"/>
                  <a:gd name="T8" fmla="*/ 0 w 47"/>
                  <a:gd name="T9" fmla="*/ 0 h 205"/>
                  <a:gd name="T10" fmla="*/ 0 w 47"/>
                  <a:gd name="T11" fmla="*/ 0 h 205"/>
                  <a:gd name="T12" fmla="*/ 0 w 47"/>
                  <a:gd name="T13" fmla="*/ 0 h 205"/>
                  <a:gd name="T14" fmla="*/ 0 w 47"/>
                  <a:gd name="T15" fmla="*/ 0 h 205"/>
                  <a:gd name="T16" fmla="*/ 0 w 47"/>
                  <a:gd name="T17" fmla="*/ 0 h 205"/>
                  <a:gd name="T18" fmla="*/ 0 w 47"/>
                  <a:gd name="T19" fmla="*/ 0 h 205"/>
                  <a:gd name="T20" fmla="*/ 0 w 47"/>
                  <a:gd name="T21" fmla="*/ 0 h 205"/>
                  <a:gd name="T22" fmla="*/ 0 w 47"/>
                  <a:gd name="T23" fmla="*/ 0 h 205"/>
                  <a:gd name="T24" fmla="*/ 0 w 47"/>
                  <a:gd name="T25" fmla="*/ 0 h 205"/>
                  <a:gd name="T26" fmla="*/ 0 w 47"/>
                  <a:gd name="T27" fmla="*/ 0 h 205"/>
                  <a:gd name="T28" fmla="*/ 0 w 47"/>
                  <a:gd name="T29" fmla="*/ 0 h 205"/>
                  <a:gd name="T30" fmla="*/ 0 w 47"/>
                  <a:gd name="T31" fmla="*/ 0 h 205"/>
                  <a:gd name="T32" fmla="*/ 0 w 47"/>
                  <a:gd name="T33" fmla="*/ 0 h 205"/>
                  <a:gd name="T34" fmla="*/ 0 w 47"/>
                  <a:gd name="T35" fmla="*/ 0 h 205"/>
                  <a:gd name="T36" fmla="*/ 0 w 47"/>
                  <a:gd name="T37" fmla="*/ 0 h 205"/>
                  <a:gd name="T38" fmla="*/ 0 w 47"/>
                  <a:gd name="T39" fmla="*/ 0 h 205"/>
                  <a:gd name="T40" fmla="*/ 0 w 47"/>
                  <a:gd name="T41" fmla="*/ 0 h 205"/>
                  <a:gd name="T42" fmla="*/ 0 w 47"/>
                  <a:gd name="T43" fmla="*/ 0 h 205"/>
                  <a:gd name="T44" fmla="*/ 0 w 47"/>
                  <a:gd name="T45" fmla="*/ 0 h 205"/>
                  <a:gd name="T46" fmla="*/ 0 w 47"/>
                  <a:gd name="T47" fmla="*/ 0 h 205"/>
                  <a:gd name="T48" fmla="*/ 0 w 47"/>
                  <a:gd name="T49" fmla="*/ 0 h 205"/>
                  <a:gd name="T50" fmla="*/ 0 w 47"/>
                  <a:gd name="T51" fmla="*/ 0 h 205"/>
                  <a:gd name="T52" fmla="*/ 0 w 47"/>
                  <a:gd name="T53" fmla="*/ 0 h 205"/>
                  <a:gd name="T54" fmla="*/ 0 w 47"/>
                  <a:gd name="T55" fmla="*/ 0 h 205"/>
                  <a:gd name="T56" fmla="*/ 0 w 47"/>
                  <a:gd name="T57" fmla="*/ 0 h 205"/>
                  <a:gd name="T58" fmla="*/ 0 w 47"/>
                  <a:gd name="T59" fmla="*/ 0 h 205"/>
                  <a:gd name="T60" fmla="*/ 0 w 47"/>
                  <a:gd name="T61" fmla="*/ 0 h 205"/>
                  <a:gd name="T62" fmla="*/ 0 w 47"/>
                  <a:gd name="T63" fmla="*/ 0 h 205"/>
                  <a:gd name="T64" fmla="*/ 0 w 47"/>
                  <a:gd name="T65" fmla="*/ 0 h 205"/>
                  <a:gd name="T66" fmla="*/ 0 w 47"/>
                  <a:gd name="T67" fmla="*/ 0 h 205"/>
                  <a:gd name="T68" fmla="*/ 0 w 47"/>
                  <a:gd name="T69" fmla="*/ 0 h 205"/>
                  <a:gd name="T70" fmla="*/ 0 w 47"/>
                  <a:gd name="T71" fmla="*/ 0 h 205"/>
                  <a:gd name="T72" fmla="*/ 0 w 47"/>
                  <a:gd name="T73" fmla="*/ 0 h 205"/>
                  <a:gd name="T74" fmla="*/ 0 w 47"/>
                  <a:gd name="T75" fmla="*/ 0 h 205"/>
                  <a:gd name="T76" fmla="*/ 0 w 47"/>
                  <a:gd name="T77" fmla="*/ 0 h 205"/>
                  <a:gd name="T78" fmla="*/ 0 w 47"/>
                  <a:gd name="T79" fmla="*/ 0 h 205"/>
                  <a:gd name="T80" fmla="*/ 0 w 47"/>
                  <a:gd name="T81" fmla="*/ 0 h 205"/>
                  <a:gd name="T82" fmla="*/ 0 w 47"/>
                  <a:gd name="T83" fmla="*/ 0 h 205"/>
                  <a:gd name="T84" fmla="*/ 0 w 47"/>
                  <a:gd name="T85" fmla="*/ 0 h 205"/>
                  <a:gd name="T86" fmla="*/ 0 w 47"/>
                  <a:gd name="T87" fmla="*/ 0 h 205"/>
                  <a:gd name="T88" fmla="*/ 0 w 47"/>
                  <a:gd name="T89" fmla="*/ 0 h 205"/>
                  <a:gd name="T90" fmla="*/ 0 w 47"/>
                  <a:gd name="T91" fmla="*/ 0 h 205"/>
                  <a:gd name="T92" fmla="*/ 0 w 47"/>
                  <a:gd name="T93" fmla="*/ 0 h 205"/>
                  <a:gd name="T94" fmla="*/ 0 w 47"/>
                  <a:gd name="T95" fmla="*/ 0 h 205"/>
                  <a:gd name="T96" fmla="*/ 0 w 47"/>
                  <a:gd name="T97" fmla="*/ 0 h 205"/>
                  <a:gd name="T98" fmla="*/ 0 w 47"/>
                  <a:gd name="T99" fmla="*/ 0 h 205"/>
                  <a:gd name="T100" fmla="*/ 0 w 47"/>
                  <a:gd name="T101" fmla="*/ 0 h 205"/>
                  <a:gd name="T102" fmla="*/ 0 w 47"/>
                  <a:gd name="T103" fmla="*/ 0 h 205"/>
                  <a:gd name="T104" fmla="*/ 0 w 47"/>
                  <a:gd name="T105" fmla="*/ 0 h 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7"/>
                  <a:gd name="T160" fmla="*/ 0 h 205"/>
                  <a:gd name="T161" fmla="*/ 47 w 47"/>
                  <a:gd name="T162" fmla="*/ 205 h 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7" h="205">
                    <a:moveTo>
                      <a:pt x="36" y="4"/>
                    </a:moveTo>
                    <a:lnTo>
                      <a:pt x="36" y="9"/>
                    </a:lnTo>
                    <a:lnTo>
                      <a:pt x="36" y="10"/>
                    </a:lnTo>
                    <a:lnTo>
                      <a:pt x="38" y="14"/>
                    </a:lnTo>
                    <a:lnTo>
                      <a:pt x="36" y="15"/>
                    </a:lnTo>
                    <a:lnTo>
                      <a:pt x="37" y="17"/>
                    </a:lnTo>
                    <a:lnTo>
                      <a:pt x="35" y="22"/>
                    </a:lnTo>
                    <a:lnTo>
                      <a:pt x="35" y="25"/>
                    </a:lnTo>
                    <a:lnTo>
                      <a:pt x="43" y="30"/>
                    </a:lnTo>
                    <a:lnTo>
                      <a:pt x="47" y="72"/>
                    </a:lnTo>
                    <a:lnTo>
                      <a:pt x="42" y="79"/>
                    </a:lnTo>
                    <a:lnTo>
                      <a:pt x="44" y="102"/>
                    </a:lnTo>
                    <a:lnTo>
                      <a:pt x="41" y="105"/>
                    </a:lnTo>
                    <a:lnTo>
                      <a:pt x="40" y="142"/>
                    </a:lnTo>
                    <a:lnTo>
                      <a:pt x="37" y="178"/>
                    </a:lnTo>
                    <a:lnTo>
                      <a:pt x="38" y="180"/>
                    </a:lnTo>
                    <a:lnTo>
                      <a:pt x="46" y="187"/>
                    </a:lnTo>
                    <a:lnTo>
                      <a:pt x="45" y="188"/>
                    </a:lnTo>
                    <a:lnTo>
                      <a:pt x="42" y="189"/>
                    </a:lnTo>
                    <a:lnTo>
                      <a:pt x="37" y="188"/>
                    </a:lnTo>
                    <a:lnTo>
                      <a:pt x="33" y="185"/>
                    </a:lnTo>
                    <a:lnTo>
                      <a:pt x="29" y="184"/>
                    </a:lnTo>
                    <a:lnTo>
                      <a:pt x="29" y="190"/>
                    </a:lnTo>
                    <a:lnTo>
                      <a:pt x="26" y="190"/>
                    </a:lnTo>
                    <a:lnTo>
                      <a:pt x="30" y="196"/>
                    </a:lnTo>
                    <a:lnTo>
                      <a:pt x="29" y="204"/>
                    </a:lnTo>
                    <a:lnTo>
                      <a:pt x="25" y="205"/>
                    </a:lnTo>
                    <a:lnTo>
                      <a:pt x="20" y="198"/>
                    </a:lnTo>
                    <a:lnTo>
                      <a:pt x="20" y="193"/>
                    </a:lnTo>
                    <a:lnTo>
                      <a:pt x="18" y="192"/>
                    </a:lnTo>
                    <a:lnTo>
                      <a:pt x="16" y="146"/>
                    </a:lnTo>
                    <a:lnTo>
                      <a:pt x="18" y="141"/>
                    </a:lnTo>
                    <a:lnTo>
                      <a:pt x="13" y="109"/>
                    </a:lnTo>
                    <a:lnTo>
                      <a:pt x="10" y="108"/>
                    </a:lnTo>
                    <a:lnTo>
                      <a:pt x="8" y="76"/>
                    </a:lnTo>
                    <a:lnTo>
                      <a:pt x="0" y="72"/>
                    </a:lnTo>
                    <a:lnTo>
                      <a:pt x="3" y="37"/>
                    </a:lnTo>
                    <a:lnTo>
                      <a:pt x="17" y="28"/>
                    </a:lnTo>
                    <a:lnTo>
                      <a:pt x="20" y="25"/>
                    </a:lnTo>
                    <a:lnTo>
                      <a:pt x="20" y="20"/>
                    </a:lnTo>
                    <a:lnTo>
                      <a:pt x="19" y="18"/>
                    </a:lnTo>
                    <a:lnTo>
                      <a:pt x="17" y="16"/>
                    </a:lnTo>
                    <a:lnTo>
                      <a:pt x="16" y="13"/>
                    </a:lnTo>
                    <a:lnTo>
                      <a:pt x="15" y="11"/>
                    </a:lnTo>
                    <a:lnTo>
                      <a:pt x="15" y="8"/>
                    </a:lnTo>
                    <a:lnTo>
                      <a:pt x="16" y="6"/>
                    </a:lnTo>
                    <a:lnTo>
                      <a:pt x="18" y="3"/>
                    </a:lnTo>
                    <a:lnTo>
                      <a:pt x="20" y="1"/>
                    </a:lnTo>
                    <a:lnTo>
                      <a:pt x="23" y="0"/>
                    </a:lnTo>
                    <a:lnTo>
                      <a:pt x="26" y="0"/>
                    </a:lnTo>
                    <a:lnTo>
                      <a:pt x="30" y="0"/>
                    </a:lnTo>
                    <a:lnTo>
                      <a:pt x="33" y="1"/>
                    </a:lnTo>
                    <a:lnTo>
                      <a:pt x="36" y="4"/>
                    </a:lnTo>
                    <a:close/>
                  </a:path>
                </a:pathLst>
              </a:cu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82" name="Freeform 55"/>
              <p:cNvSpPr>
                <a:spLocks/>
              </p:cNvSpPr>
              <p:nvPr/>
            </p:nvSpPr>
            <p:spPr bwMode="auto">
              <a:xfrm>
                <a:off x="1515" y="2703"/>
                <a:ext cx="11" cy="54"/>
              </a:xfrm>
              <a:custGeom>
                <a:avLst/>
                <a:gdLst>
                  <a:gd name="T0" fmla="*/ 0 w 88"/>
                  <a:gd name="T1" fmla="*/ 0 h 377"/>
                  <a:gd name="T2" fmla="*/ 0 w 88"/>
                  <a:gd name="T3" fmla="*/ 0 h 377"/>
                  <a:gd name="T4" fmla="*/ 0 w 88"/>
                  <a:gd name="T5" fmla="*/ 0 h 377"/>
                  <a:gd name="T6" fmla="*/ 0 w 88"/>
                  <a:gd name="T7" fmla="*/ 0 h 377"/>
                  <a:gd name="T8" fmla="*/ 0 w 88"/>
                  <a:gd name="T9" fmla="*/ 0 h 377"/>
                  <a:gd name="T10" fmla="*/ 0 w 88"/>
                  <a:gd name="T11" fmla="*/ 0 h 377"/>
                  <a:gd name="T12" fmla="*/ 0 w 88"/>
                  <a:gd name="T13" fmla="*/ 0 h 377"/>
                  <a:gd name="T14" fmla="*/ 0 w 88"/>
                  <a:gd name="T15" fmla="*/ 0 h 377"/>
                  <a:gd name="T16" fmla="*/ 0 w 88"/>
                  <a:gd name="T17" fmla="*/ 0 h 377"/>
                  <a:gd name="T18" fmla="*/ 0 w 88"/>
                  <a:gd name="T19" fmla="*/ 0 h 377"/>
                  <a:gd name="T20" fmla="*/ 0 w 88"/>
                  <a:gd name="T21" fmla="*/ 0 h 377"/>
                  <a:gd name="T22" fmla="*/ 0 w 88"/>
                  <a:gd name="T23" fmla="*/ 0 h 377"/>
                  <a:gd name="T24" fmla="*/ 0 w 88"/>
                  <a:gd name="T25" fmla="*/ 0 h 377"/>
                  <a:gd name="T26" fmla="*/ 0 w 88"/>
                  <a:gd name="T27" fmla="*/ 0 h 377"/>
                  <a:gd name="T28" fmla="*/ 0 w 88"/>
                  <a:gd name="T29" fmla="*/ 0 h 377"/>
                  <a:gd name="T30" fmla="*/ 0 w 88"/>
                  <a:gd name="T31" fmla="*/ 0 h 377"/>
                  <a:gd name="T32" fmla="*/ 0 w 88"/>
                  <a:gd name="T33" fmla="*/ 0 h 377"/>
                  <a:gd name="T34" fmla="*/ 0 w 88"/>
                  <a:gd name="T35" fmla="*/ 0 h 377"/>
                  <a:gd name="T36" fmla="*/ 0 w 88"/>
                  <a:gd name="T37" fmla="*/ 0 h 377"/>
                  <a:gd name="T38" fmla="*/ 0 w 88"/>
                  <a:gd name="T39" fmla="*/ 0 h 377"/>
                  <a:gd name="T40" fmla="*/ 0 w 88"/>
                  <a:gd name="T41" fmla="*/ 0 h 377"/>
                  <a:gd name="T42" fmla="*/ 0 w 88"/>
                  <a:gd name="T43" fmla="*/ 0 h 377"/>
                  <a:gd name="T44" fmla="*/ 0 w 88"/>
                  <a:gd name="T45" fmla="*/ 0 h 377"/>
                  <a:gd name="T46" fmla="*/ 0 w 88"/>
                  <a:gd name="T47" fmla="*/ 0 h 377"/>
                  <a:gd name="T48" fmla="*/ 0 w 88"/>
                  <a:gd name="T49" fmla="*/ 0 h 377"/>
                  <a:gd name="T50" fmla="*/ 0 w 88"/>
                  <a:gd name="T51" fmla="*/ 0 h 377"/>
                  <a:gd name="T52" fmla="*/ 0 w 88"/>
                  <a:gd name="T53" fmla="*/ 0 h 377"/>
                  <a:gd name="T54" fmla="*/ 0 w 88"/>
                  <a:gd name="T55" fmla="*/ 0 h 377"/>
                  <a:gd name="T56" fmla="*/ 0 w 88"/>
                  <a:gd name="T57" fmla="*/ 0 h 377"/>
                  <a:gd name="T58" fmla="*/ 0 w 88"/>
                  <a:gd name="T59" fmla="*/ 0 h 377"/>
                  <a:gd name="T60" fmla="*/ 0 w 88"/>
                  <a:gd name="T61" fmla="*/ 0 h 377"/>
                  <a:gd name="T62" fmla="*/ 0 w 88"/>
                  <a:gd name="T63" fmla="*/ 0 h 377"/>
                  <a:gd name="T64" fmla="*/ 0 w 88"/>
                  <a:gd name="T65" fmla="*/ 0 h 377"/>
                  <a:gd name="T66" fmla="*/ 0 w 88"/>
                  <a:gd name="T67" fmla="*/ 0 h 377"/>
                  <a:gd name="T68" fmla="*/ 0 w 88"/>
                  <a:gd name="T69" fmla="*/ 0 h 377"/>
                  <a:gd name="T70" fmla="*/ 0 w 88"/>
                  <a:gd name="T71" fmla="*/ 0 h 377"/>
                  <a:gd name="T72" fmla="*/ 0 w 88"/>
                  <a:gd name="T73" fmla="*/ 0 h 377"/>
                  <a:gd name="T74" fmla="*/ 0 w 88"/>
                  <a:gd name="T75" fmla="*/ 0 h 377"/>
                  <a:gd name="T76" fmla="*/ 0 w 88"/>
                  <a:gd name="T77" fmla="*/ 0 h 377"/>
                  <a:gd name="T78" fmla="*/ 0 w 88"/>
                  <a:gd name="T79" fmla="*/ 0 h 377"/>
                  <a:gd name="T80" fmla="*/ 0 w 88"/>
                  <a:gd name="T81" fmla="*/ 0 h 377"/>
                  <a:gd name="T82" fmla="*/ 0 w 88"/>
                  <a:gd name="T83" fmla="*/ 0 h 377"/>
                  <a:gd name="T84" fmla="*/ 0 w 88"/>
                  <a:gd name="T85" fmla="*/ 0 h 377"/>
                  <a:gd name="T86" fmla="*/ 0 w 88"/>
                  <a:gd name="T87" fmla="*/ 0 h 377"/>
                  <a:gd name="T88" fmla="*/ 0 w 88"/>
                  <a:gd name="T89" fmla="*/ 0 h 377"/>
                  <a:gd name="T90" fmla="*/ 0 w 88"/>
                  <a:gd name="T91" fmla="*/ 0 h 377"/>
                  <a:gd name="T92" fmla="*/ 0 w 88"/>
                  <a:gd name="T93" fmla="*/ 0 h 377"/>
                  <a:gd name="T94" fmla="*/ 0 w 88"/>
                  <a:gd name="T95" fmla="*/ 0 h 377"/>
                  <a:gd name="T96" fmla="*/ 0 w 88"/>
                  <a:gd name="T97" fmla="*/ 0 h 377"/>
                  <a:gd name="T98" fmla="*/ 0 w 88"/>
                  <a:gd name="T99" fmla="*/ 0 h 377"/>
                  <a:gd name="T100" fmla="*/ 0 w 88"/>
                  <a:gd name="T101" fmla="*/ 0 h 377"/>
                  <a:gd name="T102" fmla="*/ 0 w 88"/>
                  <a:gd name="T103" fmla="*/ 0 h 377"/>
                  <a:gd name="T104" fmla="*/ 0 w 88"/>
                  <a:gd name="T105" fmla="*/ 0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8"/>
                  <a:gd name="T160" fmla="*/ 0 h 377"/>
                  <a:gd name="T161" fmla="*/ 88 w 88"/>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8" h="377">
                    <a:moveTo>
                      <a:pt x="68" y="7"/>
                    </a:moveTo>
                    <a:lnTo>
                      <a:pt x="68" y="16"/>
                    </a:lnTo>
                    <a:lnTo>
                      <a:pt x="67" y="19"/>
                    </a:lnTo>
                    <a:lnTo>
                      <a:pt x="70" y="27"/>
                    </a:lnTo>
                    <a:lnTo>
                      <a:pt x="68" y="29"/>
                    </a:lnTo>
                    <a:lnTo>
                      <a:pt x="69" y="32"/>
                    </a:lnTo>
                    <a:lnTo>
                      <a:pt x="66" y="42"/>
                    </a:lnTo>
                    <a:lnTo>
                      <a:pt x="66" y="44"/>
                    </a:lnTo>
                    <a:lnTo>
                      <a:pt x="81" y="54"/>
                    </a:lnTo>
                    <a:lnTo>
                      <a:pt x="88" y="132"/>
                    </a:lnTo>
                    <a:lnTo>
                      <a:pt x="79" y="146"/>
                    </a:lnTo>
                    <a:lnTo>
                      <a:pt x="83" y="188"/>
                    </a:lnTo>
                    <a:lnTo>
                      <a:pt x="77" y="192"/>
                    </a:lnTo>
                    <a:lnTo>
                      <a:pt x="74" y="259"/>
                    </a:lnTo>
                    <a:lnTo>
                      <a:pt x="70" y="327"/>
                    </a:lnTo>
                    <a:lnTo>
                      <a:pt x="71" y="330"/>
                    </a:lnTo>
                    <a:lnTo>
                      <a:pt x="87" y="343"/>
                    </a:lnTo>
                    <a:lnTo>
                      <a:pt x="85" y="345"/>
                    </a:lnTo>
                    <a:lnTo>
                      <a:pt x="79" y="347"/>
                    </a:lnTo>
                    <a:lnTo>
                      <a:pt x="70" y="345"/>
                    </a:lnTo>
                    <a:lnTo>
                      <a:pt x="60" y="340"/>
                    </a:lnTo>
                    <a:lnTo>
                      <a:pt x="53" y="338"/>
                    </a:lnTo>
                    <a:lnTo>
                      <a:pt x="53" y="349"/>
                    </a:lnTo>
                    <a:lnTo>
                      <a:pt x="50" y="349"/>
                    </a:lnTo>
                    <a:lnTo>
                      <a:pt x="55" y="359"/>
                    </a:lnTo>
                    <a:lnTo>
                      <a:pt x="53" y="375"/>
                    </a:lnTo>
                    <a:lnTo>
                      <a:pt x="47" y="377"/>
                    </a:lnTo>
                    <a:lnTo>
                      <a:pt x="38" y="364"/>
                    </a:lnTo>
                    <a:lnTo>
                      <a:pt x="38" y="355"/>
                    </a:lnTo>
                    <a:lnTo>
                      <a:pt x="35" y="353"/>
                    </a:lnTo>
                    <a:lnTo>
                      <a:pt x="32" y="267"/>
                    </a:lnTo>
                    <a:lnTo>
                      <a:pt x="35" y="259"/>
                    </a:lnTo>
                    <a:lnTo>
                      <a:pt x="24" y="200"/>
                    </a:lnTo>
                    <a:lnTo>
                      <a:pt x="18" y="198"/>
                    </a:lnTo>
                    <a:lnTo>
                      <a:pt x="15" y="139"/>
                    </a:lnTo>
                    <a:lnTo>
                      <a:pt x="0" y="132"/>
                    </a:lnTo>
                    <a:lnTo>
                      <a:pt x="7" y="67"/>
                    </a:lnTo>
                    <a:lnTo>
                      <a:pt x="32" y="49"/>
                    </a:lnTo>
                    <a:lnTo>
                      <a:pt x="38" y="44"/>
                    </a:lnTo>
                    <a:lnTo>
                      <a:pt x="39" y="37"/>
                    </a:lnTo>
                    <a:lnTo>
                      <a:pt x="36" y="33"/>
                    </a:lnTo>
                    <a:lnTo>
                      <a:pt x="34" y="29"/>
                    </a:lnTo>
                    <a:lnTo>
                      <a:pt x="31" y="25"/>
                    </a:lnTo>
                    <a:lnTo>
                      <a:pt x="28" y="20"/>
                    </a:lnTo>
                    <a:lnTo>
                      <a:pt x="28" y="16"/>
                    </a:lnTo>
                    <a:lnTo>
                      <a:pt x="31" y="11"/>
                    </a:lnTo>
                    <a:lnTo>
                      <a:pt x="34" y="6"/>
                    </a:lnTo>
                    <a:lnTo>
                      <a:pt x="38" y="2"/>
                    </a:lnTo>
                    <a:lnTo>
                      <a:pt x="44" y="0"/>
                    </a:lnTo>
                    <a:lnTo>
                      <a:pt x="50" y="0"/>
                    </a:lnTo>
                    <a:lnTo>
                      <a:pt x="55" y="1"/>
                    </a:lnTo>
                    <a:lnTo>
                      <a:pt x="60" y="2"/>
                    </a:lnTo>
                    <a:lnTo>
                      <a:pt x="68" y="7"/>
                    </a:lnTo>
                    <a:close/>
                  </a:path>
                </a:pathLst>
              </a:custGeom>
              <a:solidFill>
                <a:srgbClr val="00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grpSp>
          <p:nvGrpSpPr>
            <p:cNvPr id="42049" name="Group 56"/>
            <p:cNvGrpSpPr>
              <a:grpSpLocks/>
            </p:cNvGrpSpPr>
            <p:nvPr/>
          </p:nvGrpSpPr>
          <p:grpSpPr bwMode="auto">
            <a:xfrm>
              <a:off x="1587" y="3313"/>
              <a:ext cx="563" cy="317"/>
              <a:chOff x="1469" y="2702"/>
              <a:chExt cx="322" cy="177"/>
            </a:xfrm>
          </p:grpSpPr>
          <p:grpSp>
            <p:nvGrpSpPr>
              <p:cNvPr id="42065" name="Group 57"/>
              <p:cNvGrpSpPr>
                <a:grpSpLocks/>
              </p:cNvGrpSpPr>
              <p:nvPr/>
            </p:nvGrpSpPr>
            <p:grpSpPr bwMode="auto">
              <a:xfrm>
                <a:off x="1659" y="2709"/>
                <a:ext cx="52" cy="127"/>
                <a:chOff x="1659" y="2709"/>
                <a:chExt cx="52" cy="127"/>
              </a:xfrm>
            </p:grpSpPr>
            <p:sp>
              <p:nvSpPr>
                <p:cNvPr id="42071" name="Freeform 58"/>
                <p:cNvSpPr>
                  <a:spLocks/>
                </p:cNvSpPr>
                <p:nvPr/>
              </p:nvSpPr>
              <p:spPr bwMode="auto">
                <a:xfrm>
                  <a:off x="1659" y="2709"/>
                  <a:ext cx="34" cy="127"/>
                </a:xfrm>
                <a:custGeom>
                  <a:avLst/>
                  <a:gdLst>
                    <a:gd name="T0" fmla="*/ 0 w 271"/>
                    <a:gd name="T1" fmla="*/ 0 h 884"/>
                    <a:gd name="T2" fmla="*/ 0 w 271"/>
                    <a:gd name="T3" fmla="*/ 0 h 884"/>
                    <a:gd name="T4" fmla="*/ 0 w 271"/>
                    <a:gd name="T5" fmla="*/ 0 h 884"/>
                    <a:gd name="T6" fmla="*/ 0 w 271"/>
                    <a:gd name="T7" fmla="*/ 0 h 884"/>
                    <a:gd name="T8" fmla="*/ 0 w 271"/>
                    <a:gd name="T9" fmla="*/ 0 h 884"/>
                    <a:gd name="T10" fmla="*/ 0 w 271"/>
                    <a:gd name="T11" fmla="*/ 0 h 884"/>
                    <a:gd name="T12" fmla="*/ 0 w 271"/>
                    <a:gd name="T13" fmla="*/ 0 h 884"/>
                    <a:gd name="T14" fmla="*/ 0 w 271"/>
                    <a:gd name="T15" fmla="*/ 0 h 884"/>
                    <a:gd name="T16" fmla="*/ 0 w 271"/>
                    <a:gd name="T17" fmla="*/ 0 h 884"/>
                    <a:gd name="T18" fmla="*/ 0 w 271"/>
                    <a:gd name="T19" fmla="*/ 0 h 884"/>
                    <a:gd name="T20" fmla="*/ 0 w 271"/>
                    <a:gd name="T21" fmla="*/ 0 h 884"/>
                    <a:gd name="T22" fmla="*/ 0 w 271"/>
                    <a:gd name="T23" fmla="*/ 0 h 884"/>
                    <a:gd name="T24" fmla="*/ 0 w 271"/>
                    <a:gd name="T25" fmla="*/ 0 h 884"/>
                    <a:gd name="T26" fmla="*/ 0 w 271"/>
                    <a:gd name="T27" fmla="*/ 0 h 884"/>
                    <a:gd name="T28" fmla="*/ 0 w 271"/>
                    <a:gd name="T29" fmla="*/ 0 h 884"/>
                    <a:gd name="T30" fmla="*/ 0 w 271"/>
                    <a:gd name="T31" fmla="*/ 0 h 884"/>
                    <a:gd name="T32" fmla="*/ 0 w 271"/>
                    <a:gd name="T33" fmla="*/ 0 h 884"/>
                    <a:gd name="T34" fmla="*/ 0 w 271"/>
                    <a:gd name="T35" fmla="*/ 0 h 884"/>
                    <a:gd name="T36" fmla="*/ 0 w 271"/>
                    <a:gd name="T37" fmla="*/ 0 h 884"/>
                    <a:gd name="T38" fmla="*/ 0 w 271"/>
                    <a:gd name="T39" fmla="*/ 0 h 884"/>
                    <a:gd name="T40" fmla="*/ 0 w 271"/>
                    <a:gd name="T41" fmla="*/ 0 h 884"/>
                    <a:gd name="T42" fmla="*/ 0 w 271"/>
                    <a:gd name="T43" fmla="*/ 0 h 884"/>
                    <a:gd name="T44" fmla="*/ 0 w 271"/>
                    <a:gd name="T45" fmla="*/ 0 h 884"/>
                    <a:gd name="T46" fmla="*/ 0 w 271"/>
                    <a:gd name="T47" fmla="*/ 0 h 884"/>
                    <a:gd name="T48" fmla="*/ 0 w 271"/>
                    <a:gd name="T49" fmla="*/ 0 h 884"/>
                    <a:gd name="T50" fmla="*/ 0 w 271"/>
                    <a:gd name="T51" fmla="*/ 0 h 884"/>
                    <a:gd name="T52" fmla="*/ 0 w 271"/>
                    <a:gd name="T53" fmla="*/ 0 h 884"/>
                    <a:gd name="T54" fmla="*/ 0 w 271"/>
                    <a:gd name="T55" fmla="*/ 0 h 884"/>
                    <a:gd name="T56" fmla="*/ 0 w 271"/>
                    <a:gd name="T57" fmla="*/ 0 h 884"/>
                    <a:gd name="T58" fmla="*/ 0 w 271"/>
                    <a:gd name="T59" fmla="*/ 0 h 884"/>
                    <a:gd name="T60" fmla="*/ 0 w 271"/>
                    <a:gd name="T61" fmla="*/ 0 h 884"/>
                    <a:gd name="T62" fmla="*/ 0 w 271"/>
                    <a:gd name="T63" fmla="*/ 0 h 884"/>
                    <a:gd name="T64" fmla="*/ 0 w 271"/>
                    <a:gd name="T65" fmla="*/ 0 h 884"/>
                    <a:gd name="T66" fmla="*/ 0 w 271"/>
                    <a:gd name="T67" fmla="*/ 0 h 884"/>
                    <a:gd name="T68" fmla="*/ 0 w 271"/>
                    <a:gd name="T69" fmla="*/ 0 h 884"/>
                    <a:gd name="T70" fmla="*/ 0 w 271"/>
                    <a:gd name="T71" fmla="*/ 0 h 884"/>
                    <a:gd name="T72" fmla="*/ 0 w 271"/>
                    <a:gd name="T73" fmla="*/ 0 h 884"/>
                    <a:gd name="T74" fmla="*/ 0 w 271"/>
                    <a:gd name="T75" fmla="*/ 0 h 884"/>
                    <a:gd name="T76" fmla="*/ 0 w 271"/>
                    <a:gd name="T77" fmla="*/ 0 h 884"/>
                    <a:gd name="T78" fmla="*/ 0 w 271"/>
                    <a:gd name="T79" fmla="*/ 0 h 884"/>
                    <a:gd name="T80" fmla="*/ 0 w 271"/>
                    <a:gd name="T81" fmla="*/ 0 h 884"/>
                    <a:gd name="T82" fmla="*/ 0 w 271"/>
                    <a:gd name="T83" fmla="*/ 0 h 884"/>
                    <a:gd name="T84" fmla="*/ 0 w 271"/>
                    <a:gd name="T85" fmla="*/ 0 h 884"/>
                    <a:gd name="T86" fmla="*/ 0 w 271"/>
                    <a:gd name="T87" fmla="*/ 0 h 884"/>
                    <a:gd name="T88" fmla="*/ 0 w 271"/>
                    <a:gd name="T89" fmla="*/ 0 h 884"/>
                    <a:gd name="T90" fmla="*/ 0 w 271"/>
                    <a:gd name="T91" fmla="*/ 0 h 884"/>
                    <a:gd name="T92" fmla="*/ 0 w 271"/>
                    <a:gd name="T93" fmla="*/ 0 h 884"/>
                    <a:gd name="T94" fmla="*/ 0 w 271"/>
                    <a:gd name="T95" fmla="*/ 0 h 884"/>
                    <a:gd name="T96" fmla="*/ 0 w 271"/>
                    <a:gd name="T97" fmla="*/ 0 h 884"/>
                    <a:gd name="T98" fmla="*/ 0 w 271"/>
                    <a:gd name="T99" fmla="*/ 0 h 884"/>
                    <a:gd name="T100" fmla="*/ 0 w 271"/>
                    <a:gd name="T101" fmla="*/ 0 h 884"/>
                    <a:gd name="T102" fmla="*/ 0 w 271"/>
                    <a:gd name="T103" fmla="*/ 0 h 884"/>
                    <a:gd name="T104" fmla="*/ 0 w 271"/>
                    <a:gd name="T105" fmla="*/ 0 h 884"/>
                    <a:gd name="T106" fmla="*/ 0 w 271"/>
                    <a:gd name="T107" fmla="*/ 0 h 884"/>
                    <a:gd name="T108" fmla="*/ 0 w 271"/>
                    <a:gd name="T109" fmla="*/ 0 h 884"/>
                    <a:gd name="T110" fmla="*/ 0 w 271"/>
                    <a:gd name="T111" fmla="*/ 0 h 884"/>
                    <a:gd name="T112" fmla="*/ 0 w 271"/>
                    <a:gd name="T113" fmla="*/ 0 h 884"/>
                    <a:gd name="T114" fmla="*/ 0 w 271"/>
                    <a:gd name="T115" fmla="*/ 0 h 884"/>
                    <a:gd name="T116" fmla="*/ 0 w 271"/>
                    <a:gd name="T117" fmla="*/ 0 h 8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1"/>
                    <a:gd name="T178" fmla="*/ 0 h 884"/>
                    <a:gd name="T179" fmla="*/ 271 w 271"/>
                    <a:gd name="T180" fmla="*/ 884 h 8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1" h="884">
                      <a:moveTo>
                        <a:pt x="165" y="11"/>
                      </a:moveTo>
                      <a:lnTo>
                        <a:pt x="218" y="0"/>
                      </a:lnTo>
                      <a:lnTo>
                        <a:pt x="238" y="22"/>
                      </a:lnTo>
                      <a:lnTo>
                        <a:pt x="248" y="15"/>
                      </a:lnTo>
                      <a:lnTo>
                        <a:pt x="262" y="53"/>
                      </a:lnTo>
                      <a:lnTo>
                        <a:pt x="233" y="79"/>
                      </a:lnTo>
                      <a:lnTo>
                        <a:pt x="231" y="98"/>
                      </a:lnTo>
                      <a:lnTo>
                        <a:pt x="224" y="100"/>
                      </a:lnTo>
                      <a:lnTo>
                        <a:pt x="218" y="120"/>
                      </a:lnTo>
                      <a:lnTo>
                        <a:pt x="197" y="124"/>
                      </a:lnTo>
                      <a:lnTo>
                        <a:pt x="197" y="132"/>
                      </a:lnTo>
                      <a:lnTo>
                        <a:pt x="233" y="158"/>
                      </a:lnTo>
                      <a:lnTo>
                        <a:pt x="262" y="286"/>
                      </a:lnTo>
                      <a:lnTo>
                        <a:pt x="238" y="318"/>
                      </a:lnTo>
                      <a:lnTo>
                        <a:pt x="238" y="550"/>
                      </a:lnTo>
                      <a:lnTo>
                        <a:pt x="210" y="560"/>
                      </a:lnTo>
                      <a:lnTo>
                        <a:pt x="205" y="597"/>
                      </a:lnTo>
                      <a:lnTo>
                        <a:pt x="194" y="694"/>
                      </a:lnTo>
                      <a:lnTo>
                        <a:pt x="194" y="748"/>
                      </a:lnTo>
                      <a:lnTo>
                        <a:pt x="238" y="780"/>
                      </a:lnTo>
                      <a:lnTo>
                        <a:pt x="270" y="796"/>
                      </a:lnTo>
                      <a:lnTo>
                        <a:pt x="271" y="807"/>
                      </a:lnTo>
                      <a:lnTo>
                        <a:pt x="202" y="791"/>
                      </a:lnTo>
                      <a:lnTo>
                        <a:pt x="194" y="781"/>
                      </a:lnTo>
                      <a:lnTo>
                        <a:pt x="188" y="791"/>
                      </a:lnTo>
                      <a:lnTo>
                        <a:pt x="180" y="791"/>
                      </a:lnTo>
                      <a:lnTo>
                        <a:pt x="172" y="755"/>
                      </a:lnTo>
                      <a:lnTo>
                        <a:pt x="165" y="586"/>
                      </a:lnTo>
                      <a:lnTo>
                        <a:pt x="151" y="586"/>
                      </a:lnTo>
                      <a:lnTo>
                        <a:pt x="113" y="736"/>
                      </a:lnTo>
                      <a:lnTo>
                        <a:pt x="113" y="827"/>
                      </a:lnTo>
                      <a:lnTo>
                        <a:pt x="97" y="874"/>
                      </a:lnTo>
                      <a:lnTo>
                        <a:pt x="83" y="884"/>
                      </a:lnTo>
                      <a:lnTo>
                        <a:pt x="74" y="860"/>
                      </a:lnTo>
                      <a:lnTo>
                        <a:pt x="85" y="834"/>
                      </a:lnTo>
                      <a:lnTo>
                        <a:pt x="97" y="775"/>
                      </a:lnTo>
                      <a:lnTo>
                        <a:pt x="99" y="563"/>
                      </a:lnTo>
                      <a:lnTo>
                        <a:pt x="111" y="355"/>
                      </a:lnTo>
                      <a:lnTo>
                        <a:pt x="89" y="337"/>
                      </a:lnTo>
                      <a:lnTo>
                        <a:pt x="89" y="308"/>
                      </a:lnTo>
                      <a:lnTo>
                        <a:pt x="89" y="251"/>
                      </a:lnTo>
                      <a:lnTo>
                        <a:pt x="59" y="265"/>
                      </a:lnTo>
                      <a:lnTo>
                        <a:pt x="85" y="302"/>
                      </a:lnTo>
                      <a:lnTo>
                        <a:pt x="85" y="333"/>
                      </a:lnTo>
                      <a:lnTo>
                        <a:pt x="58" y="313"/>
                      </a:lnTo>
                      <a:lnTo>
                        <a:pt x="42" y="293"/>
                      </a:lnTo>
                      <a:lnTo>
                        <a:pt x="29" y="298"/>
                      </a:lnTo>
                      <a:lnTo>
                        <a:pt x="0" y="262"/>
                      </a:lnTo>
                      <a:lnTo>
                        <a:pt x="0" y="251"/>
                      </a:lnTo>
                      <a:lnTo>
                        <a:pt x="15" y="245"/>
                      </a:lnTo>
                      <a:lnTo>
                        <a:pt x="49" y="208"/>
                      </a:lnTo>
                      <a:lnTo>
                        <a:pt x="85" y="175"/>
                      </a:lnTo>
                      <a:lnTo>
                        <a:pt x="130" y="134"/>
                      </a:lnTo>
                      <a:lnTo>
                        <a:pt x="165" y="121"/>
                      </a:lnTo>
                      <a:lnTo>
                        <a:pt x="165" y="94"/>
                      </a:lnTo>
                      <a:lnTo>
                        <a:pt x="151" y="80"/>
                      </a:lnTo>
                      <a:lnTo>
                        <a:pt x="151" y="43"/>
                      </a:lnTo>
                      <a:lnTo>
                        <a:pt x="142" y="37"/>
                      </a:lnTo>
                      <a:lnTo>
                        <a:pt x="165" y="11"/>
                      </a:lnTo>
                      <a:close/>
                    </a:path>
                  </a:pathLst>
                </a:custGeom>
                <a:solidFill>
                  <a:srgbClr val="001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72" name="Freeform 59"/>
                <p:cNvSpPr>
                  <a:spLocks/>
                </p:cNvSpPr>
                <p:nvPr/>
              </p:nvSpPr>
              <p:spPr bwMode="auto">
                <a:xfrm>
                  <a:off x="1687" y="2710"/>
                  <a:ext cx="24" cy="121"/>
                </a:xfrm>
                <a:custGeom>
                  <a:avLst/>
                  <a:gdLst>
                    <a:gd name="T0" fmla="*/ 0 w 199"/>
                    <a:gd name="T1" fmla="*/ 0 h 846"/>
                    <a:gd name="T2" fmla="*/ 0 w 199"/>
                    <a:gd name="T3" fmla="*/ 0 h 846"/>
                    <a:gd name="T4" fmla="*/ 0 w 199"/>
                    <a:gd name="T5" fmla="*/ 0 h 846"/>
                    <a:gd name="T6" fmla="*/ 0 w 199"/>
                    <a:gd name="T7" fmla="*/ 0 h 846"/>
                    <a:gd name="T8" fmla="*/ 0 w 199"/>
                    <a:gd name="T9" fmla="*/ 0 h 846"/>
                    <a:gd name="T10" fmla="*/ 0 w 199"/>
                    <a:gd name="T11" fmla="*/ 0 h 846"/>
                    <a:gd name="T12" fmla="*/ 0 w 199"/>
                    <a:gd name="T13" fmla="*/ 0 h 846"/>
                    <a:gd name="T14" fmla="*/ 0 w 199"/>
                    <a:gd name="T15" fmla="*/ 0 h 846"/>
                    <a:gd name="T16" fmla="*/ 0 w 199"/>
                    <a:gd name="T17" fmla="*/ 0 h 846"/>
                    <a:gd name="T18" fmla="*/ 0 w 199"/>
                    <a:gd name="T19" fmla="*/ 0 h 846"/>
                    <a:gd name="T20" fmla="*/ 0 w 199"/>
                    <a:gd name="T21" fmla="*/ 0 h 846"/>
                    <a:gd name="T22" fmla="*/ 0 w 199"/>
                    <a:gd name="T23" fmla="*/ 0 h 846"/>
                    <a:gd name="T24" fmla="*/ 0 w 199"/>
                    <a:gd name="T25" fmla="*/ 0 h 846"/>
                    <a:gd name="T26" fmla="*/ 0 w 199"/>
                    <a:gd name="T27" fmla="*/ 0 h 846"/>
                    <a:gd name="T28" fmla="*/ 0 w 199"/>
                    <a:gd name="T29" fmla="*/ 0 h 846"/>
                    <a:gd name="T30" fmla="*/ 0 w 199"/>
                    <a:gd name="T31" fmla="*/ 0 h 846"/>
                    <a:gd name="T32" fmla="*/ 0 w 199"/>
                    <a:gd name="T33" fmla="*/ 0 h 846"/>
                    <a:gd name="T34" fmla="*/ 0 w 199"/>
                    <a:gd name="T35" fmla="*/ 0 h 846"/>
                    <a:gd name="T36" fmla="*/ 0 w 199"/>
                    <a:gd name="T37" fmla="*/ 0 h 846"/>
                    <a:gd name="T38" fmla="*/ 0 w 199"/>
                    <a:gd name="T39" fmla="*/ 0 h 846"/>
                    <a:gd name="T40" fmla="*/ 0 w 199"/>
                    <a:gd name="T41" fmla="*/ 0 h 846"/>
                    <a:gd name="T42" fmla="*/ 0 w 199"/>
                    <a:gd name="T43" fmla="*/ 0 h 846"/>
                    <a:gd name="T44" fmla="*/ 0 w 199"/>
                    <a:gd name="T45" fmla="*/ 0 h 846"/>
                    <a:gd name="T46" fmla="*/ 0 w 199"/>
                    <a:gd name="T47" fmla="*/ 0 h 846"/>
                    <a:gd name="T48" fmla="*/ 0 w 199"/>
                    <a:gd name="T49" fmla="*/ 0 h 846"/>
                    <a:gd name="T50" fmla="*/ 0 w 199"/>
                    <a:gd name="T51" fmla="*/ 0 h 846"/>
                    <a:gd name="T52" fmla="*/ 0 w 199"/>
                    <a:gd name="T53" fmla="*/ 0 h 846"/>
                    <a:gd name="T54" fmla="*/ 0 w 199"/>
                    <a:gd name="T55" fmla="*/ 0 h 846"/>
                    <a:gd name="T56" fmla="*/ 0 w 199"/>
                    <a:gd name="T57" fmla="*/ 0 h 846"/>
                    <a:gd name="T58" fmla="*/ 0 w 199"/>
                    <a:gd name="T59" fmla="*/ 0 h 846"/>
                    <a:gd name="T60" fmla="*/ 0 w 199"/>
                    <a:gd name="T61" fmla="*/ 0 h 846"/>
                    <a:gd name="T62" fmla="*/ 0 w 199"/>
                    <a:gd name="T63" fmla="*/ 0 h 846"/>
                    <a:gd name="T64" fmla="*/ 0 w 199"/>
                    <a:gd name="T65" fmla="*/ 0 h 846"/>
                    <a:gd name="T66" fmla="*/ 0 w 199"/>
                    <a:gd name="T67" fmla="*/ 0 h 846"/>
                    <a:gd name="T68" fmla="*/ 0 w 199"/>
                    <a:gd name="T69" fmla="*/ 0 h 846"/>
                    <a:gd name="T70" fmla="*/ 0 w 199"/>
                    <a:gd name="T71" fmla="*/ 0 h 846"/>
                    <a:gd name="T72" fmla="*/ 0 w 199"/>
                    <a:gd name="T73" fmla="*/ 0 h 846"/>
                    <a:gd name="T74" fmla="*/ 0 w 199"/>
                    <a:gd name="T75" fmla="*/ 0 h 846"/>
                    <a:gd name="T76" fmla="*/ 0 w 199"/>
                    <a:gd name="T77" fmla="*/ 0 h 846"/>
                    <a:gd name="T78" fmla="*/ 0 w 199"/>
                    <a:gd name="T79" fmla="*/ 0 h 846"/>
                    <a:gd name="T80" fmla="*/ 0 w 199"/>
                    <a:gd name="T81" fmla="*/ 0 h 846"/>
                    <a:gd name="T82" fmla="*/ 0 w 199"/>
                    <a:gd name="T83" fmla="*/ 0 h 846"/>
                    <a:gd name="T84" fmla="*/ 0 w 199"/>
                    <a:gd name="T85" fmla="*/ 0 h 846"/>
                    <a:gd name="T86" fmla="*/ 0 w 199"/>
                    <a:gd name="T87" fmla="*/ 0 h 846"/>
                    <a:gd name="T88" fmla="*/ 0 w 199"/>
                    <a:gd name="T89" fmla="*/ 0 h 846"/>
                    <a:gd name="T90" fmla="*/ 0 w 199"/>
                    <a:gd name="T91" fmla="*/ 0 h 846"/>
                    <a:gd name="T92" fmla="*/ 0 w 199"/>
                    <a:gd name="T93" fmla="*/ 0 h 846"/>
                    <a:gd name="T94" fmla="*/ 0 w 199"/>
                    <a:gd name="T95" fmla="*/ 0 h 846"/>
                    <a:gd name="T96" fmla="*/ 0 w 199"/>
                    <a:gd name="T97" fmla="*/ 0 h 846"/>
                    <a:gd name="T98" fmla="*/ 0 w 199"/>
                    <a:gd name="T99" fmla="*/ 0 h 846"/>
                    <a:gd name="T100" fmla="*/ 0 w 199"/>
                    <a:gd name="T101" fmla="*/ 0 h 846"/>
                    <a:gd name="T102" fmla="*/ 0 w 199"/>
                    <a:gd name="T103" fmla="*/ 0 h 846"/>
                    <a:gd name="T104" fmla="*/ 0 w 199"/>
                    <a:gd name="T105" fmla="*/ 0 h 8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9"/>
                    <a:gd name="T160" fmla="*/ 0 h 846"/>
                    <a:gd name="T161" fmla="*/ 199 w 199"/>
                    <a:gd name="T162" fmla="*/ 846 h 8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9" h="846">
                      <a:moveTo>
                        <a:pt x="46" y="16"/>
                      </a:moveTo>
                      <a:lnTo>
                        <a:pt x="46" y="37"/>
                      </a:lnTo>
                      <a:lnTo>
                        <a:pt x="49" y="43"/>
                      </a:lnTo>
                      <a:lnTo>
                        <a:pt x="41" y="61"/>
                      </a:lnTo>
                      <a:lnTo>
                        <a:pt x="46" y="66"/>
                      </a:lnTo>
                      <a:lnTo>
                        <a:pt x="45" y="72"/>
                      </a:lnTo>
                      <a:lnTo>
                        <a:pt x="50" y="95"/>
                      </a:lnTo>
                      <a:lnTo>
                        <a:pt x="50" y="99"/>
                      </a:lnTo>
                      <a:lnTo>
                        <a:pt x="16" y="121"/>
                      </a:lnTo>
                      <a:lnTo>
                        <a:pt x="0" y="297"/>
                      </a:lnTo>
                      <a:lnTo>
                        <a:pt x="20" y="327"/>
                      </a:lnTo>
                      <a:lnTo>
                        <a:pt x="12" y="423"/>
                      </a:lnTo>
                      <a:lnTo>
                        <a:pt x="26" y="433"/>
                      </a:lnTo>
                      <a:lnTo>
                        <a:pt x="32" y="581"/>
                      </a:lnTo>
                      <a:lnTo>
                        <a:pt x="43" y="732"/>
                      </a:lnTo>
                      <a:lnTo>
                        <a:pt x="39" y="741"/>
                      </a:lnTo>
                      <a:lnTo>
                        <a:pt x="4" y="768"/>
                      </a:lnTo>
                      <a:lnTo>
                        <a:pt x="7" y="773"/>
                      </a:lnTo>
                      <a:lnTo>
                        <a:pt x="20" y="779"/>
                      </a:lnTo>
                      <a:lnTo>
                        <a:pt x="42" y="773"/>
                      </a:lnTo>
                      <a:lnTo>
                        <a:pt x="62" y="763"/>
                      </a:lnTo>
                      <a:lnTo>
                        <a:pt x="78" y="757"/>
                      </a:lnTo>
                      <a:lnTo>
                        <a:pt x="78" y="782"/>
                      </a:lnTo>
                      <a:lnTo>
                        <a:pt x="85" y="783"/>
                      </a:lnTo>
                      <a:lnTo>
                        <a:pt x="73" y="806"/>
                      </a:lnTo>
                      <a:lnTo>
                        <a:pt x="79" y="841"/>
                      </a:lnTo>
                      <a:lnTo>
                        <a:pt x="92" y="846"/>
                      </a:lnTo>
                      <a:lnTo>
                        <a:pt x="112" y="816"/>
                      </a:lnTo>
                      <a:lnTo>
                        <a:pt x="112" y="795"/>
                      </a:lnTo>
                      <a:lnTo>
                        <a:pt x="119" y="792"/>
                      </a:lnTo>
                      <a:lnTo>
                        <a:pt x="128" y="599"/>
                      </a:lnTo>
                      <a:lnTo>
                        <a:pt x="119" y="580"/>
                      </a:lnTo>
                      <a:lnTo>
                        <a:pt x="143" y="451"/>
                      </a:lnTo>
                      <a:lnTo>
                        <a:pt x="157" y="446"/>
                      </a:lnTo>
                      <a:lnTo>
                        <a:pt x="163" y="311"/>
                      </a:lnTo>
                      <a:lnTo>
                        <a:pt x="199" y="296"/>
                      </a:lnTo>
                      <a:lnTo>
                        <a:pt x="183" y="150"/>
                      </a:lnTo>
                      <a:lnTo>
                        <a:pt x="127" y="112"/>
                      </a:lnTo>
                      <a:lnTo>
                        <a:pt x="112" y="98"/>
                      </a:lnTo>
                      <a:lnTo>
                        <a:pt x="112" y="85"/>
                      </a:lnTo>
                      <a:lnTo>
                        <a:pt x="117" y="75"/>
                      </a:lnTo>
                      <a:lnTo>
                        <a:pt x="124" y="67"/>
                      </a:lnTo>
                      <a:lnTo>
                        <a:pt x="130" y="57"/>
                      </a:lnTo>
                      <a:lnTo>
                        <a:pt x="133" y="46"/>
                      </a:lnTo>
                      <a:lnTo>
                        <a:pt x="133" y="36"/>
                      </a:lnTo>
                      <a:lnTo>
                        <a:pt x="130" y="25"/>
                      </a:lnTo>
                      <a:lnTo>
                        <a:pt x="123" y="14"/>
                      </a:lnTo>
                      <a:lnTo>
                        <a:pt x="112" y="5"/>
                      </a:lnTo>
                      <a:lnTo>
                        <a:pt x="100" y="0"/>
                      </a:lnTo>
                      <a:lnTo>
                        <a:pt x="86" y="0"/>
                      </a:lnTo>
                      <a:lnTo>
                        <a:pt x="73" y="1"/>
                      </a:lnTo>
                      <a:lnTo>
                        <a:pt x="62" y="5"/>
                      </a:lnTo>
                      <a:lnTo>
                        <a:pt x="46" y="16"/>
                      </a:lnTo>
                      <a:close/>
                    </a:path>
                  </a:pathLst>
                </a:custGeom>
                <a:solidFill>
                  <a:srgbClr val="001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sp>
            <p:nvSpPr>
              <p:cNvPr id="42066" name="Freeform 60"/>
              <p:cNvSpPr>
                <a:spLocks/>
              </p:cNvSpPr>
              <p:nvPr/>
            </p:nvSpPr>
            <p:spPr bwMode="auto">
              <a:xfrm>
                <a:off x="1763" y="2730"/>
                <a:ext cx="28" cy="149"/>
              </a:xfrm>
              <a:custGeom>
                <a:avLst/>
                <a:gdLst>
                  <a:gd name="T0" fmla="*/ 0 w 226"/>
                  <a:gd name="T1" fmla="*/ 0 h 1047"/>
                  <a:gd name="T2" fmla="*/ 0 w 226"/>
                  <a:gd name="T3" fmla="*/ 0 h 1047"/>
                  <a:gd name="T4" fmla="*/ 0 w 226"/>
                  <a:gd name="T5" fmla="*/ 0 h 1047"/>
                  <a:gd name="T6" fmla="*/ 0 w 226"/>
                  <a:gd name="T7" fmla="*/ 0 h 1047"/>
                  <a:gd name="T8" fmla="*/ 0 w 226"/>
                  <a:gd name="T9" fmla="*/ 0 h 1047"/>
                  <a:gd name="T10" fmla="*/ 0 w 226"/>
                  <a:gd name="T11" fmla="*/ 0 h 1047"/>
                  <a:gd name="T12" fmla="*/ 0 w 226"/>
                  <a:gd name="T13" fmla="*/ 0 h 1047"/>
                  <a:gd name="T14" fmla="*/ 0 w 226"/>
                  <a:gd name="T15" fmla="*/ 0 h 1047"/>
                  <a:gd name="T16" fmla="*/ 0 w 226"/>
                  <a:gd name="T17" fmla="*/ 0 h 1047"/>
                  <a:gd name="T18" fmla="*/ 0 w 226"/>
                  <a:gd name="T19" fmla="*/ 0 h 1047"/>
                  <a:gd name="T20" fmla="*/ 0 w 226"/>
                  <a:gd name="T21" fmla="*/ 0 h 1047"/>
                  <a:gd name="T22" fmla="*/ 0 w 226"/>
                  <a:gd name="T23" fmla="*/ 0 h 1047"/>
                  <a:gd name="T24" fmla="*/ 0 w 226"/>
                  <a:gd name="T25" fmla="*/ 0 h 1047"/>
                  <a:gd name="T26" fmla="*/ 0 w 226"/>
                  <a:gd name="T27" fmla="*/ 0 h 1047"/>
                  <a:gd name="T28" fmla="*/ 0 w 226"/>
                  <a:gd name="T29" fmla="*/ 0 h 1047"/>
                  <a:gd name="T30" fmla="*/ 0 w 226"/>
                  <a:gd name="T31" fmla="*/ 0 h 1047"/>
                  <a:gd name="T32" fmla="*/ 0 w 226"/>
                  <a:gd name="T33" fmla="*/ 0 h 1047"/>
                  <a:gd name="T34" fmla="*/ 0 w 226"/>
                  <a:gd name="T35" fmla="*/ 0 h 1047"/>
                  <a:gd name="T36" fmla="*/ 0 w 226"/>
                  <a:gd name="T37" fmla="*/ 0 h 1047"/>
                  <a:gd name="T38" fmla="*/ 0 w 226"/>
                  <a:gd name="T39" fmla="*/ 0 h 1047"/>
                  <a:gd name="T40" fmla="*/ 0 w 226"/>
                  <a:gd name="T41" fmla="*/ 0 h 1047"/>
                  <a:gd name="T42" fmla="*/ 0 w 226"/>
                  <a:gd name="T43" fmla="*/ 0 h 1047"/>
                  <a:gd name="T44" fmla="*/ 0 w 226"/>
                  <a:gd name="T45" fmla="*/ 0 h 1047"/>
                  <a:gd name="T46" fmla="*/ 0 w 226"/>
                  <a:gd name="T47" fmla="*/ 0 h 1047"/>
                  <a:gd name="T48" fmla="*/ 0 w 226"/>
                  <a:gd name="T49" fmla="*/ 0 h 1047"/>
                  <a:gd name="T50" fmla="*/ 0 w 226"/>
                  <a:gd name="T51" fmla="*/ 0 h 1047"/>
                  <a:gd name="T52" fmla="*/ 0 w 226"/>
                  <a:gd name="T53" fmla="*/ 0 h 1047"/>
                  <a:gd name="T54" fmla="*/ 0 w 226"/>
                  <a:gd name="T55" fmla="*/ 0 h 1047"/>
                  <a:gd name="T56" fmla="*/ 0 w 226"/>
                  <a:gd name="T57" fmla="*/ 0 h 1047"/>
                  <a:gd name="T58" fmla="*/ 0 w 226"/>
                  <a:gd name="T59" fmla="*/ 0 h 1047"/>
                  <a:gd name="T60" fmla="*/ 0 w 226"/>
                  <a:gd name="T61" fmla="*/ 0 h 1047"/>
                  <a:gd name="T62" fmla="*/ 0 w 226"/>
                  <a:gd name="T63" fmla="*/ 0 h 1047"/>
                  <a:gd name="T64" fmla="*/ 0 w 226"/>
                  <a:gd name="T65" fmla="*/ 0 h 1047"/>
                  <a:gd name="T66" fmla="*/ 0 w 226"/>
                  <a:gd name="T67" fmla="*/ 0 h 1047"/>
                  <a:gd name="T68" fmla="*/ 0 w 226"/>
                  <a:gd name="T69" fmla="*/ 0 h 1047"/>
                  <a:gd name="T70" fmla="*/ 0 w 226"/>
                  <a:gd name="T71" fmla="*/ 0 h 1047"/>
                  <a:gd name="T72" fmla="*/ 0 w 226"/>
                  <a:gd name="T73" fmla="*/ 0 h 1047"/>
                  <a:gd name="T74" fmla="*/ 0 w 226"/>
                  <a:gd name="T75" fmla="*/ 0 h 1047"/>
                  <a:gd name="T76" fmla="*/ 0 w 226"/>
                  <a:gd name="T77" fmla="*/ 0 h 1047"/>
                  <a:gd name="T78" fmla="*/ 0 w 226"/>
                  <a:gd name="T79" fmla="*/ 0 h 1047"/>
                  <a:gd name="T80" fmla="*/ 0 w 226"/>
                  <a:gd name="T81" fmla="*/ 0 h 1047"/>
                  <a:gd name="T82" fmla="*/ 0 w 226"/>
                  <a:gd name="T83" fmla="*/ 0 h 1047"/>
                  <a:gd name="T84" fmla="*/ 0 w 226"/>
                  <a:gd name="T85" fmla="*/ 0 h 1047"/>
                  <a:gd name="T86" fmla="*/ 0 w 226"/>
                  <a:gd name="T87" fmla="*/ 0 h 1047"/>
                  <a:gd name="T88" fmla="*/ 0 w 226"/>
                  <a:gd name="T89" fmla="*/ 0 h 1047"/>
                  <a:gd name="T90" fmla="*/ 0 w 226"/>
                  <a:gd name="T91" fmla="*/ 0 h 1047"/>
                  <a:gd name="T92" fmla="*/ 0 w 226"/>
                  <a:gd name="T93" fmla="*/ 0 h 1047"/>
                  <a:gd name="T94" fmla="*/ 0 w 226"/>
                  <a:gd name="T95" fmla="*/ 0 h 1047"/>
                  <a:gd name="T96" fmla="*/ 0 w 226"/>
                  <a:gd name="T97" fmla="*/ 0 h 1047"/>
                  <a:gd name="T98" fmla="*/ 0 w 226"/>
                  <a:gd name="T99" fmla="*/ 0 h 1047"/>
                  <a:gd name="T100" fmla="*/ 0 w 226"/>
                  <a:gd name="T101" fmla="*/ 0 h 1047"/>
                  <a:gd name="T102" fmla="*/ 0 w 226"/>
                  <a:gd name="T103" fmla="*/ 0 h 1047"/>
                  <a:gd name="T104" fmla="*/ 0 w 226"/>
                  <a:gd name="T105" fmla="*/ 0 h 1047"/>
                  <a:gd name="T106" fmla="*/ 0 w 226"/>
                  <a:gd name="T107" fmla="*/ 0 h 1047"/>
                  <a:gd name="T108" fmla="*/ 0 w 226"/>
                  <a:gd name="T109" fmla="*/ 0 h 1047"/>
                  <a:gd name="T110" fmla="*/ 0 w 226"/>
                  <a:gd name="T111" fmla="*/ 0 h 1047"/>
                  <a:gd name="T112" fmla="*/ 0 w 226"/>
                  <a:gd name="T113" fmla="*/ 0 h 1047"/>
                  <a:gd name="T114" fmla="*/ 0 w 226"/>
                  <a:gd name="T115" fmla="*/ 0 h 1047"/>
                  <a:gd name="T116" fmla="*/ 0 w 226"/>
                  <a:gd name="T117" fmla="*/ 0 h 104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6"/>
                  <a:gd name="T178" fmla="*/ 0 h 1047"/>
                  <a:gd name="T179" fmla="*/ 226 w 226"/>
                  <a:gd name="T180" fmla="*/ 1047 h 104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6" h="1047">
                    <a:moveTo>
                      <a:pt x="80" y="15"/>
                    </a:moveTo>
                    <a:lnTo>
                      <a:pt x="132" y="0"/>
                    </a:lnTo>
                    <a:lnTo>
                      <a:pt x="171" y="0"/>
                    </a:lnTo>
                    <a:lnTo>
                      <a:pt x="206" y="9"/>
                    </a:lnTo>
                    <a:lnTo>
                      <a:pt x="221" y="45"/>
                    </a:lnTo>
                    <a:lnTo>
                      <a:pt x="221" y="76"/>
                    </a:lnTo>
                    <a:lnTo>
                      <a:pt x="200" y="113"/>
                    </a:lnTo>
                    <a:lnTo>
                      <a:pt x="186" y="112"/>
                    </a:lnTo>
                    <a:lnTo>
                      <a:pt x="207" y="155"/>
                    </a:lnTo>
                    <a:lnTo>
                      <a:pt x="226" y="224"/>
                    </a:lnTo>
                    <a:lnTo>
                      <a:pt x="226" y="286"/>
                    </a:lnTo>
                    <a:lnTo>
                      <a:pt x="221" y="362"/>
                    </a:lnTo>
                    <a:lnTo>
                      <a:pt x="206" y="436"/>
                    </a:lnTo>
                    <a:lnTo>
                      <a:pt x="181" y="440"/>
                    </a:lnTo>
                    <a:lnTo>
                      <a:pt x="181" y="463"/>
                    </a:lnTo>
                    <a:lnTo>
                      <a:pt x="167" y="473"/>
                    </a:lnTo>
                    <a:lnTo>
                      <a:pt x="167" y="547"/>
                    </a:lnTo>
                    <a:lnTo>
                      <a:pt x="153" y="562"/>
                    </a:lnTo>
                    <a:lnTo>
                      <a:pt x="153" y="703"/>
                    </a:lnTo>
                    <a:lnTo>
                      <a:pt x="153" y="791"/>
                    </a:lnTo>
                    <a:lnTo>
                      <a:pt x="173" y="891"/>
                    </a:lnTo>
                    <a:lnTo>
                      <a:pt x="181" y="1018"/>
                    </a:lnTo>
                    <a:lnTo>
                      <a:pt x="159" y="1029"/>
                    </a:lnTo>
                    <a:lnTo>
                      <a:pt x="159" y="1043"/>
                    </a:lnTo>
                    <a:lnTo>
                      <a:pt x="120" y="1043"/>
                    </a:lnTo>
                    <a:lnTo>
                      <a:pt x="115" y="1038"/>
                    </a:lnTo>
                    <a:lnTo>
                      <a:pt x="99" y="1038"/>
                    </a:lnTo>
                    <a:lnTo>
                      <a:pt x="98" y="1047"/>
                    </a:lnTo>
                    <a:lnTo>
                      <a:pt x="71" y="1043"/>
                    </a:lnTo>
                    <a:lnTo>
                      <a:pt x="12" y="1038"/>
                    </a:lnTo>
                    <a:lnTo>
                      <a:pt x="12" y="1029"/>
                    </a:lnTo>
                    <a:lnTo>
                      <a:pt x="66" y="1009"/>
                    </a:lnTo>
                    <a:lnTo>
                      <a:pt x="66" y="990"/>
                    </a:lnTo>
                    <a:lnTo>
                      <a:pt x="19" y="982"/>
                    </a:lnTo>
                    <a:lnTo>
                      <a:pt x="19" y="968"/>
                    </a:lnTo>
                    <a:lnTo>
                      <a:pt x="52" y="949"/>
                    </a:lnTo>
                    <a:lnTo>
                      <a:pt x="52" y="807"/>
                    </a:lnTo>
                    <a:lnTo>
                      <a:pt x="38" y="676"/>
                    </a:lnTo>
                    <a:lnTo>
                      <a:pt x="44" y="545"/>
                    </a:lnTo>
                    <a:lnTo>
                      <a:pt x="45" y="473"/>
                    </a:lnTo>
                    <a:lnTo>
                      <a:pt x="39" y="449"/>
                    </a:lnTo>
                    <a:lnTo>
                      <a:pt x="39" y="347"/>
                    </a:lnTo>
                    <a:lnTo>
                      <a:pt x="0" y="324"/>
                    </a:lnTo>
                    <a:lnTo>
                      <a:pt x="0" y="310"/>
                    </a:lnTo>
                    <a:lnTo>
                      <a:pt x="86" y="170"/>
                    </a:lnTo>
                    <a:lnTo>
                      <a:pt x="126" y="151"/>
                    </a:lnTo>
                    <a:lnTo>
                      <a:pt x="121" y="142"/>
                    </a:lnTo>
                    <a:lnTo>
                      <a:pt x="93" y="136"/>
                    </a:lnTo>
                    <a:lnTo>
                      <a:pt x="93" y="127"/>
                    </a:lnTo>
                    <a:lnTo>
                      <a:pt x="86" y="123"/>
                    </a:lnTo>
                    <a:lnTo>
                      <a:pt x="86" y="113"/>
                    </a:lnTo>
                    <a:lnTo>
                      <a:pt x="80" y="108"/>
                    </a:lnTo>
                    <a:lnTo>
                      <a:pt x="86" y="104"/>
                    </a:lnTo>
                    <a:lnTo>
                      <a:pt x="80" y="100"/>
                    </a:lnTo>
                    <a:lnTo>
                      <a:pt x="93" y="76"/>
                    </a:lnTo>
                    <a:lnTo>
                      <a:pt x="86" y="63"/>
                    </a:lnTo>
                    <a:lnTo>
                      <a:pt x="93" y="49"/>
                    </a:lnTo>
                    <a:lnTo>
                      <a:pt x="80" y="39"/>
                    </a:lnTo>
                    <a:lnTo>
                      <a:pt x="80" y="15"/>
                    </a:lnTo>
                    <a:close/>
                  </a:path>
                </a:pathLst>
              </a:custGeom>
              <a:solidFill>
                <a:srgbClr val="001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67" name="Freeform 61"/>
              <p:cNvSpPr>
                <a:spLocks/>
              </p:cNvSpPr>
              <p:nvPr/>
            </p:nvSpPr>
            <p:spPr bwMode="auto">
              <a:xfrm>
                <a:off x="1469" y="2729"/>
                <a:ext cx="21" cy="80"/>
              </a:xfrm>
              <a:custGeom>
                <a:avLst/>
                <a:gdLst>
                  <a:gd name="T0" fmla="*/ 0 w 167"/>
                  <a:gd name="T1" fmla="*/ 0 h 559"/>
                  <a:gd name="T2" fmla="*/ 0 w 167"/>
                  <a:gd name="T3" fmla="*/ 0 h 559"/>
                  <a:gd name="T4" fmla="*/ 0 w 167"/>
                  <a:gd name="T5" fmla="*/ 0 h 559"/>
                  <a:gd name="T6" fmla="*/ 0 w 167"/>
                  <a:gd name="T7" fmla="*/ 0 h 559"/>
                  <a:gd name="T8" fmla="*/ 0 w 167"/>
                  <a:gd name="T9" fmla="*/ 0 h 559"/>
                  <a:gd name="T10" fmla="*/ 0 w 167"/>
                  <a:gd name="T11" fmla="*/ 0 h 559"/>
                  <a:gd name="T12" fmla="*/ 0 w 167"/>
                  <a:gd name="T13" fmla="*/ 0 h 559"/>
                  <a:gd name="T14" fmla="*/ 0 w 167"/>
                  <a:gd name="T15" fmla="*/ 0 h 559"/>
                  <a:gd name="T16" fmla="*/ 0 w 167"/>
                  <a:gd name="T17" fmla="*/ 0 h 559"/>
                  <a:gd name="T18" fmla="*/ 0 w 167"/>
                  <a:gd name="T19" fmla="*/ 0 h 559"/>
                  <a:gd name="T20" fmla="*/ 0 w 167"/>
                  <a:gd name="T21" fmla="*/ 0 h 559"/>
                  <a:gd name="T22" fmla="*/ 0 w 167"/>
                  <a:gd name="T23" fmla="*/ 0 h 559"/>
                  <a:gd name="T24" fmla="*/ 0 w 167"/>
                  <a:gd name="T25" fmla="*/ 0 h 559"/>
                  <a:gd name="T26" fmla="*/ 0 w 167"/>
                  <a:gd name="T27" fmla="*/ 0 h 559"/>
                  <a:gd name="T28" fmla="*/ 0 w 167"/>
                  <a:gd name="T29" fmla="*/ 0 h 559"/>
                  <a:gd name="T30" fmla="*/ 0 w 167"/>
                  <a:gd name="T31" fmla="*/ 0 h 559"/>
                  <a:gd name="T32" fmla="*/ 0 w 167"/>
                  <a:gd name="T33" fmla="*/ 0 h 559"/>
                  <a:gd name="T34" fmla="*/ 0 w 167"/>
                  <a:gd name="T35" fmla="*/ 0 h 559"/>
                  <a:gd name="T36" fmla="*/ 0 w 167"/>
                  <a:gd name="T37" fmla="*/ 0 h 559"/>
                  <a:gd name="T38" fmla="*/ 0 w 167"/>
                  <a:gd name="T39" fmla="*/ 0 h 559"/>
                  <a:gd name="T40" fmla="*/ 0 w 167"/>
                  <a:gd name="T41" fmla="*/ 0 h 559"/>
                  <a:gd name="T42" fmla="*/ 0 w 167"/>
                  <a:gd name="T43" fmla="*/ 0 h 559"/>
                  <a:gd name="T44" fmla="*/ 0 w 167"/>
                  <a:gd name="T45" fmla="*/ 0 h 559"/>
                  <a:gd name="T46" fmla="*/ 0 w 167"/>
                  <a:gd name="T47" fmla="*/ 0 h 559"/>
                  <a:gd name="T48" fmla="*/ 0 w 167"/>
                  <a:gd name="T49" fmla="*/ 0 h 559"/>
                  <a:gd name="T50" fmla="*/ 0 w 167"/>
                  <a:gd name="T51" fmla="*/ 0 h 559"/>
                  <a:gd name="T52" fmla="*/ 0 w 167"/>
                  <a:gd name="T53" fmla="*/ 0 h 559"/>
                  <a:gd name="T54" fmla="*/ 0 w 167"/>
                  <a:gd name="T55" fmla="*/ 0 h 559"/>
                  <a:gd name="T56" fmla="*/ 0 w 167"/>
                  <a:gd name="T57" fmla="*/ 0 h 559"/>
                  <a:gd name="T58" fmla="*/ 0 w 167"/>
                  <a:gd name="T59" fmla="*/ 0 h 559"/>
                  <a:gd name="T60" fmla="*/ 0 w 167"/>
                  <a:gd name="T61" fmla="*/ 0 h 559"/>
                  <a:gd name="T62" fmla="*/ 0 w 167"/>
                  <a:gd name="T63" fmla="*/ 0 h 559"/>
                  <a:gd name="T64" fmla="*/ 0 w 167"/>
                  <a:gd name="T65" fmla="*/ 0 h 559"/>
                  <a:gd name="T66" fmla="*/ 0 w 167"/>
                  <a:gd name="T67" fmla="*/ 0 h 559"/>
                  <a:gd name="T68" fmla="*/ 0 w 167"/>
                  <a:gd name="T69" fmla="*/ 0 h 559"/>
                  <a:gd name="T70" fmla="*/ 0 w 167"/>
                  <a:gd name="T71" fmla="*/ 0 h 559"/>
                  <a:gd name="T72" fmla="*/ 0 w 167"/>
                  <a:gd name="T73" fmla="*/ 0 h 5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7"/>
                  <a:gd name="T112" fmla="*/ 0 h 559"/>
                  <a:gd name="T113" fmla="*/ 167 w 167"/>
                  <a:gd name="T114" fmla="*/ 559 h 5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7" h="559">
                    <a:moveTo>
                      <a:pt x="84" y="4"/>
                    </a:moveTo>
                    <a:lnTo>
                      <a:pt x="65" y="7"/>
                    </a:lnTo>
                    <a:lnTo>
                      <a:pt x="57" y="27"/>
                    </a:lnTo>
                    <a:lnTo>
                      <a:pt x="57" y="38"/>
                    </a:lnTo>
                    <a:lnTo>
                      <a:pt x="65" y="38"/>
                    </a:lnTo>
                    <a:lnTo>
                      <a:pt x="62" y="42"/>
                    </a:lnTo>
                    <a:lnTo>
                      <a:pt x="65" y="44"/>
                    </a:lnTo>
                    <a:lnTo>
                      <a:pt x="67" y="53"/>
                    </a:lnTo>
                    <a:lnTo>
                      <a:pt x="70" y="55"/>
                    </a:lnTo>
                    <a:lnTo>
                      <a:pt x="76" y="72"/>
                    </a:lnTo>
                    <a:lnTo>
                      <a:pt x="76" y="76"/>
                    </a:lnTo>
                    <a:lnTo>
                      <a:pt x="67" y="76"/>
                    </a:lnTo>
                    <a:lnTo>
                      <a:pt x="54" y="97"/>
                    </a:lnTo>
                    <a:lnTo>
                      <a:pt x="29" y="104"/>
                    </a:lnTo>
                    <a:lnTo>
                      <a:pt x="18" y="121"/>
                    </a:lnTo>
                    <a:lnTo>
                      <a:pt x="6" y="275"/>
                    </a:lnTo>
                    <a:lnTo>
                      <a:pt x="11" y="277"/>
                    </a:lnTo>
                    <a:lnTo>
                      <a:pt x="0" y="304"/>
                    </a:lnTo>
                    <a:lnTo>
                      <a:pt x="6" y="321"/>
                    </a:lnTo>
                    <a:lnTo>
                      <a:pt x="11" y="321"/>
                    </a:lnTo>
                    <a:lnTo>
                      <a:pt x="14" y="324"/>
                    </a:lnTo>
                    <a:lnTo>
                      <a:pt x="18" y="324"/>
                    </a:lnTo>
                    <a:lnTo>
                      <a:pt x="16" y="308"/>
                    </a:lnTo>
                    <a:lnTo>
                      <a:pt x="18" y="298"/>
                    </a:lnTo>
                    <a:lnTo>
                      <a:pt x="21" y="306"/>
                    </a:lnTo>
                    <a:lnTo>
                      <a:pt x="18" y="311"/>
                    </a:lnTo>
                    <a:lnTo>
                      <a:pt x="21" y="315"/>
                    </a:lnTo>
                    <a:lnTo>
                      <a:pt x="27" y="302"/>
                    </a:lnTo>
                    <a:lnTo>
                      <a:pt x="23" y="280"/>
                    </a:lnTo>
                    <a:lnTo>
                      <a:pt x="32" y="281"/>
                    </a:lnTo>
                    <a:lnTo>
                      <a:pt x="27" y="419"/>
                    </a:lnTo>
                    <a:lnTo>
                      <a:pt x="55" y="427"/>
                    </a:lnTo>
                    <a:lnTo>
                      <a:pt x="67" y="508"/>
                    </a:lnTo>
                    <a:lnTo>
                      <a:pt x="65" y="516"/>
                    </a:lnTo>
                    <a:lnTo>
                      <a:pt x="59" y="550"/>
                    </a:lnTo>
                    <a:lnTo>
                      <a:pt x="59" y="556"/>
                    </a:lnTo>
                    <a:lnTo>
                      <a:pt x="79" y="559"/>
                    </a:lnTo>
                    <a:lnTo>
                      <a:pt x="86" y="550"/>
                    </a:lnTo>
                    <a:lnTo>
                      <a:pt x="82" y="520"/>
                    </a:lnTo>
                    <a:lnTo>
                      <a:pt x="79" y="500"/>
                    </a:lnTo>
                    <a:lnTo>
                      <a:pt x="87" y="430"/>
                    </a:lnTo>
                    <a:lnTo>
                      <a:pt x="89" y="431"/>
                    </a:lnTo>
                    <a:lnTo>
                      <a:pt x="97" y="456"/>
                    </a:lnTo>
                    <a:lnTo>
                      <a:pt x="92" y="498"/>
                    </a:lnTo>
                    <a:lnTo>
                      <a:pt x="86" y="502"/>
                    </a:lnTo>
                    <a:lnTo>
                      <a:pt x="97" y="545"/>
                    </a:lnTo>
                    <a:lnTo>
                      <a:pt x="116" y="550"/>
                    </a:lnTo>
                    <a:lnTo>
                      <a:pt x="120" y="546"/>
                    </a:lnTo>
                    <a:lnTo>
                      <a:pt x="106" y="502"/>
                    </a:lnTo>
                    <a:lnTo>
                      <a:pt x="127" y="427"/>
                    </a:lnTo>
                    <a:lnTo>
                      <a:pt x="138" y="421"/>
                    </a:lnTo>
                    <a:lnTo>
                      <a:pt x="138" y="416"/>
                    </a:lnTo>
                    <a:lnTo>
                      <a:pt x="157" y="417"/>
                    </a:lnTo>
                    <a:lnTo>
                      <a:pt x="163" y="427"/>
                    </a:lnTo>
                    <a:lnTo>
                      <a:pt x="167" y="421"/>
                    </a:lnTo>
                    <a:lnTo>
                      <a:pt x="149" y="286"/>
                    </a:lnTo>
                    <a:lnTo>
                      <a:pt x="152" y="286"/>
                    </a:lnTo>
                    <a:lnTo>
                      <a:pt x="152" y="259"/>
                    </a:lnTo>
                    <a:lnTo>
                      <a:pt x="154" y="254"/>
                    </a:lnTo>
                    <a:lnTo>
                      <a:pt x="149" y="188"/>
                    </a:lnTo>
                    <a:lnTo>
                      <a:pt x="144" y="109"/>
                    </a:lnTo>
                    <a:lnTo>
                      <a:pt x="112" y="93"/>
                    </a:lnTo>
                    <a:lnTo>
                      <a:pt x="103" y="76"/>
                    </a:lnTo>
                    <a:lnTo>
                      <a:pt x="111" y="61"/>
                    </a:lnTo>
                    <a:lnTo>
                      <a:pt x="116" y="62"/>
                    </a:lnTo>
                    <a:lnTo>
                      <a:pt x="120" y="55"/>
                    </a:lnTo>
                    <a:lnTo>
                      <a:pt x="120" y="47"/>
                    </a:lnTo>
                    <a:lnTo>
                      <a:pt x="127" y="46"/>
                    </a:lnTo>
                    <a:lnTo>
                      <a:pt x="130" y="22"/>
                    </a:lnTo>
                    <a:lnTo>
                      <a:pt x="122" y="7"/>
                    </a:lnTo>
                    <a:lnTo>
                      <a:pt x="114" y="1"/>
                    </a:lnTo>
                    <a:lnTo>
                      <a:pt x="102" y="1"/>
                    </a:lnTo>
                    <a:lnTo>
                      <a:pt x="93" y="0"/>
                    </a:lnTo>
                    <a:lnTo>
                      <a:pt x="84" y="4"/>
                    </a:lnTo>
                    <a:close/>
                  </a:path>
                </a:pathLst>
              </a:custGeom>
              <a:solidFill>
                <a:srgbClr val="001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68" name="Freeform 62"/>
              <p:cNvSpPr>
                <a:spLocks/>
              </p:cNvSpPr>
              <p:nvPr/>
            </p:nvSpPr>
            <p:spPr bwMode="auto">
              <a:xfrm>
                <a:off x="1617" y="2710"/>
                <a:ext cx="15" cy="79"/>
              </a:xfrm>
              <a:custGeom>
                <a:avLst/>
                <a:gdLst>
                  <a:gd name="T0" fmla="*/ 0 w 120"/>
                  <a:gd name="T1" fmla="*/ 0 h 557"/>
                  <a:gd name="T2" fmla="*/ 0 w 120"/>
                  <a:gd name="T3" fmla="*/ 0 h 557"/>
                  <a:gd name="T4" fmla="*/ 0 w 120"/>
                  <a:gd name="T5" fmla="*/ 0 h 557"/>
                  <a:gd name="T6" fmla="*/ 0 w 120"/>
                  <a:gd name="T7" fmla="*/ 0 h 557"/>
                  <a:gd name="T8" fmla="*/ 0 w 120"/>
                  <a:gd name="T9" fmla="*/ 0 h 557"/>
                  <a:gd name="T10" fmla="*/ 0 w 120"/>
                  <a:gd name="T11" fmla="*/ 0 h 557"/>
                  <a:gd name="T12" fmla="*/ 0 w 120"/>
                  <a:gd name="T13" fmla="*/ 0 h 557"/>
                  <a:gd name="T14" fmla="*/ 0 w 120"/>
                  <a:gd name="T15" fmla="*/ 0 h 557"/>
                  <a:gd name="T16" fmla="*/ 0 w 120"/>
                  <a:gd name="T17" fmla="*/ 0 h 557"/>
                  <a:gd name="T18" fmla="*/ 0 w 120"/>
                  <a:gd name="T19" fmla="*/ 0 h 557"/>
                  <a:gd name="T20" fmla="*/ 0 w 120"/>
                  <a:gd name="T21" fmla="*/ 0 h 557"/>
                  <a:gd name="T22" fmla="*/ 0 w 120"/>
                  <a:gd name="T23" fmla="*/ 0 h 557"/>
                  <a:gd name="T24" fmla="*/ 0 w 120"/>
                  <a:gd name="T25" fmla="*/ 0 h 557"/>
                  <a:gd name="T26" fmla="*/ 0 w 120"/>
                  <a:gd name="T27" fmla="*/ 0 h 557"/>
                  <a:gd name="T28" fmla="*/ 0 w 120"/>
                  <a:gd name="T29" fmla="*/ 0 h 557"/>
                  <a:gd name="T30" fmla="*/ 0 w 120"/>
                  <a:gd name="T31" fmla="*/ 0 h 557"/>
                  <a:gd name="T32" fmla="*/ 0 w 120"/>
                  <a:gd name="T33" fmla="*/ 0 h 557"/>
                  <a:gd name="T34" fmla="*/ 0 w 120"/>
                  <a:gd name="T35" fmla="*/ 0 h 557"/>
                  <a:gd name="T36" fmla="*/ 0 w 120"/>
                  <a:gd name="T37" fmla="*/ 0 h 557"/>
                  <a:gd name="T38" fmla="*/ 0 w 120"/>
                  <a:gd name="T39" fmla="*/ 0 h 557"/>
                  <a:gd name="T40" fmla="*/ 0 w 120"/>
                  <a:gd name="T41" fmla="*/ 0 h 557"/>
                  <a:gd name="T42" fmla="*/ 0 w 120"/>
                  <a:gd name="T43" fmla="*/ 0 h 557"/>
                  <a:gd name="T44" fmla="*/ 0 w 120"/>
                  <a:gd name="T45" fmla="*/ 0 h 557"/>
                  <a:gd name="T46" fmla="*/ 0 w 120"/>
                  <a:gd name="T47" fmla="*/ 0 h 557"/>
                  <a:gd name="T48" fmla="*/ 0 w 120"/>
                  <a:gd name="T49" fmla="*/ 0 h 557"/>
                  <a:gd name="T50" fmla="*/ 0 w 120"/>
                  <a:gd name="T51" fmla="*/ 0 h 557"/>
                  <a:gd name="T52" fmla="*/ 0 w 120"/>
                  <a:gd name="T53" fmla="*/ 0 h 557"/>
                  <a:gd name="T54" fmla="*/ 0 w 120"/>
                  <a:gd name="T55" fmla="*/ 0 h 557"/>
                  <a:gd name="T56" fmla="*/ 0 w 120"/>
                  <a:gd name="T57" fmla="*/ 0 h 557"/>
                  <a:gd name="T58" fmla="*/ 0 w 120"/>
                  <a:gd name="T59" fmla="*/ 0 h 557"/>
                  <a:gd name="T60" fmla="*/ 0 w 120"/>
                  <a:gd name="T61" fmla="*/ 0 h 557"/>
                  <a:gd name="T62" fmla="*/ 0 w 120"/>
                  <a:gd name="T63" fmla="*/ 0 h 557"/>
                  <a:gd name="T64" fmla="*/ 0 w 120"/>
                  <a:gd name="T65" fmla="*/ 0 h 557"/>
                  <a:gd name="T66" fmla="*/ 0 w 120"/>
                  <a:gd name="T67" fmla="*/ 0 h 557"/>
                  <a:gd name="T68" fmla="*/ 0 w 120"/>
                  <a:gd name="T69" fmla="*/ 0 h 557"/>
                  <a:gd name="T70" fmla="*/ 0 w 120"/>
                  <a:gd name="T71" fmla="*/ 0 h 557"/>
                  <a:gd name="T72" fmla="*/ 0 w 120"/>
                  <a:gd name="T73" fmla="*/ 0 h 557"/>
                  <a:gd name="T74" fmla="*/ 0 w 120"/>
                  <a:gd name="T75" fmla="*/ 0 h 557"/>
                  <a:gd name="T76" fmla="*/ 0 w 120"/>
                  <a:gd name="T77" fmla="*/ 0 h 557"/>
                  <a:gd name="T78" fmla="*/ 0 w 120"/>
                  <a:gd name="T79" fmla="*/ 0 h 557"/>
                  <a:gd name="T80" fmla="*/ 0 w 120"/>
                  <a:gd name="T81" fmla="*/ 0 h 557"/>
                  <a:gd name="T82" fmla="*/ 0 w 120"/>
                  <a:gd name="T83" fmla="*/ 0 h 557"/>
                  <a:gd name="T84" fmla="*/ 0 w 120"/>
                  <a:gd name="T85" fmla="*/ 0 h 557"/>
                  <a:gd name="T86" fmla="*/ 0 w 120"/>
                  <a:gd name="T87" fmla="*/ 0 h 557"/>
                  <a:gd name="T88" fmla="*/ 0 w 120"/>
                  <a:gd name="T89" fmla="*/ 0 h 557"/>
                  <a:gd name="T90" fmla="*/ 0 w 120"/>
                  <a:gd name="T91" fmla="*/ 0 h 557"/>
                  <a:gd name="T92" fmla="*/ 0 w 120"/>
                  <a:gd name="T93" fmla="*/ 0 h 557"/>
                  <a:gd name="T94" fmla="*/ 0 w 120"/>
                  <a:gd name="T95" fmla="*/ 0 h 557"/>
                  <a:gd name="T96" fmla="*/ 0 w 120"/>
                  <a:gd name="T97" fmla="*/ 0 h 557"/>
                  <a:gd name="T98" fmla="*/ 0 w 120"/>
                  <a:gd name="T99" fmla="*/ 0 h 557"/>
                  <a:gd name="T100" fmla="*/ 0 w 120"/>
                  <a:gd name="T101" fmla="*/ 0 h 557"/>
                  <a:gd name="T102" fmla="*/ 0 w 120"/>
                  <a:gd name="T103" fmla="*/ 0 h 557"/>
                  <a:gd name="T104" fmla="*/ 0 w 120"/>
                  <a:gd name="T105" fmla="*/ 0 h 557"/>
                  <a:gd name="T106" fmla="*/ 0 w 120"/>
                  <a:gd name="T107" fmla="*/ 0 h 557"/>
                  <a:gd name="T108" fmla="*/ 0 w 120"/>
                  <a:gd name="T109" fmla="*/ 0 h 557"/>
                  <a:gd name="T110" fmla="*/ 0 w 120"/>
                  <a:gd name="T111" fmla="*/ 0 h 557"/>
                  <a:gd name="T112" fmla="*/ 0 w 120"/>
                  <a:gd name="T113" fmla="*/ 0 h 557"/>
                  <a:gd name="T114" fmla="*/ 0 w 120"/>
                  <a:gd name="T115" fmla="*/ 0 h 557"/>
                  <a:gd name="T116" fmla="*/ 0 w 120"/>
                  <a:gd name="T117" fmla="*/ 0 h 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0"/>
                  <a:gd name="T178" fmla="*/ 0 h 557"/>
                  <a:gd name="T179" fmla="*/ 120 w 120"/>
                  <a:gd name="T180" fmla="*/ 557 h 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0" h="557">
                    <a:moveTo>
                      <a:pt x="41" y="7"/>
                    </a:moveTo>
                    <a:lnTo>
                      <a:pt x="70" y="0"/>
                    </a:lnTo>
                    <a:lnTo>
                      <a:pt x="91" y="0"/>
                    </a:lnTo>
                    <a:lnTo>
                      <a:pt x="110" y="4"/>
                    </a:lnTo>
                    <a:lnTo>
                      <a:pt x="118" y="23"/>
                    </a:lnTo>
                    <a:lnTo>
                      <a:pt x="118" y="40"/>
                    </a:lnTo>
                    <a:lnTo>
                      <a:pt x="106" y="60"/>
                    </a:lnTo>
                    <a:lnTo>
                      <a:pt x="99" y="60"/>
                    </a:lnTo>
                    <a:lnTo>
                      <a:pt x="110" y="82"/>
                    </a:lnTo>
                    <a:lnTo>
                      <a:pt x="120" y="119"/>
                    </a:lnTo>
                    <a:lnTo>
                      <a:pt x="120" y="150"/>
                    </a:lnTo>
                    <a:lnTo>
                      <a:pt x="118" y="192"/>
                    </a:lnTo>
                    <a:lnTo>
                      <a:pt x="110" y="231"/>
                    </a:lnTo>
                    <a:lnTo>
                      <a:pt x="96" y="233"/>
                    </a:lnTo>
                    <a:lnTo>
                      <a:pt x="96" y="245"/>
                    </a:lnTo>
                    <a:lnTo>
                      <a:pt x="89" y="250"/>
                    </a:lnTo>
                    <a:lnTo>
                      <a:pt x="89" y="291"/>
                    </a:lnTo>
                    <a:lnTo>
                      <a:pt x="80" y="299"/>
                    </a:lnTo>
                    <a:lnTo>
                      <a:pt x="80" y="374"/>
                    </a:lnTo>
                    <a:lnTo>
                      <a:pt x="80" y="422"/>
                    </a:lnTo>
                    <a:lnTo>
                      <a:pt x="92" y="474"/>
                    </a:lnTo>
                    <a:lnTo>
                      <a:pt x="96" y="543"/>
                    </a:lnTo>
                    <a:lnTo>
                      <a:pt x="85" y="548"/>
                    </a:lnTo>
                    <a:lnTo>
                      <a:pt x="85" y="556"/>
                    </a:lnTo>
                    <a:lnTo>
                      <a:pt x="64" y="556"/>
                    </a:lnTo>
                    <a:lnTo>
                      <a:pt x="61" y="553"/>
                    </a:lnTo>
                    <a:lnTo>
                      <a:pt x="53" y="553"/>
                    </a:lnTo>
                    <a:lnTo>
                      <a:pt x="52" y="557"/>
                    </a:lnTo>
                    <a:lnTo>
                      <a:pt x="37" y="556"/>
                    </a:lnTo>
                    <a:lnTo>
                      <a:pt x="6" y="553"/>
                    </a:lnTo>
                    <a:lnTo>
                      <a:pt x="6" y="548"/>
                    </a:lnTo>
                    <a:lnTo>
                      <a:pt x="34" y="538"/>
                    </a:lnTo>
                    <a:lnTo>
                      <a:pt x="34" y="528"/>
                    </a:lnTo>
                    <a:lnTo>
                      <a:pt x="9" y="523"/>
                    </a:lnTo>
                    <a:lnTo>
                      <a:pt x="9" y="516"/>
                    </a:lnTo>
                    <a:lnTo>
                      <a:pt x="27" y="506"/>
                    </a:lnTo>
                    <a:lnTo>
                      <a:pt x="27" y="429"/>
                    </a:lnTo>
                    <a:lnTo>
                      <a:pt x="21" y="359"/>
                    </a:lnTo>
                    <a:lnTo>
                      <a:pt x="23" y="290"/>
                    </a:lnTo>
                    <a:lnTo>
                      <a:pt x="24" y="250"/>
                    </a:lnTo>
                    <a:lnTo>
                      <a:pt x="21" y="238"/>
                    </a:lnTo>
                    <a:lnTo>
                      <a:pt x="21" y="184"/>
                    </a:lnTo>
                    <a:lnTo>
                      <a:pt x="0" y="172"/>
                    </a:lnTo>
                    <a:lnTo>
                      <a:pt x="0" y="164"/>
                    </a:lnTo>
                    <a:lnTo>
                      <a:pt x="45" y="90"/>
                    </a:lnTo>
                    <a:lnTo>
                      <a:pt x="67" y="80"/>
                    </a:lnTo>
                    <a:lnTo>
                      <a:pt x="64" y="75"/>
                    </a:lnTo>
                    <a:lnTo>
                      <a:pt x="48" y="72"/>
                    </a:lnTo>
                    <a:lnTo>
                      <a:pt x="48" y="68"/>
                    </a:lnTo>
                    <a:lnTo>
                      <a:pt x="45" y="65"/>
                    </a:lnTo>
                    <a:lnTo>
                      <a:pt x="45" y="60"/>
                    </a:lnTo>
                    <a:lnTo>
                      <a:pt x="41" y="58"/>
                    </a:lnTo>
                    <a:lnTo>
                      <a:pt x="45" y="54"/>
                    </a:lnTo>
                    <a:lnTo>
                      <a:pt x="42" y="52"/>
                    </a:lnTo>
                    <a:lnTo>
                      <a:pt x="48" y="40"/>
                    </a:lnTo>
                    <a:lnTo>
                      <a:pt x="45" y="32"/>
                    </a:lnTo>
                    <a:lnTo>
                      <a:pt x="48" y="25"/>
                    </a:lnTo>
                    <a:lnTo>
                      <a:pt x="42" y="20"/>
                    </a:lnTo>
                    <a:lnTo>
                      <a:pt x="41" y="7"/>
                    </a:lnTo>
                    <a:close/>
                  </a:path>
                </a:pathLst>
              </a:custGeom>
              <a:solidFill>
                <a:srgbClr val="001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69" name="Freeform 63"/>
              <p:cNvSpPr>
                <a:spLocks/>
              </p:cNvSpPr>
              <p:nvPr/>
            </p:nvSpPr>
            <p:spPr bwMode="auto">
              <a:xfrm>
                <a:off x="1595" y="2702"/>
                <a:ext cx="20" cy="71"/>
              </a:xfrm>
              <a:custGeom>
                <a:avLst/>
                <a:gdLst>
                  <a:gd name="T0" fmla="*/ 0 w 160"/>
                  <a:gd name="T1" fmla="*/ 0 h 499"/>
                  <a:gd name="T2" fmla="*/ 0 w 160"/>
                  <a:gd name="T3" fmla="*/ 0 h 499"/>
                  <a:gd name="T4" fmla="*/ 0 w 160"/>
                  <a:gd name="T5" fmla="*/ 0 h 499"/>
                  <a:gd name="T6" fmla="*/ 0 w 160"/>
                  <a:gd name="T7" fmla="*/ 0 h 499"/>
                  <a:gd name="T8" fmla="*/ 0 w 160"/>
                  <a:gd name="T9" fmla="*/ 0 h 499"/>
                  <a:gd name="T10" fmla="*/ 0 w 160"/>
                  <a:gd name="T11" fmla="*/ 0 h 499"/>
                  <a:gd name="T12" fmla="*/ 0 w 160"/>
                  <a:gd name="T13" fmla="*/ 0 h 499"/>
                  <a:gd name="T14" fmla="*/ 0 w 160"/>
                  <a:gd name="T15" fmla="*/ 0 h 499"/>
                  <a:gd name="T16" fmla="*/ 0 w 160"/>
                  <a:gd name="T17" fmla="*/ 0 h 499"/>
                  <a:gd name="T18" fmla="*/ 0 w 160"/>
                  <a:gd name="T19" fmla="*/ 0 h 499"/>
                  <a:gd name="T20" fmla="*/ 0 w 160"/>
                  <a:gd name="T21" fmla="*/ 0 h 499"/>
                  <a:gd name="T22" fmla="*/ 0 w 160"/>
                  <a:gd name="T23" fmla="*/ 0 h 499"/>
                  <a:gd name="T24" fmla="*/ 0 w 160"/>
                  <a:gd name="T25" fmla="*/ 0 h 499"/>
                  <a:gd name="T26" fmla="*/ 0 w 160"/>
                  <a:gd name="T27" fmla="*/ 0 h 499"/>
                  <a:gd name="T28" fmla="*/ 0 w 160"/>
                  <a:gd name="T29" fmla="*/ 0 h 499"/>
                  <a:gd name="T30" fmla="*/ 0 w 160"/>
                  <a:gd name="T31" fmla="*/ 0 h 499"/>
                  <a:gd name="T32" fmla="*/ 0 w 160"/>
                  <a:gd name="T33" fmla="*/ 0 h 499"/>
                  <a:gd name="T34" fmla="*/ 0 w 160"/>
                  <a:gd name="T35" fmla="*/ 0 h 499"/>
                  <a:gd name="T36" fmla="*/ 0 w 160"/>
                  <a:gd name="T37" fmla="*/ 0 h 499"/>
                  <a:gd name="T38" fmla="*/ 0 w 160"/>
                  <a:gd name="T39" fmla="*/ 0 h 499"/>
                  <a:gd name="T40" fmla="*/ 0 w 160"/>
                  <a:gd name="T41" fmla="*/ 0 h 499"/>
                  <a:gd name="T42" fmla="*/ 0 w 160"/>
                  <a:gd name="T43" fmla="*/ 0 h 499"/>
                  <a:gd name="T44" fmla="*/ 0 w 160"/>
                  <a:gd name="T45" fmla="*/ 0 h 499"/>
                  <a:gd name="T46" fmla="*/ 0 w 160"/>
                  <a:gd name="T47" fmla="*/ 0 h 499"/>
                  <a:gd name="T48" fmla="*/ 0 w 160"/>
                  <a:gd name="T49" fmla="*/ 0 h 499"/>
                  <a:gd name="T50" fmla="*/ 0 w 160"/>
                  <a:gd name="T51" fmla="*/ 0 h 499"/>
                  <a:gd name="T52" fmla="*/ 0 w 160"/>
                  <a:gd name="T53" fmla="*/ 0 h 499"/>
                  <a:gd name="T54" fmla="*/ 0 w 160"/>
                  <a:gd name="T55" fmla="*/ 0 h 499"/>
                  <a:gd name="T56" fmla="*/ 0 w 160"/>
                  <a:gd name="T57" fmla="*/ 0 h 499"/>
                  <a:gd name="T58" fmla="*/ 0 w 160"/>
                  <a:gd name="T59" fmla="*/ 0 h 499"/>
                  <a:gd name="T60" fmla="*/ 0 w 160"/>
                  <a:gd name="T61" fmla="*/ 0 h 499"/>
                  <a:gd name="T62" fmla="*/ 0 w 160"/>
                  <a:gd name="T63" fmla="*/ 0 h 499"/>
                  <a:gd name="T64" fmla="*/ 0 w 160"/>
                  <a:gd name="T65" fmla="*/ 0 h 499"/>
                  <a:gd name="T66" fmla="*/ 0 w 160"/>
                  <a:gd name="T67" fmla="*/ 0 h 499"/>
                  <a:gd name="T68" fmla="*/ 0 w 160"/>
                  <a:gd name="T69" fmla="*/ 0 h 499"/>
                  <a:gd name="T70" fmla="*/ 0 w 160"/>
                  <a:gd name="T71" fmla="*/ 0 h 499"/>
                  <a:gd name="T72" fmla="*/ 0 w 160"/>
                  <a:gd name="T73" fmla="*/ 0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0"/>
                  <a:gd name="T112" fmla="*/ 0 h 499"/>
                  <a:gd name="T113" fmla="*/ 160 w 160"/>
                  <a:gd name="T114" fmla="*/ 499 h 4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0" h="499">
                    <a:moveTo>
                      <a:pt x="79" y="4"/>
                    </a:moveTo>
                    <a:lnTo>
                      <a:pt x="98" y="7"/>
                    </a:lnTo>
                    <a:lnTo>
                      <a:pt x="105" y="26"/>
                    </a:lnTo>
                    <a:lnTo>
                      <a:pt x="105" y="34"/>
                    </a:lnTo>
                    <a:lnTo>
                      <a:pt x="97" y="34"/>
                    </a:lnTo>
                    <a:lnTo>
                      <a:pt x="100" y="37"/>
                    </a:lnTo>
                    <a:lnTo>
                      <a:pt x="98" y="39"/>
                    </a:lnTo>
                    <a:lnTo>
                      <a:pt x="96" y="47"/>
                    </a:lnTo>
                    <a:lnTo>
                      <a:pt x="93" y="49"/>
                    </a:lnTo>
                    <a:lnTo>
                      <a:pt x="87" y="64"/>
                    </a:lnTo>
                    <a:lnTo>
                      <a:pt x="87" y="67"/>
                    </a:lnTo>
                    <a:lnTo>
                      <a:pt x="96" y="67"/>
                    </a:lnTo>
                    <a:lnTo>
                      <a:pt x="108" y="86"/>
                    </a:lnTo>
                    <a:lnTo>
                      <a:pt x="132" y="93"/>
                    </a:lnTo>
                    <a:lnTo>
                      <a:pt x="142" y="108"/>
                    </a:lnTo>
                    <a:lnTo>
                      <a:pt x="155" y="245"/>
                    </a:lnTo>
                    <a:lnTo>
                      <a:pt x="149" y="247"/>
                    </a:lnTo>
                    <a:lnTo>
                      <a:pt x="160" y="270"/>
                    </a:lnTo>
                    <a:lnTo>
                      <a:pt x="155" y="285"/>
                    </a:lnTo>
                    <a:lnTo>
                      <a:pt x="149" y="285"/>
                    </a:lnTo>
                    <a:lnTo>
                      <a:pt x="147" y="289"/>
                    </a:lnTo>
                    <a:lnTo>
                      <a:pt x="142" y="289"/>
                    </a:lnTo>
                    <a:lnTo>
                      <a:pt x="144" y="274"/>
                    </a:lnTo>
                    <a:lnTo>
                      <a:pt x="142" y="265"/>
                    </a:lnTo>
                    <a:lnTo>
                      <a:pt x="140" y="272"/>
                    </a:lnTo>
                    <a:lnTo>
                      <a:pt x="142" y="277"/>
                    </a:lnTo>
                    <a:lnTo>
                      <a:pt x="139" y="280"/>
                    </a:lnTo>
                    <a:lnTo>
                      <a:pt x="134" y="269"/>
                    </a:lnTo>
                    <a:lnTo>
                      <a:pt x="137" y="249"/>
                    </a:lnTo>
                    <a:lnTo>
                      <a:pt x="129" y="250"/>
                    </a:lnTo>
                    <a:lnTo>
                      <a:pt x="134" y="374"/>
                    </a:lnTo>
                    <a:lnTo>
                      <a:pt x="107" y="380"/>
                    </a:lnTo>
                    <a:lnTo>
                      <a:pt x="96" y="453"/>
                    </a:lnTo>
                    <a:lnTo>
                      <a:pt x="98" y="461"/>
                    </a:lnTo>
                    <a:lnTo>
                      <a:pt x="103" y="491"/>
                    </a:lnTo>
                    <a:lnTo>
                      <a:pt x="103" y="496"/>
                    </a:lnTo>
                    <a:lnTo>
                      <a:pt x="84" y="499"/>
                    </a:lnTo>
                    <a:lnTo>
                      <a:pt x="77" y="491"/>
                    </a:lnTo>
                    <a:lnTo>
                      <a:pt x="81" y="465"/>
                    </a:lnTo>
                    <a:lnTo>
                      <a:pt x="84" y="446"/>
                    </a:lnTo>
                    <a:lnTo>
                      <a:pt x="77" y="384"/>
                    </a:lnTo>
                    <a:lnTo>
                      <a:pt x="74" y="384"/>
                    </a:lnTo>
                    <a:lnTo>
                      <a:pt x="67" y="406"/>
                    </a:lnTo>
                    <a:lnTo>
                      <a:pt x="72" y="444"/>
                    </a:lnTo>
                    <a:lnTo>
                      <a:pt x="77" y="448"/>
                    </a:lnTo>
                    <a:lnTo>
                      <a:pt x="67" y="486"/>
                    </a:lnTo>
                    <a:lnTo>
                      <a:pt x="48" y="491"/>
                    </a:lnTo>
                    <a:lnTo>
                      <a:pt x="45" y="488"/>
                    </a:lnTo>
                    <a:lnTo>
                      <a:pt x="59" y="449"/>
                    </a:lnTo>
                    <a:lnTo>
                      <a:pt x="38" y="380"/>
                    </a:lnTo>
                    <a:lnTo>
                      <a:pt x="28" y="375"/>
                    </a:lnTo>
                    <a:lnTo>
                      <a:pt x="28" y="370"/>
                    </a:lnTo>
                    <a:lnTo>
                      <a:pt x="9" y="372"/>
                    </a:lnTo>
                    <a:lnTo>
                      <a:pt x="4" y="380"/>
                    </a:lnTo>
                    <a:lnTo>
                      <a:pt x="0" y="375"/>
                    </a:lnTo>
                    <a:lnTo>
                      <a:pt x="17" y="254"/>
                    </a:lnTo>
                    <a:lnTo>
                      <a:pt x="14" y="255"/>
                    </a:lnTo>
                    <a:lnTo>
                      <a:pt x="14" y="230"/>
                    </a:lnTo>
                    <a:lnTo>
                      <a:pt x="12" y="227"/>
                    </a:lnTo>
                    <a:lnTo>
                      <a:pt x="17" y="167"/>
                    </a:lnTo>
                    <a:lnTo>
                      <a:pt x="23" y="97"/>
                    </a:lnTo>
                    <a:lnTo>
                      <a:pt x="53" y="83"/>
                    </a:lnTo>
                    <a:lnTo>
                      <a:pt x="62" y="67"/>
                    </a:lnTo>
                    <a:lnTo>
                      <a:pt x="53" y="54"/>
                    </a:lnTo>
                    <a:lnTo>
                      <a:pt x="48" y="56"/>
                    </a:lnTo>
                    <a:lnTo>
                      <a:pt x="45" y="49"/>
                    </a:lnTo>
                    <a:lnTo>
                      <a:pt x="45" y="42"/>
                    </a:lnTo>
                    <a:lnTo>
                      <a:pt x="38" y="41"/>
                    </a:lnTo>
                    <a:lnTo>
                      <a:pt x="36" y="21"/>
                    </a:lnTo>
                    <a:lnTo>
                      <a:pt x="43" y="7"/>
                    </a:lnTo>
                    <a:lnTo>
                      <a:pt x="51" y="1"/>
                    </a:lnTo>
                    <a:lnTo>
                      <a:pt x="63" y="1"/>
                    </a:lnTo>
                    <a:lnTo>
                      <a:pt x="71" y="0"/>
                    </a:lnTo>
                    <a:lnTo>
                      <a:pt x="79" y="4"/>
                    </a:lnTo>
                    <a:close/>
                  </a:path>
                </a:pathLst>
              </a:custGeom>
              <a:solidFill>
                <a:srgbClr val="001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70" name="Freeform 64"/>
              <p:cNvSpPr>
                <a:spLocks/>
              </p:cNvSpPr>
              <p:nvPr/>
            </p:nvSpPr>
            <p:spPr bwMode="auto">
              <a:xfrm>
                <a:off x="1494" y="2708"/>
                <a:ext cx="13" cy="50"/>
              </a:xfrm>
              <a:custGeom>
                <a:avLst/>
                <a:gdLst>
                  <a:gd name="T0" fmla="*/ 0 w 107"/>
                  <a:gd name="T1" fmla="*/ 0 h 353"/>
                  <a:gd name="T2" fmla="*/ 0 w 107"/>
                  <a:gd name="T3" fmla="*/ 0 h 353"/>
                  <a:gd name="T4" fmla="*/ 0 w 107"/>
                  <a:gd name="T5" fmla="*/ 0 h 353"/>
                  <a:gd name="T6" fmla="*/ 0 w 107"/>
                  <a:gd name="T7" fmla="*/ 0 h 353"/>
                  <a:gd name="T8" fmla="*/ 0 w 107"/>
                  <a:gd name="T9" fmla="*/ 0 h 353"/>
                  <a:gd name="T10" fmla="*/ 0 w 107"/>
                  <a:gd name="T11" fmla="*/ 0 h 353"/>
                  <a:gd name="T12" fmla="*/ 0 w 107"/>
                  <a:gd name="T13" fmla="*/ 0 h 353"/>
                  <a:gd name="T14" fmla="*/ 0 w 107"/>
                  <a:gd name="T15" fmla="*/ 0 h 353"/>
                  <a:gd name="T16" fmla="*/ 0 w 107"/>
                  <a:gd name="T17" fmla="*/ 0 h 353"/>
                  <a:gd name="T18" fmla="*/ 0 w 107"/>
                  <a:gd name="T19" fmla="*/ 0 h 353"/>
                  <a:gd name="T20" fmla="*/ 0 w 107"/>
                  <a:gd name="T21" fmla="*/ 0 h 353"/>
                  <a:gd name="T22" fmla="*/ 0 w 107"/>
                  <a:gd name="T23" fmla="*/ 0 h 353"/>
                  <a:gd name="T24" fmla="*/ 0 w 107"/>
                  <a:gd name="T25" fmla="*/ 0 h 353"/>
                  <a:gd name="T26" fmla="*/ 0 w 107"/>
                  <a:gd name="T27" fmla="*/ 0 h 353"/>
                  <a:gd name="T28" fmla="*/ 0 w 107"/>
                  <a:gd name="T29" fmla="*/ 0 h 353"/>
                  <a:gd name="T30" fmla="*/ 0 w 107"/>
                  <a:gd name="T31" fmla="*/ 0 h 353"/>
                  <a:gd name="T32" fmla="*/ 0 w 107"/>
                  <a:gd name="T33" fmla="*/ 0 h 353"/>
                  <a:gd name="T34" fmla="*/ 0 w 107"/>
                  <a:gd name="T35" fmla="*/ 0 h 353"/>
                  <a:gd name="T36" fmla="*/ 0 w 107"/>
                  <a:gd name="T37" fmla="*/ 0 h 353"/>
                  <a:gd name="T38" fmla="*/ 0 w 107"/>
                  <a:gd name="T39" fmla="*/ 0 h 353"/>
                  <a:gd name="T40" fmla="*/ 0 w 107"/>
                  <a:gd name="T41" fmla="*/ 0 h 353"/>
                  <a:gd name="T42" fmla="*/ 0 w 107"/>
                  <a:gd name="T43" fmla="*/ 0 h 353"/>
                  <a:gd name="T44" fmla="*/ 0 w 107"/>
                  <a:gd name="T45" fmla="*/ 0 h 353"/>
                  <a:gd name="T46" fmla="*/ 0 w 107"/>
                  <a:gd name="T47" fmla="*/ 0 h 353"/>
                  <a:gd name="T48" fmla="*/ 0 w 107"/>
                  <a:gd name="T49" fmla="*/ 0 h 353"/>
                  <a:gd name="T50" fmla="*/ 0 w 107"/>
                  <a:gd name="T51" fmla="*/ 0 h 353"/>
                  <a:gd name="T52" fmla="*/ 0 w 107"/>
                  <a:gd name="T53" fmla="*/ 0 h 353"/>
                  <a:gd name="T54" fmla="*/ 0 w 107"/>
                  <a:gd name="T55" fmla="*/ 0 h 353"/>
                  <a:gd name="T56" fmla="*/ 0 w 107"/>
                  <a:gd name="T57" fmla="*/ 0 h 353"/>
                  <a:gd name="T58" fmla="*/ 0 w 107"/>
                  <a:gd name="T59" fmla="*/ 0 h 353"/>
                  <a:gd name="T60" fmla="*/ 0 w 107"/>
                  <a:gd name="T61" fmla="*/ 0 h 353"/>
                  <a:gd name="T62" fmla="*/ 0 w 107"/>
                  <a:gd name="T63" fmla="*/ 0 h 353"/>
                  <a:gd name="T64" fmla="*/ 0 w 107"/>
                  <a:gd name="T65" fmla="*/ 0 h 353"/>
                  <a:gd name="T66" fmla="*/ 0 w 107"/>
                  <a:gd name="T67" fmla="*/ 0 h 353"/>
                  <a:gd name="T68" fmla="*/ 0 w 107"/>
                  <a:gd name="T69" fmla="*/ 0 h 353"/>
                  <a:gd name="T70" fmla="*/ 0 w 107"/>
                  <a:gd name="T71" fmla="*/ 0 h 353"/>
                  <a:gd name="T72" fmla="*/ 0 w 107"/>
                  <a:gd name="T73" fmla="*/ 0 h 3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7"/>
                  <a:gd name="T112" fmla="*/ 0 h 353"/>
                  <a:gd name="T113" fmla="*/ 107 w 107"/>
                  <a:gd name="T114" fmla="*/ 353 h 3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7" h="353">
                    <a:moveTo>
                      <a:pt x="54" y="2"/>
                    </a:moveTo>
                    <a:lnTo>
                      <a:pt x="42" y="4"/>
                    </a:lnTo>
                    <a:lnTo>
                      <a:pt x="37" y="17"/>
                    </a:lnTo>
                    <a:lnTo>
                      <a:pt x="37" y="23"/>
                    </a:lnTo>
                    <a:lnTo>
                      <a:pt x="42" y="23"/>
                    </a:lnTo>
                    <a:lnTo>
                      <a:pt x="41" y="26"/>
                    </a:lnTo>
                    <a:lnTo>
                      <a:pt x="42" y="27"/>
                    </a:lnTo>
                    <a:lnTo>
                      <a:pt x="44" y="33"/>
                    </a:lnTo>
                    <a:lnTo>
                      <a:pt x="45" y="34"/>
                    </a:lnTo>
                    <a:lnTo>
                      <a:pt x="49" y="45"/>
                    </a:lnTo>
                    <a:lnTo>
                      <a:pt x="49" y="47"/>
                    </a:lnTo>
                    <a:lnTo>
                      <a:pt x="44" y="47"/>
                    </a:lnTo>
                    <a:lnTo>
                      <a:pt x="35" y="60"/>
                    </a:lnTo>
                    <a:lnTo>
                      <a:pt x="19" y="65"/>
                    </a:lnTo>
                    <a:lnTo>
                      <a:pt x="12" y="77"/>
                    </a:lnTo>
                    <a:lnTo>
                      <a:pt x="4" y="173"/>
                    </a:lnTo>
                    <a:lnTo>
                      <a:pt x="7" y="174"/>
                    </a:lnTo>
                    <a:lnTo>
                      <a:pt x="0" y="192"/>
                    </a:lnTo>
                    <a:lnTo>
                      <a:pt x="4" y="203"/>
                    </a:lnTo>
                    <a:lnTo>
                      <a:pt x="7" y="203"/>
                    </a:lnTo>
                    <a:lnTo>
                      <a:pt x="9" y="205"/>
                    </a:lnTo>
                    <a:lnTo>
                      <a:pt x="12" y="205"/>
                    </a:lnTo>
                    <a:lnTo>
                      <a:pt x="10" y="194"/>
                    </a:lnTo>
                    <a:lnTo>
                      <a:pt x="12" y="188"/>
                    </a:lnTo>
                    <a:lnTo>
                      <a:pt x="13" y="193"/>
                    </a:lnTo>
                    <a:lnTo>
                      <a:pt x="12" y="196"/>
                    </a:lnTo>
                    <a:lnTo>
                      <a:pt x="14" y="199"/>
                    </a:lnTo>
                    <a:lnTo>
                      <a:pt x="17" y="191"/>
                    </a:lnTo>
                    <a:lnTo>
                      <a:pt x="15" y="176"/>
                    </a:lnTo>
                    <a:lnTo>
                      <a:pt x="20" y="176"/>
                    </a:lnTo>
                    <a:lnTo>
                      <a:pt x="17" y="264"/>
                    </a:lnTo>
                    <a:lnTo>
                      <a:pt x="35" y="269"/>
                    </a:lnTo>
                    <a:lnTo>
                      <a:pt x="44" y="321"/>
                    </a:lnTo>
                    <a:lnTo>
                      <a:pt x="42" y="326"/>
                    </a:lnTo>
                    <a:lnTo>
                      <a:pt x="39" y="347"/>
                    </a:lnTo>
                    <a:lnTo>
                      <a:pt x="39" y="351"/>
                    </a:lnTo>
                    <a:lnTo>
                      <a:pt x="51" y="353"/>
                    </a:lnTo>
                    <a:lnTo>
                      <a:pt x="55" y="348"/>
                    </a:lnTo>
                    <a:lnTo>
                      <a:pt x="53" y="329"/>
                    </a:lnTo>
                    <a:lnTo>
                      <a:pt x="51" y="316"/>
                    </a:lnTo>
                    <a:lnTo>
                      <a:pt x="56" y="271"/>
                    </a:lnTo>
                    <a:lnTo>
                      <a:pt x="57" y="272"/>
                    </a:lnTo>
                    <a:lnTo>
                      <a:pt x="62" y="288"/>
                    </a:lnTo>
                    <a:lnTo>
                      <a:pt x="59" y="314"/>
                    </a:lnTo>
                    <a:lnTo>
                      <a:pt x="55" y="317"/>
                    </a:lnTo>
                    <a:lnTo>
                      <a:pt x="62" y="344"/>
                    </a:lnTo>
                    <a:lnTo>
                      <a:pt x="75" y="347"/>
                    </a:lnTo>
                    <a:lnTo>
                      <a:pt x="77" y="345"/>
                    </a:lnTo>
                    <a:lnTo>
                      <a:pt x="67" y="317"/>
                    </a:lnTo>
                    <a:lnTo>
                      <a:pt x="82" y="269"/>
                    </a:lnTo>
                    <a:lnTo>
                      <a:pt x="88" y="266"/>
                    </a:lnTo>
                    <a:lnTo>
                      <a:pt x="88" y="262"/>
                    </a:lnTo>
                    <a:lnTo>
                      <a:pt x="100" y="263"/>
                    </a:lnTo>
                    <a:lnTo>
                      <a:pt x="105" y="269"/>
                    </a:lnTo>
                    <a:lnTo>
                      <a:pt x="107" y="266"/>
                    </a:lnTo>
                    <a:lnTo>
                      <a:pt x="95" y="179"/>
                    </a:lnTo>
                    <a:lnTo>
                      <a:pt x="97" y="181"/>
                    </a:lnTo>
                    <a:lnTo>
                      <a:pt x="97" y="162"/>
                    </a:lnTo>
                    <a:lnTo>
                      <a:pt x="98" y="160"/>
                    </a:lnTo>
                    <a:lnTo>
                      <a:pt x="95" y="118"/>
                    </a:lnTo>
                    <a:lnTo>
                      <a:pt x="92" y="68"/>
                    </a:lnTo>
                    <a:lnTo>
                      <a:pt x="72" y="58"/>
                    </a:lnTo>
                    <a:lnTo>
                      <a:pt x="65" y="47"/>
                    </a:lnTo>
                    <a:lnTo>
                      <a:pt x="72" y="38"/>
                    </a:lnTo>
                    <a:lnTo>
                      <a:pt x="75" y="39"/>
                    </a:lnTo>
                    <a:lnTo>
                      <a:pt x="77" y="34"/>
                    </a:lnTo>
                    <a:lnTo>
                      <a:pt x="77" y="29"/>
                    </a:lnTo>
                    <a:lnTo>
                      <a:pt x="82" y="28"/>
                    </a:lnTo>
                    <a:lnTo>
                      <a:pt x="83" y="14"/>
                    </a:lnTo>
                    <a:lnTo>
                      <a:pt x="78" y="4"/>
                    </a:lnTo>
                    <a:lnTo>
                      <a:pt x="73" y="1"/>
                    </a:lnTo>
                    <a:lnTo>
                      <a:pt x="65" y="1"/>
                    </a:lnTo>
                    <a:lnTo>
                      <a:pt x="59" y="0"/>
                    </a:lnTo>
                    <a:lnTo>
                      <a:pt x="54" y="2"/>
                    </a:lnTo>
                    <a:close/>
                  </a:path>
                </a:pathLst>
              </a:custGeom>
              <a:solidFill>
                <a:srgbClr val="001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grpSp>
          <p:nvGrpSpPr>
            <p:cNvPr id="42050" name="Group 65"/>
            <p:cNvGrpSpPr>
              <a:grpSpLocks/>
            </p:cNvGrpSpPr>
            <p:nvPr/>
          </p:nvGrpSpPr>
          <p:grpSpPr bwMode="auto">
            <a:xfrm>
              <a:off x="1440" y="3333"/>
              <a:ext cx="785" cy="394"/>
              <a:chOff x="1385" y="2713"/>
              <a:chExt cx="449" cy="220"/>
            </a:xfrm>
          </p:grpSpPr>
          <p:sp>
            <p:nvSpPr>
              <p:cNvPr id="42056" name="Freeform 66"/>
              <p:cNvSpPr>
                <a:spLocks/>
              </p:cNvSpPr>
              <p:nvPr/>
            </p:nvSpPr>
            <p:spPr bwMode="auto">
              <a:xfrm>
                <a:off x="1737" y="2730"/>
                <a:ext cx="40" cy="152"/>
              </a:xfrm>
              <a:custGeom>
                <a:avLst/>
                <a:gdLst>
                  <a:gd name="T0" fmla="*/ 0 w 323"/>
                  <a:gd name="T1" fmla="*/ 0 h 1069"/>
                  <a:gd name="T2" fmla="*/ 0 w 323"/>
                  <a:gd name="T3" fmla="*/ 0 h 1069"/>
                  <a:gd name="T4" fmla="*/ 0 w 323"/>
                  <a:gd name="T5" fmla="*/ 0 h 1069"/>
                  <a:gd name="T6" fmla="*/ 0 w 323"/>
                  <a:gd name="T7" fmla="*/ 0 h 1069"/>
                  <a:gd name="T8" fmla="*/ 0 w 323"/>
                  <a:gd name="T9" fmla="*/ 0 h 1069"/>
                  <a:gd name="T10" fmla="*/ 0 w 323"/>
                  <a:gd name="T11" fmla="*/ 0 h 1069"/>
                  <a:gd name="T12" fmla="*/ 0 w 323"/>
                  <a:gd name="T13" fmla="*/ 0 h 1069"/>
                  <a:gd name="T14" fmla="*/ 0 w 323"/>
                  <a:gd name="T15" fmla="*/ 0 h 1069"/>
                  <a:gd name="T16" fmla="*/ 0 w 323"/>
                  <a:gd name="T17" fmla="*/ 0 h 1069"/>
                  <a:gd name="T18" fmla="*/ 0 w 323"/>
                  <a:gd name="T19" fmla="*/ 0 h 1069"/>
                  <a:gd name="T20" fmla="*/ 0 w 323"/>
                  <a:gd name="T21" fmla="*/ 0 h 1069"/>
                  <a:gd name="T22" fmla="*/ 0 w 323"/>
                  <a:gd name="T23" fmla="*/ 0 h 1069"/>
                  <a:gd name="T24" fmla="*/ 0 w 323"/>
                  <a:gd name="T25" fmla="*/ 0 h 1069"/>
                  <a:gd name="T26" fmla="*/ 0 w 323"/>
                  <a:gd name="T27" fmla="*/ 0 h 1069"/>
                  <a:gd name="T28" fmla="*/ 0 w 323"/>
                  <a:gd name="T29" fmla="*/ 0 h 1069"/>
                  <a:gd name="T30" fmla="*/ 0 w 323"/>
                  <a:gd name="T31" fmla="*/ 0 h 1069"/>
                  <a:gd name="T32" fmla="*/ 0 w 323"/>
                  <a:gd name="T33" fmla="*/ 0 h 1069"/>
                  <a:gd name="T34" fmla="*/ 0 w 323"/>
                  <a:gd name="T35" fmla="*/ 0 h 1069"/>
                  <a:gd name="T36" fmla="*/ 0 w 323"/>
                  <a:gd name="T37" fmla="*/ 0 h 1069"/>
                  <a:gd name="T38" fmla="*/ 0 w 323"/>
                  <a:gd name="T39" fmla="*/ 0 h 1069"/>
                  <a:gd name="T40" fmla="*/ 0 w 323"/>
                  <a:gd name="T41" fmla="*/ 0 h 1069"/>
                  <a:gd name="T42" fmla="*/ 0 w 323"/>
                  <a:gd name="T43" fmla="*/ 0 h 1069"/>
                  <a:gd name="T44" fmla="*/ 0 w 323"/>
                  <a:gd name="T45" fmla="*/ 0 h 1069"/>
                  <a:gd name="T46" fmla="*/ 0 w 323"/>
                  <a:gd name="T47" fmla="*/ 0 h 1069"/>
                  <a:gd name="T48" fmla="*/ 0 w 323"/>
                  <a:gd name="T49" fmla="*/ 0 h 1069"/>
                  <a:gd name="T50" fmla="*/ 0 w 323"/>
                  <a:gd name="T51" fmla="*/ 0 h 1069"/>
                  <a:gd name="T52" fmla="*/ 0 w 323"/>
                  <a:gd name="T53" fmla="*/ 0 h 1069"/>
                  <a:gd name="T54" fmla="*/ 0 w 323"/>
                  <a:gd name="T55" fmla="*/ 0 h 1069"/>
                  <a:gd name="T56" fmla="*/ 0 w 323"/>
                  <a:gd name="T57" fmla="*/ 0 h 1069"/>
                  <a:gd name="T58" fmla="*/ 0 w 323"/>
                  <a:gd name="T59" fmla="*/ 0 h 1069"/>
                  <a:gd name="T60" fmla="*/ 0 w 323"/>
                  <a:gd name="T61" fmla="*/ 0 h 1069"/>
                  <a:gd name="T62" fmla="*/ 0 w 323"/>
                  <a:gd name="T63" fmla="*/ 0 h 1069"/>
                  <a:gd name="T64" fmla="*/ 0 w 323"/>
                  <a:gd name="T65" fmla="*/ 0 h 1069"/>
                  <a:gd name="T66" fmla="*/ 0 w 323"/>
                  <a:gd name="T67" fmla="*/ 0 h 1069"/>
                  <a:gd name="T68" fmla="*/ 0 w 323"/>
                  <a:gd name="T69" fmla="*/ 0 h 1069"/>
                  <a:gd name="T70" fmla="*/ 0 w 323"/>
                  <a:gd name="T71" fmla="*/ 0 h 1069"/>
                  <a:gd name="T72" fmla="*/ 0 w 323"/>
                  <a:gd name="T73" fmla="*/ 0 h 10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3"/>
                  <a:gd name="T112" fmla="*/ 0 h 1069"/>
                  <a:gd name="T113" fmla="*/ 323 w 323"/>
                  <a:gd name="T114" fmla="*/ 1069 h 10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3" h="1069">
                    <a:moveTo>
                      <a:pt x="163" y="7"/>
                    </a:moveTo>
                    <a:lnTo>
                      <a:pt x="125" y="14"/>
                    </a:lnTo>
                    <a:lnTo>
                      <a:pt x="109" y="55"/>
                    </a:lnTo>
                    <a:lnTo>
                      <a:pt x="109" y="73"/>
                    </a:lnTo>
                    <a:lnTo>
                      <a:pt x="126" y="73"/>
                    </a:lnTo>
                    <a:lnTo>
                      <a:pt x="120" y="79"/>
                    </a:lnTo>
                    <a:lnTo>
                      <a:pt x="125" y="84"/>
                    </a:lnTo>
                    <a:lnTo>
                      <a:pt x="130" y="102"/>
                    </a:lnTo>
                    <a:lnTo>
                      <a:pt x="135" y="104"/>
                    </a:lnTo>
                    <a:lnTo>
                      <a:pt x="146" y="138"/>
                    </a:lnTo>
                    <a:lnTo>
                      <a:pt x="146" y="146"/>
                    </a:lnTo>
                    <a:lnTo>
                      <a:pt x="130" y="146"/>
                    </a:lnTo>
                    <a:lnTo>
                      <a:pt x="104" y="186"/>
                    </a:lnTo>
                    <a:lnTo>
                      <a:pt x="57" y="199"/>
                    </a:lnTo>
                    <a:lnTo>
                      <a:pt x="35" y="233"/>
                    </a:lnTo>
                    <a:lnTo>
                      <a:pt x="10" y="526"/>
                    </a:lnTo>
                    <a:lnTo>
                      <a:pt x="22" y="529"/>
                    </a:lnTo>
                    <a:lnTo>
                      <a:pt x="0" y="581"/>
                    </a:lnTo>
                    <a:lnTo>
                      <a:pt x="10" y="613"/>
                    </a:lnTo>
                    <a:lnTo>
                      <a:pt x="21" y="613"/>
                    </a:lnTo>
                    <a:lnTo>
                      <a:pt x="26" y="620"/>
                    </a:lnTo>
                    <a:lnTo>
                      <a:pt x="35" y="620"/>
                    </a:lnTo>
                    <a:lnTo>
                      <a:pt x="31" y="589"/>
                    </a:lnTo>
                    <a:lnTo>
                      <a:pt x="35" y="570"/>
                    </a:lnTo>
                    <a:lnTo>
                      <a:pt x="40" y="585"/>
                    </a:lnTo>
                    <a:lnTo>
                      <a:pt x="35" y="594"/>
                    </a:lnTo>
                    <a:lnTo>
                      <a:pt x="41" y="602"/>
                    </a:lnTo>
                    <a:lnTo>
                      <a:pt x="52" y="576"/>
                    </a:lnTo>
                    <a:lnTo>
                      <a:pt x="45" y="534"/>
                    </a:lnTo>
                    <a:lnTo>
                      <a:pt x="63" y="536"/>
                    </a:lnTo>
                    <a:lnTo>
                      <a:pt x="52" y="802"/>
                    </a:lnTo>
                    <a:lnTo>
                      <a:pt x="105" y="816"/>
                    </a:lnTo>
                    <a:lnTo>
                      <a:pt x="130" y="970"/>
                    </a:lnTo>
                    <a:lnTo>
                      <a:pt x="125" y="985"/>
                    </a:lnTo>
                    <a:lnTo>
                      <a:pt x="114" y="1050"/>
                    </a:lnTo>
                    <a:lnTo>
                      <a:pt x="114" y="1062"/>
                    </a:lnTo>
                    <a:lnTo>
                      <a:pt x="152" y="1069"/>
                    </a:lnTo>
                    <a:lnTo>
                      <a:pt x="166" y="1052"/>
                    </a:lnTo>
                    <a:lnTo>
                      <a:pt x="158" y="993"/>
                    </a:lnTo>
                    <a:lnTo>
                      <a:pt x="152" y="954"/>
                    </a:lnTo>
                    <a:lnTo>
                      <a:pt x="167" y="823"/>
                    </a:lnTo>
                    <a:lnTo>
                      <a:pt x="171" y="824"/>
                    </a:lnTo>
                    <a:lnTo>
                      <a:pt x="188" y="871"/>
                    </a:lnTo>
                    <a:lnTo>
                      <a:pt x="176" y="950"/>
                    </a:lnTo>
                    <a:lnTo>
                      <a:pt x="166" y="958"/>
                    </a:lnTo>
                    <a:lnTo>
                      <a:pt x="188" y="1041"/>
                    </a:lnTo>
                    <a:lnTo>
                      <a:pt x="224" y="1051"/>
                    </a:lnTo>
                    <a:lnTo>
                      <a:pt x="230" y="1045"/>
                    </a:lnTo>
                    <a:lnTo>
                      <a:pt x="203" y="959"/>
                    </a:lnTo>
                    <a:lnTo>
                      <a:pt x="245" y="816"/>
                    </a:lnTo>
                    <a:lnTo>
                      <a:pt x="265" y="805"/>
                    </a:lnTo>
                    <a:lnTo>
                      <a:pt x="265" y="794"/>
                    </a:lnTo>
                    <a:lnTo>
                      <a:pt x="302" y="796"/>
                    </a:lnTo>
                    <a:lnTo>
                      <a:pt x="313" y="816"/>
                    </a:lnTo>
                    <a:lnTo>
                      <a:pt x="323" y="805"/>
                    </a:lnTo>
                    <a:lnTo>
                      <a:pt x="287" y="546"/>
                    </a:lnTo>
                    <a:lnTo>
                      <a:pt x="292" y="546"/>
                    </a:lnTo>
                    <a:lnTo>
                      <a:pt x="292" y="494"/>
                    </a:lnTo>
                    <a:lnTo>
                      <a:pt x="297" y="487"/>
                    </a:lnTo>
                    <a:lnTo>
                      <a:pt x="287" y="361"/>
                    </a:lnTo>
                    <a:lnTo>
                      <a:pt x="275" y="209"/>
                    </a:lnTo>
                    <a:lnTo>
                      <a:pt x="214" y="179"/>
                    </a:lnTo>
                    <a:lnTo>
                      <a:pt x="197" y="146"/>
                    </a:lnTo>
                    <a:lnTo>
                      <a:pt x="213" y="116"/>
                    </a:lnTo>
                    <a:lnTo>
                      <a:pt x="224" y="119"/>
                    </a:lnTo>
                    <a:lnTo>
                      <a:pt x="230" y="105"/>
                    </a:lnTo>
                    <a:lnTo>
                      <a:pt x="230" y="90"/>
                    </a:lnTo>
                    <a:lnTo>
                      <a:pt x="245" y="87"/>
                    </a:lnTo>
                    <a:lnTo>
                      <a:pt x="249" y="45"/>
                    </a:lnTo>
                    <a:lnTo>
                      <a:pt x="235" y="14"/>
                    </a:lnTo>
                    <a:lnTo>
                      <a:pt x="219" y="3"/>
                    </a:lnTo>
                    <a:lnTo>
                      <a:pt x="195" y="3"/>
                    </a:lnTo>
                    <a:lnTo>
                      <a:pt x="178" y="0"/>
                    </a:lnTo>
                    <a:lnTo>
                      <a:pt x="163" y="7"/>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57" name="Freeform 67"/>
              <p:cNvSpPr>
                <a:spLocks/>
              </p:cNvSpPr>
              <p:nvPr/>
            </p:nvSpPr>
            <p:spPr bwMode="auto">
              <a:xfrm>
                <a:off x="1633" y="2739"/>
                <a:ext cx="40" cy="151"/>
              </a:xfrm>
              <a:custGeom>
                <a:avLst/>
                <a:gdLst>
                  <a:gd name="T0" fmla="*/ 0 w 323"/>
                  <a:gd name="T1" fmla="*/ 0 h 1060"/>
                  <a:gd name="T2" fmla="*/ 0 w 323"/>
                  <a:gd name="T3" fmla="*/ 0 h 1060"/>
                  <a:gd name="T4" fmla="*/ 0 w 323"/>
                  <a:gd name="T5" fmla="*/ 0 h 1060"/>
                  <a:gd name="T6" fmla="*/ 0 w 323"/>
                  <a:gd name="T7" fmla="*/ 0 h 1060"/>
                  <a:gd name="T8" fmla="*/ 0 w 323"/>
                  <a:gd name="T9" fmla="*/ 0 h 1060"/>
                  <a:gd name="T10" fmla="*/ 0 w 323"/>
                  <a:gd name="T11" fmla="*/ 0 h 1060"/>
                  <a:gd name="T12" fmla="*/ 0 w 323"/>
                  <a:gd name="T13" fmla="*/ 0 h 1060"/>
                  <a:gd name="T14" fmla="*/ 0 w 323"/>
                  <a:gd name="T15" fmla="*/ 0 h 1060"/>
                  <a:gd name="T16" fmla="*/ 0 w 323"/>
                  <a:gd name="T17" fmla="*/ 0 h 1060"/>
                  <a:gd name="T18" fmla="*/ 0 w 323"/>
                  <a:gd name="T19" fmla="*/ 0 h 1060"/>
                  <a:gd name="T20" fmla="*/ 0 w 323"/>
                  <a:gd name="T21" fmla="*/ 0 h 1060"/>
                  <a:gd name="T22" fmla="*/ 0 w 323"/>
                  <a:gd name="T23" fmla="*/ 0 h 1060"/>
                  <a:gd name="T24" fmla="*/ 0 w 323"/>
                  <a:gd name="T25" fmla="*/ 0 h 1060"/>
                  <a:gd name="T26" fmla="*/ 0 w 323"/>
                  <a:gd name="T27" fmla="*/ 0 h 1060"/>
                  <a:gd name="T28" fmla="*/ 0 w 323"/>
                  <a:gd name="T29" fmla="*/ 0 h 1060"/>
                  <a:gd name="T30" fmla="*/ 0 w 323"/>
                  <a:gd name="T31" fmla="*/ 0 h 1060"/>
                  <a:gd name="T32" fmla="*/ 0 w 323"/>
                  <a:gd name="T33" fmla="*/ 0 h 1060"/>
                  <a:gd name="T34" fmla="*/ 0 w 323"/>
                  <a:gd name="T35" fmla="*/ 0 h 1060"/>
                  <a:gd name="T36" fmla="*/ 0 w 323"/>
                  <a:gd name="T37" fmla="*/ 0 h 1060"/>
                  <a:gd name="T38" fmla="*/ 0 w 323"/>
                  <a:gd name="T39" fmla="*/ 0 h 1060"/>
                  <a:gd name="T40" fmla="*/ 0 w 323"/>
                  <a:gd name="T41" fmla="*/ 0 h 1060"/>
                  <a:gd name="T42" fmla="*/ 0 w 323"/>
                  <a:gd name="T43" fmla="*/ 0 h 1060"/>
                  <a:gd name="T44" fmla="*/ 0 w 323"/>
                  <a:gd name="T45" fmla="*/ 0 h 1060"/>
                  <a:gd name="T46" fmla="*/ 0 w 323"/>
                  <a:gd name="T47" fmla="*/ 0 h 1060"/>
                  <a:gd name="T48" fmla="*/ 0 w 323"/>
                  <a:gd name="T49" fmla="*/ 0 h 1060"/>
                  <a:gd name="T50" fmla="*/ 0 w 323"/>
                  <a:gd name="T51" fmla="*/ 0 h 1060"/>
                  <a:gd name="T52" fmla="*/ 0 w 323"/>
                  <a:gd name="T53" fmla="*/ 0 h 1060"/>
                  <a:gd name="T54" fmla="*/ 0 w 323"/>
                  <a:gd name="T55" fmla="*/ 0 h 1060"/>
                  <a:gd name="T56" fmla="*/ 0 w 323"/>
                  <a:gd name="T57" fmla="*/ 0 h 1060"/>
                  <a:gd name="T58" fmla="*/ 0 w 323"/>
                  <a:gd name="T59" fmla="*/ 0 h 1060"/>
                  <a:gd name="T60" fmla="*/ 0 w 323"/>
                  <a:gd name="T61" fmla="*/ 0 h 1060"/>
                  <a:gd name="T62" fmla="*/ 0 w 323"/>
                  <a:gd name="T63" fmla="*/ 0 h 1060"/>
                  <a:gd name="T64" fmla="*/ 0 w 323"/>
                  <a:gd name="T65" fmla="*/ 0 h 1060"/>
                  <a:gd name="T66" fmla="*/ 0 w 323"/>
                  <a:gd name="T67" fmla="*/ 0 h 1060"/>
                  <a:gd name="T68" fmla="*/ 0 w 323"/>
                  <a:gd name="T69" fmla="*/ 0 h 1060"/>
                  <a:gd name="T70" fmla="*/ 0 w 323"/>
                  <a:gd name="T71" fmla="*/ 0 h 1060"/>
                  <a:gd name="T72" fmla="*/ 0 w 323"/>
                  <a:gd name="T73" fmla="*/ 0 h 10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3"/>
                  <a:gd name="T112" fmla="*/ 0 h 1060"/>
                  <a:gd name="T113" fmla="*/ 323 w 323"/>
                  <a:gd name="T114" fmla="*/ 1060 h 10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3" h="1060">
                    <a:moveTo>
                      <a:pt x="242" y="13"/>
                    </a:moveTo>
                    <a:lnTo>
                      <a:pt x="203" y="0"/>
                    </a:lnTo>
                    <a:lnTo>
                      <a:pt x="161" y="7"/>
                    </a:lnTo>
                    <a:lnTo>
                      <a:pt x="132" y="33"/>
                    </a:lnTo>
                    <a:lnTo>
                      <a:pt x="122" y="66"/>
                    </a:lnTo>
                    <a:lnTo>
                      <a:pt x="131" y="105"/>
                    </a:lnTo>
                    <a:lnTo>
                      <a:pt x="116" y="128"/>
                    </a:lnTo>
                    <a:lnTo>
                      <a:pt x="96" y="138"/>
                    </a:lnTo>
                    <a:lnTo>
                      <a:pt x="39" y="161"/>
                    </a:lnTo>
                    <a:lnTo>
                      <a:pt x="24" y="177"/>
                    </a:lnTo>
                    <a:lnTo>
                      <a:pt x="0" y="347"/>
                    </a:lnTo>
                    <a:lnTo>
                      <a:pt x="9" y="382"/>
                    </a:lnTo>
                    <a:lnTo>
                      <a:pt x="69" y="396"/>
                    </a:lnTo>
                    <a:lnTo>
                      <a:pt x="60" y="557"/>
                    </a:lnTo>
                    <a:lnTo>
                      <a:pt x="100" y="572"/>
                    </a:lnTo>
                    <a:lnTo>
                      <a:pt x="111" y="690"/>
                    </a:lnTo>
                    <a:lnTo>
                      <a:pt x="103" y="895"/>
                    </a:lnTo>
                    <a:lnTo>
                      <a:pt x="100" y="1008"/>
                    </a:lnTo>
                    <a:lnTo>
                      <a:pt x="110" y="1012"/>
                    </a:lnTo>
                    <a:lnTo>
                      <a:pt x="110" y="1021"/>
                    </a:lnTo>
                    <a:lnTo>
                      <a:pt x="142" y="1041"/>
                    </a:lnTo>
                    <a:lnTo>
                      <a:pt x="161" y="1055"/>
                    </a:lnTo>
                    <a:lnTo>
                      <a:pt x="173" y="1060"/>
                    </a:lnTo>
                    <a:lnTo>
                      <a:pt x="189" y="1060"/>
                    </a:lnTo>
                    <a:lnTo>
                      <a:pt x="204" y="1056"/>
                    </a:lnTo>
                    <a:lnTo>
                      <a:pt x="207" y="1051"/>
                    </a:lnTo>
                    <a:lnTo>
                      <a:pt x="204" y="1043"/>
                    </a:lnTo>
                    <a:lnTo>
                      <a:pt x="197" y="1034"/>
                    </a:lnTo>
                    <a:lnTo>
                      <a:pt x="187" y="1020"/>
                    </a:lnTo>
                    <a:lnTo>
                      <a:pt x="171" y="1008"/>
                    </a:lnTo>
                    <a:lnTo>
                      <a:pt x="182" y="1012"/>
                    </a:lnTo>
                    <a:lnTo>
                      <a:pt x="182" y="998"/>
                    </a:lnTo>
                    <a:lnTo>
                      <a:pt x="228" y="1018"/>
                    </a:lnTo>
                    <a:lnTo>
                      <a:pt x="246" y="1018"/>
                    </a:lnTo>
                    <a:lnTo>
                      <a:pt x="252" y="1012"/>
                    </a:lnTo>
                    <a:lnTo>
                      <a:pt x="252" y="1005"/>
                    </a:lnTo>
                    <a:lnTo>
                      <a:pt x="249" y="999"/>
                    </a:lnTo>
                    <a:lnTo>
                      <a:pt x="246" y="991"/>
                    </a:lnTo>
                    <a:lnTo>
                      <a:pt x="235" y="981"/>
                    </a:lnTo>
                    <a:lnTo>
                      <a:pt x="227" y="972"/>
                    </a:lnTo>
                    <a:lnTo>
                      <a:pt x="238" y="970"/>
                    </a:lnTo>
                    <a:lnTo>
                      <a:pt x="248" y="870"/>
                    </a:lnTo>
                    <a:lnTo>
                      <a:pt x="253" y="710"/>
                    </a:lnTo>
                    <a:lnTo>
                      <a:pt x="271" y="580"/>
                    </a:lnTo>
                    <a:lnTo>
                      <a:pt x="276" y="544"/>
                    </a:lnTo>
                    <a:lnTo>
                      <a:pt x="281" y="525"/>
                    </a:lnTo>
                    <a:lnTo>
                      <a:pt x="268" y="445"/>
                    </a:lnTo>
                    <a:lnTo>
                      <a:pt x="263" y="410"/>
                    </a:lnTo>
                    <a:lnTo>
                      <a:pt x="272" y="414"/>
                    </a:lnTo>
                    <a:lnTo>
                      <a:pt x="277" y="409"/>
                    </a:lnTo>
                    <a:lnTo>
                      <a:pt x="281" y="409"/>
                    </a:lnTo>
                    <a:lnTo>
                      <a:pt x="290" y="403"/>
                    </a:lnTo>
                    <a:lnTo>
                      <a:pt x="299" y="404"/>
                    </a:lnTo>
                    <a:lnTo>
                      <a:pt x="303" y="396"/>
                    </a:lnTo>
                    <a:lnTo>
                      <a:pt x="308" y="394"/>
                    </a:lnTo>
                    <a:lnTo>
                      <a:pt x="311" y="387"/>
                    </a:lnTo>
                    <a:lnTo>
                      <a:pt x="319" y="382"/>
                    </a:lnTo>
                    <a:lnTo>
                      <a:pt x="323" y="373"/>
                    </a:lnTo>
                    <a:lnTo>
                      <a:pt x="306" y="338"/>
                    </a:lnTo>
                    <a:lnTo>
                      <a:pt x="313" y="315"/>
                    </a:lnTo>
                    <a:lnTo>
                      <a:pt x="282" y="338"/>
                    </a:lnTo>
                    <a:lnTo>
                      <a:pt x="236" y="181"/>
                    </a:lnTo>
                    <a:lnTo>
                      <a:pt x="200" y="150"/>
                    </a:lnTo>
                    <a:lnTo>
                      <a:pt x="207" y="143"/>
                    </a:lnTo>
                    <a:lnTo>
                      <a:pt x="238" y="138"/>
                    </a:lnTo>
                    <a:lnTo>
                      <a:pt x="241" y="118"/>
                    </a:lnTo>
                    <a:lnTo>
                      <a:pt x="232" y="113"/>
                    </a:lnTo>
                    <a:lnTo>
                      <a:pt x="243" y="112"/>
                    </a:lnTo>
                    <a:lnTo>
                      <a:pt x="242" y="105"/>
                    </a:lnTo>
                    <a:lnTo>
                      <a:pt x="254" y="101"/>
                    </a:lnTo>
                    <a:lnTo>
                      <a:pt x="245" y="74"/>
                    </a:lnTo>
                    <a:lnTo>
                      <a:pt x="253" y="71"/>
                    </a:lnTo>
                    <a:lnTo>
                      <a:pt x="248" y="37"/>
                    </a:lnTo>
                    <a:lnTo>
                      <a:pt x="257" y="37"/>
                    </a:lnTo>
                    <a:lnTo>
                      <a:pt x="242" y="13"/>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58" name="Freeform 68"/>
              <p:cNvSpPr>
                <a:spLocks/>
              </p:cNvSpPr>
              <p:nvPr/>
            </p:nvSpPr>
            <p:spPr bwMode="auto">
              <a:xfrm>
                <a:off x="1557" y="2730"/>
                <a:ext cx="30" cy="144"/>
              </a:xfrm>
              <a:custGeom>
                <a:avLst/>
                <a:gdLst>
                  <a:gd name="T0" fmla="*/ 0 w 241"/>
                  <a:gd name="T1" fmla="*/ 0 h 1012"/>
                  <a:gd name="T2" fmla="*/ 0 w 241"/>
                  <a:gd name="T3" fmla="*/ 0 h 1012"/>
                  <a:gd name="T4" fmla="*/ 0 w 241"/>
                  <a:gd name="T5" fmla="*/ 0 h 1012"/>
                  <a:gd name="T6" fmla="*/ 0 w 241"/>
                  <a:gd name="T7" fmla="*/ 0 h 1012"/>
                  <a:gd name="T8" fmla="*/ 0 w 241"/>
                  <a:gd name="T9" fmla="*/ 0 h 1012"/>
                  <a:gd name="T10" fmla="*/ 0 w 241"/>
                  <a:gd name="T11" fmla="*/ 0 h 1012"/>
                  <a:gd name="T12" fmla="*/ 0 w 241"/>
                  <a:gd name="T13" fmla="*/ 0 h 1012"/>
                  <a:gd name="T14" fmla="*/ 0 w 241"/>
                  <a:gd name="T15" fmla="*/ 0 h 1012"/>
                  <a:gd name="T16" fmla="*/ 0 w 241"/>
                  <a:gd name="T17" fmla="*/ 0 h 1012"/>
                  <a:gd name="T18" fmla="*/ 0 w 241"/>
                  <a:gd name="T19" fmla="*/ 0 h 1012"/>
                  <a:gd name="T20" fmla="*/ 0 w 241"/>
                  <a:gd name="T21" fmla="*/ 0 h 1012"/>
                  <a:gd name="T22" fmla="*/ 0 w 241"/>
                  <a:gd name="T23" fmla="*/ 0 h 1012"/>
                  <a:gd name="T24" fmla="*/ 0 w 241"/>
                  <a:gd name="T25" fmla="*/ 0 h 1012"/>
                  <a:gd name="T26" fmla="*/ 0 w 241"/>
                  <a:gd name="T27" fmla="*/ 0 h 1012"/>
                  <a:gd name="T28" fmla="*/ 0 w 241"/>
                  <a:gd name="T29" fmla="*/ 0 h 1012"/>
                  <a:gd name="T30" fmla="*/ 0 w 241"/>
                  <a:gd name="T31" fmla="*/ 0 h 1012"/>
                  <a:gd name="T32" fmla="*/ 0 w 241"/>
                  <a:gd name="T33" fmla="*/ 0 h 1012"/>
                  <a:gd name="T34" fmla="*/ 0 w 241"/>
                  <a:gd name="T35" fmla="*/ 0 h 1012"/>
                  <a:gd name="T36" fmla="*/ 0 w 241"/>
                  <a:gd name="T37" fmla="*/ 0 h 1012"/>
                  <a:gd name="T38" fmla="*/ 0 w 241"/>
                  <a:gd name="T39" fmla="*/ 0 h 1012"/>
                  <a:gd name="T40" fmla="*/ 0 w 241"/>
                  <a:gd name="T41" fmla="*/ 0 h 1012"/>
                  <a:gd name="T42" fmla="*/ 0 w 241"/>
                  <a:gd name="T43" fmla="*/ 0 h 1012"/>
                  <a:gd name="T44" fmla="*/ 0 w 241"/>
                  <a:gd name="T45" fmla="*/ 0 h 1012"/>
                  <a:gd name="T46" fmla="*/ 0 w 241"/>
                  <a:gd name="T47" fmla="*/ 0 h 1012"/>
                  <a:gd name="T48" fmla="*/ 0 w 241"/>
                  <a:gd name="T49" fmla="*/ 0 h 1012"/>
                  <a:gd name="T50" fmla="*/ 0 w 241"/>
                  <a:gd name="T51" fmla="*/ 0 h 1012"/>
                  <a:gd name="T52" fmla="*/ 0 w 241"/>
                  <a:gd name="T53" fmla="*/ 0 h 1012"/>
                  <a:gd name="T54" fmla="*/ 0 w 241"/>
                  <a:gd name="T55" fmla="*/ 0 h 1012"/>
                  <a:gd name="T56" fmla="*/ 0 w 241"/>
                  <a:gd name="T57" fmla="*/ 0 h 1012"/>
                  <a:gd name="T58" fmla="*/ 0 w 241"/>
                  <a:gd name="T59" fmla="*/ 0 h 1012"/>
                  <a:gd name="T60" fmla="*/ 0 w 241"/>
                  <a:gd name="T61" fmla="*/ 0 h 1012"/>
                  <a:gd name="T62" fmla="*/ 0 w 241"/>
                  <a:gd name="T63" fmla="*/ 0 h 1012"/>
                  <a:gd name="T64" fmla="*/ 0 w 241"/>
                  <a:gd name="T65" fmla="*/ 0 h 1012"/>
                  <a:gd name="T66" fmla="*/ 0 w 241"/>
                  <a:gd name="T67" fmla="*/ 0 h 1012"/>
                  <a:gd name="T68" fmla="*/ 0 w 241"/>
                  <a:gd name="T69" fmla="*/ 0 h 1012"/>
                  <a:gd name="T70" fmla="*/ 0 w 241"/>
                  <a:gd name="T71" fmla="*/ 0 h 1012"/>
                  <a:gd name="T72" fmla="*/ 0 w 241"/>
                  <a:gd name="T73" fmla="*/ 0 h 1012"/>
                  <a:gd name="T74" fmla="*/ 0 w 241"/>
                  <a:gd name="T75" fmla="*/ 0 h 1012"/>
                  <a:gd name="T76" fmla="*/ 0 w 241"/>
                  <a:gd name="T77" fmla="*/ 0 h 1012"/>
                  <a:gd name="T78" fmla="*/ 0 w 241"/>
                  <a:gd name="T79" fmla="*/ 0 h 1012"/>
                  <a:gd name="T80" fmla="*/ 0 w 241"/>
                  <a:gd name="T81" fmla="*/ 0 h 1012"/>
                  <a:gd name="T82" fmla="*/ 0 w 241"/>
                  <a:gd name="T83" fmla="*/ 0 h 1012"/>
                  <a:gd name="T84" fmla="*/ 0 w 241"/>
                  <a:gd name="T85" fmla="*/ 0 h 1012"/>
                  <a:gd name="T86" fmla="*/ 0 w 241"/>
                  <a:gd name="T87" fmla="*/ 0 h 1012"/>
                  <a:gd name="T88" fmla="*/ 0 w 241"/>
                  <a:gd name="T89" fmla="*/ 0 h 1012"/>
                  <a:gd name="T90" fmla="*/ 0 w 241"/>
                  <a:gd name="T91" fmla="*/ 0 h 1012"/>
                  <a:gd name="T92" fmla="*/ 0 w 241"/>
                  <a:gd name="T93" fmla="*/ 0 h 1012"/>
                  <a:gd name="T94" fmla="*/ 0 w 241"/>
                  <a:gd name="T95" fmla="*/ 0 h 1012"/>
                  <a:gd name="T96" fmla="*/ 0 w 241"/>
                  <a:gd name="T97" fmla="*/ 0 h 1012"/>
                  <a:gd name="T98" fmla="*/ 0 w 241"/>
                  <a:gd name="T99" fmla="*/ 0 h 1012"/>
                  <a:gd name="T100" fmla="*/ 0 w 241"/>
                  <a:gd name="T101" fmla="*/ 0 h 1012"/>
                  <a:gd name="T102" fmla="*/ 0 w 241"/>
                  <a:gd name="T103" fmla="*/ 0 h 1012"/>
                  <a:gd name="T104" fmla="*/ 0 w 241"/>
                  <a:gd name="T105" fmla="*/ 0 h 10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1"/>
                  <a:gd name="T160" fmla="*/ 0 h 1012"/>
                  <a:gd name="T161" fmla="*/ 241 w 241"/>
                  <a:gd name="T162" fmla="*/ 1012 h 10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1" h="1012">
                    <a:moveTo>
                      <a:pt x="184" y="20"/>
                    </a:moveTo>
                    <a:lnTo>
                      <a:pt x="184" y="46"/>
                    </a:lnTo>
                    <a:lnTo>
                      <a:pt x="180" y="53"/>
                    </a:lnTo>
                    <a:lnTo>
                      <a:pt x="190" y="74"/>
                    </a:lnTo>
                    <a:lnTo>
                      <a:pt x="184" y="79"/>
                    </a:lnTo>
                    <a:lnTo>
                      <a:pt x="186" y="87"/>
                    </a:lnTo>
                    <a:lnTo>
                      <a:pt x="179" y="114"/>
                    </a:lnTo>
                    <a:lnTo>
                      <a:pt x="179" y="120"/>
                    </a:lnTo>
                    <a:lnTo>
                      <a:pt x="220" y="147"/>
                    </a:lnTo>
                    <a:lnTo>
                      <a:pt x="241" y="356"/>
                    </a:lnTo>
                    <a:lnTo>
                      <a:pt x="215" y="393"/>
                    </a:lnTo>
                    <a:lnTo>
                      <a:pt x="224" y="506"/>
                    </a:lnTo>
                    <a:lnTo>
                      <a:pt x="208" y="519"/>
                    </a:lnTo>
                    <a:lnTo>
                      <a:pt x="201" y="696"/>
                    </a:lnTo>
                    <a:lnTo>
                      <a:pt x="188" y="875"/>
                    </a:lnTo>
                    <a:lnTo>
                      <a:pt x="192" y="885"/>
                    </a:lnTo>
                    <a:lnTo>
                      <a:pt x="236" y="920"/>
                    </a:lnTo>
                    <a:lnTo>
                      <a:pt x="231" y="926"/>
                    </a:lnTo>
                    <a:lnTo>
                      <a:pt x="215" y="932"/>
                    </a:lnTo>
                    <a:lnTo>
                      <a:pt x="189" y="926"/>
                    </a:lnTo>
                    <a:lnTo>
                      <a:pt x="166" y="913"/>
                    </a:lnTo>
                    <a:lnTo>
                      <a:pt x="146" y="905"/>
                    </a:lnTo>
                    <a:lnTo>
                      <a:pt x="146" y="936"/>
                    </a:lnTo>
                    <a:lnTo>
                      <a:pt x="138" y="937"/>
                    </a:lnTo>
                    <a:lnTo>
                      <a:pt x="151" y="964"/>
                    </a:lnTo>
                    <a:lnTo>
                      <a:pt x="145" y="1006"/>
                    </a:lnTo>
                    <a:lnTo>
                      <a:pt x="130" y="1012"/>
                    </a:lnTo>
                    <a:lnTo>
                      <a:pt x="104" y="977"/>
                    </a:lnTo>
                    <a:lnTo>
                      <a:pt x="104" y="952"/>
                    </a:lnTo>
                    <a:lnTo>
                      <a:pt x="95" y="948"/>
                    </a:lnTo>
                    <a:lnTo>
                      <a:pt x="86" y="718"/>
                    </a:lnTo>
                    <a:lnTo>
                      <a:pt x="95" y="695"/>
                    </a:lnTo>
                    <a:lnTo>
                      <a:pt x="68" y="540"/>
                    </a:lnTo>
                    <a:lnTo>
                      <a:pt x="51" y="534"/>
                    </a:lnTo>
                    <a:lnTo>
                      <a:pt x="44" y="375"/>
                    </a:lnTo>
                    <a:lnTo>
                      <a:pt x="0" y="355"/>
                    </a:lnTo>
                    <a:lnTo>
                      <a:pt x="19" y="182"/>
                    </a:lnTo>
                    <a:lnTo>
                      <a:pt x="87" y="134"/>
                    </a:lnTo>
                    <a:lnTo>
                      <a:pt x="105" y="119"/>
                    </a:lnTo>
                    <a:lnTo>
                      <a:pt x="106" y="102"/>
                    </a:lnTo>
                    <a:lnTo>
                      <a:pt x="99" y="91"/>
                    </a:lnTo>
                    <a:lnTo>
                      <a:pt x="91" y="81"/>
                    </a:lnTo>
                    <a:lnTo>
                      <a:pt x="84" y="69"/>
                    </a:lnTo>
                    <a:lnTo>
                      <a:pt x="80" y="57"/>
                    </a:lnTo>
                    <a:lnTo>
                      <a:pt x="80" y="45"/>
                    </a:lnTo>
                    <a:lnTo>
                      <a:pt x="84" y="33"/>
                    </a:lnTo>
                    <a:lnTo>
                      <a:pt x="92" y="18"/>
                    </a:lnTo>
                    <a:lnTo>
                      <a:pt x="105" y="8"/>
                    </a:lnTo>
                    <a:lnTo>
                      <a:pt x="119" y="2"/>
                    </a:lnTo>
                    <a:lnTo>
                      <a:pt x="136" y="0"/>
                    </a:lnTo>
                    <a:lnTo>
                      <a:pt x="151" y="3"/>
                    </a:lnTo>
                    <a:lnTo>
                      <a:pt x="166" y="7"/>
                    </a:lnTo>
                    <a:lnTo>
                      <a:pt x="184" y="2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59" name="Freeform 69"/>
              <p:cNvSpPr>
                <a:spLocks/>
              </p:cNvSpPr>
              <p:nvPr/>
            </p:nvSpPr>
            <p:spPr bwMode="auto">
              <a:xfrm>
                <a:off x="1491" y="2728"/>
                <a:ext cx="35" cy="132"/>
              </a:xfrm>
              <a:custGeom>
                <a:avLst/>
                <a:gdLst>
                  <a:gd name="T0" fmla="*/ 0 w 285"/>
                  <a:gd name="T1" fmla="*/ 0 h 922"/>
                  <a:gd name="T2" fmla="*/ 0 w 285"/>
                  <a:gd name="T3" fmla="*/ 0 h 922"/>
                  <a:gd name="T4" fmla="*/ 0 w 285"/>
                  <a:gd name="T5" fmla="*/ 0 h 922"/>
                  <a:gd name="T6" fmla="*/ 0 w 285"/>
                  <a:gd name="T7" fmla="*/ 0 h 922"/>
                  <a:gd name="T8" fmla="*/ 0 w 285"/>
                  <a:gd name="T9" fmla="*/ 0 h 922"/>
                  <a:gd name="T10" fmla="*/ 0 w 285"/>
                  <a:gd name="T11" fmla="*/ 0 h 922"/>
                  <a:gd name="T12" fmla="*/ 0 w 285"/>
                  <a:gd name="T13" fmla="*/ 0 h 922"/>
                  <a:gd name="T14" fmla="*/ 0 w 285"/>
                  <a:gd name="T15" fmla="*/ 0 h 922"/>
                  <a:gd name="T16" fmla="*/ 0 w 285"/>
                  <a:gd name="T17" fmla="*/ 0 h 922"/>
                  <a:gd name="T18" fmla="*/ 0 w 285"/>
                  <a:gd name="T19" fmla="*/ 0 h 922"/>
                  <a:gd name="T20" fmla="*/ 0 w 285"/>
                  <a:gd name="T21" fmla="*/ 0 h 922"/>
                  <a:gd name="T22" fmla="*/ 0 w 285"/>
                  <a:gd name="T23" fmla="*/ 0 h 922"/>
                  <a:gd name="T24" fmla="*/ 0 w 285"/>
                  <a:gd name="T25" fmla="*/ 0 h 922"/>
                  <a:gd name="T26" fmla="*/ 0 w 285"/>
                  <a:gd name="T27" fmla="*/ 0 h 922"/>
                  <a:gd name="T28" fmla="*/ 0 w 285"/>
                  <a:gd name="T29" fmla="*/ 0 h 922"/>
                  <a:gd name="T30" fmla="*/ 0 w 285"/>
                  <a:gd name="T31" fmla="*/ 0 h 922"/>
                  <a:gd name="T32" fmla="*/ 0 w 285"/>
                  <a:gd name="T33" fmla="*/ 0 h 922"/>
                  <a:gd name="T34" fmla="*/ 0 w 285"/>
                  <a:gd name="T35" fmla="*/ 0 h 922"/>
                  <a:gd name="T36" fmla="*/ 0 w 285"/>
                  <a:gd name="T37" fmla="*/ 0 h 922"/>
                  <a:gd name="T38" fmla="*/ 0 w 285"/>
                  <a:gd name="T39" fmla="*/ 0 h 922"/>
                  <a:gd name="T40" fmla="*/ 0 w 285"/>
                  <a:gd name="T41" fmla="*/ 0 h 922"/>
                  <a:gd name="T42" fmla="*/ 0 w 285"/>
                  <a:gd name="T43" fmla="*/ 0 h 922"/>
                  <a:gd name="T44" fmla="*/ 0 w 285"/>
                  <a:gd name="T45" fmla="*/ 0 h 922"/>
                  <a:gd name="T46" fmla="*/ 0 w 285"/>
                  <a:gd name="T47" fmla="*/ 0 h 922"/>
                  <a:gd name="T48" fmla="*/ 0 w 285"/>
                  <a:gd name="T49" fmla="*/ 0 h 922"/>
                  <a:gd name="T50" fmla="*/ 0 w 285"/>
                  <a:gd name="T51" fmla="*/ 0 h 922"/>
                  <a:gd name="T52" fmla="*/ 0 w 285"/>
                  <a:gd name="T53" fmla="*/ 0 h 922"/>
                  <a:gd name="T54" fmla="*/ 0 w 285"/>
                  <a:gd name="T55" fmla="*/ 0 h 922"/>
                  <a:gd name="T56" fmla="*/ 0 w 285"/>
                  <a:gd name="T57" fmla="*/ 0 h 922"/>
                  <a:gd name="T58" fmla="*/ 0 w 285"/>
                  <a:gd name="T59" fmla="*/ 0 h 922"/>
                  <a:gd name="T60" fmla="*/ 0 w 285"/>
                  <a:gd name="T61" fmla="*/ 0 h 922"/>
                  <a:gd name="T62" fmla="*/ 0 w 285"/>
                  <a:gd name="T63" fmla="*/ 0 h 922"/>
                  <a:gd name="T64" fmla="*/ 0 w 285"/>
                  <a:gd name="T65" fmla="*/ 0 h 922"/>
                  <a:gd name="T66" fmla="*/ 0 w 285"/>
                  <a:gd name="T67" fmla="*/ 0 h 922"/>
                  <a:gd name="T68" fmla="*/ 0 w 285"/>
                  <a:gd name="T69" fmla="*/ 0 h 922"/>
                  <a:gd name="T70" fmla="*/ 0 w 285"/>
                  <a:gd name="T71" fmla="*/ 0 h 922"/>
                  <a:gd name="T72" fmla="*/ 0 w 285"/>
                  <a:gd name="T73" fmla="*/ 0 h 922"/>
                  <a:gd name="T74" fmla="*/ 0 w 285"/>
                  <a:gd name="T75" fmla="*/ 0 h 922"/>
                  <a:gd name="T76" fmla="*/ 0 w 285"/>
                  <a:gd name="T77" fmla="*/ 0 h 922"/>
                  <a:gd name="T78" fmla="*/ 0 w 285"/>
                  <a:gd name="T79" fmla="*/ 0 h 922"/>
                  <a:gd name="T80" fmla="*/ 0 w 285"/>
                  <a:gd name="T81" fmla="*/ 0 h 922"/>
                  <a:gd name="T82" fmla="*/ 0 w 285"/>
                  <a:gd name="T83" fmla="*/ 0 h 922"/>
                  <a:gd name="T84" fmla="*/ 0 w 285"/>
                  <a:gd name="T85" fmla="*/ 0 h 922"/>
                  <a:gd name="T86" fmla="*/ 0 w 285"/>
                  <a:gd name="T87" fmla="*/ 0 h 922"/>
                  <a:gd name="T88" fmla="*/ 0 w 285"/>
                  <a:gd name="T89" fmla="*/ 0 h 922"/>
                  <a:gd name="T90" fmla="*/ 0 w 285"/>
                  <a:gd name="T91" fmla="*/ 0 h 922"/>
                  <a:gd name="T92" fmla="*/ 0 w 285"/>
                  <a:gd name="T93" fmla="*/ 0 h 922"/>
                  <a:gd name="T94" fmla="*/ 0 w 285"/>
                  <a:gd name="T95" fmla="*/ 0 h 922"/>
                  <a:gd name="T96" fmla="*/ 0 w 285"/>
                  <a:gd name="T97" fmla="*/ 0 h 922"/>
                  <a:gd name="T98" fmla="*/ 0 w 285"/>
                  <a:gd name="T99" fmla="*/ 0 h 922"/>
                  <a:gd name="T100" fmla="*/ 0 w 285"/>
                  <a:gd name="T101" fmla="*/ 0 h 922"/>
                  <a:gd name="T102" fmla="*/ 0 w 285"/>
                  <a:gd name="T103" fmla="*/ 0 h 922"/>
                  <a:gd name="T104" fmla="*/ 0 w 285"/>
                  <a:gd name="T105" fmla="*/ 0 h 922"/>
                  <a:gd name="T106" fmla="*/ 0 w 285"/>
                  <a:gd name="T107" fmla="*/ 0 h 922"/>
                  <a:gd name="T108" fmla="*/ 0 w 285"/>
                  <a:gd name="T109" fmla="*/ 0 h 922"/>
                  <a:gd name="T110" fmla="*/ 0 w 285"/>
                  <a:gd name="T111" fmla="*/ 0 h 922"/>
                  <a:gd name="T112" fmla="*/ 0 w 285"/>
                  <a:gd name="T113" fmla="*/ 0 h 922"/>
                  <a:gd name="T114" fmla="*/ 0 w 285"/>
                  <a:gd name="T115" fmla="*/ 0 h 922"/>
                  <a:gd name="T116" fmla="*/ 0 w 285"/>
                  <a:gd name="T117" fmla="*/ 0 h 9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5"/>
                  <a:gd name="T178" fmla="*/ 0 h 922"/>
                  <a:gd name="T179" fmla="*/ 285 w 285"/>
                  <a:gd name="T180" fmla="*/ 922 h 9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5" h="922">
                    <a:moveTo>
                      <a:pt x="174" y="11"/>
                    </a:moveTo>
                    <a:lnTo>
                      <a:pt x="230" y="0"/>
                    </a:lnTo>
                    <a:lnTo>
                      <a:pt x="251" y="22"/>
                    </a:lnTo>
                    <a:lnTo>
                      <a:pt x="261" y="15"/>
                    </a:lnTo>
                    <a:lnTo>
                      <a:pt x="276" y="56"/>
                    </a:lnTo>
                    <a:lnTo>
                      <a:pt x="245" y="82"/>
                    </a:lnTo>
                    <a:lnTo>
                      <a:pt x="243" y="102"/>
                    </a:lnTo>
                    <a:lnTo>
                      <a:pt x="236" y="104"/>
                    </a:lnTo>
                    <a:lnTo>
                      <a:pt x="230" y="125"/>
                    </a:lnTo>
                    <a:lnTo>
                      <a:pt x="208" y="129"/>
                    </a:lnTo>
                    <a:lnTo>
                      <a:pt x="208" y="137"/>
                    </a:lnTo>
                    <a:lnTo>
                      <a:pt x="245" y="165"/>
                    </a:lnTo>
                    <a:lnTo>
                      <a:pt x="276" y="298"/>
                    </a:lnTo>
                    <a:lnTo>
                      <a:pt x="251" y="332"/>
                    </a:lnTo>
                    <a:lnTo>
                      <a:pt x="251" y="573"/>
                    </a:lnTo>
                    <a:lnTo>
                      <a:pt x="221" y="583"/>
                    </a:lnTo>
                    <a:lnTo>
                      <a:pt x="216" y="622"/>
                    </a:lnTo>
                    <a:lnTo>
                      <a:pt x="205" y="724"/>
                    </a:lnTo>
                    <a:lnTo>
                      <a:pt x="205" y="779"/>
                    </a:lnTo>
                    <a:lnTo>
                      <a:pt x="251" y="813"/>
                    </a:lnTo>
                    <a:lnTo>
                      <a:pt x="284" y="830"/>
                    </a:lnTo>
                    <a:lnTo>
                      <a:pt x="285" y="841"/>
                    </a:lnTo>
                    <a:lnTo>
                      <a:pt x="213" y="825"/>
                    </a:lnTo>
                    <a:lnTo>
                      <a:pt x="205" y="814"/>
                    </a:lnTo>
                    <a:lnTo>
                      <a:pt x="198" y="825"/>
                    </a:lnTo>
                    <a:lnTo>
                      <a:pt x="189" y="825"/>
                    </a:lnTo>
                    <a:lnTo>
                      <a:pt x="181" y="786"/>
                    </a:lnTo>
                    <a:lnTo>
                      <a:pt x="174" y="611"/>
                    </a:lnTo>
                    <a:lnTo>
                      <a:pt x="159" y="611"/>
                    </a:lnTo>
                    <a:lnTo>
                      <a:pt x="119" y="766"/>
                    </a:lnTo>
                    <a:lnTo>
                      <a:pt x="119" y="862"/>
                    </a:lnTo>
                    <a:lnTo>
                      <a:pt x="103" y="910"/>
                    </a:lnTo>
                    <a:lnTo>
                      <a:pt x="87" y="922"/>
                    </a:lnTo>
                    <a:lnTo>
                      <a:pt x="79" y="895"/>
                    </a:lnTo>
                    <a:lnTo>
                      <a:pt x="89" y="868"/>
                    </a:lnTo>
                    <a:lnTo>
                      <a:pt x="103" y="807"/>
                    </a:lnTo>
                    <a:lnTo>
                      <a:pt x="105" y="586"/>
                    </a:lnTo>
                    <a:lnTo>
                      <a:pt x="118" y="371"/>
                    </a:lnTo>
                    <a:lnTo>
                      <a:pt x="95" y="352"/>
                    </a:lnTo>
                    <a:lnTo>
                      <a:pt x="95" y="321"/>
                    </a:lnTo>
                    <a:lnTo>
                      <a:pt x="95" y="263"/>
                    </a:lnTo>
                    <a:lnTo>
                      <a:pt x="63" y="278"/>
                    </a:lnTo>
                    <a:lnTo>
                      <a:pt x="89" y="315"/>
                    </a:lnTo>
                    <a:lnTo>
                      <a:pt x="89" y="348"/>
                    </a:lnTo>
                    <a:lnTo>
                      <a:pt x="62" y="327"/>
                    </a:lnTo>
                    <a:lnTo>
                      <a:pt x="45" y="306"/>
                    </a:lnTo>
                    <a:lnTo>
                      <a:pt x="31" y="311"/>
                    </a:lnTo>
                    <a:lnTo>
                      <a:pt x="0" y="275"/>
                    </a:lnTo>
                    <a:lnTo>
                      <a:pt x="0" y="263"/>
                    </a:lnTo>
                    <a:lnTo>
                      <a:pt x="15" y="256"/>
                    </a:lnTo>
                    <a:lnTo>
                      <a:pt x="52" y="216"/>
                    </a:lnTo>
                    <a:lnTo>
                      <a:pt x="89" y="182"/>
                    </a:lnTo>
                    <a:lnTo>
                      <a:pt x="138" y="139"/>
                    </a:lnTo>
                    <a:lnTo>
                      <a:pt x="174" y="126"/>
                    </a:lnTo>
                    <a:lnTo>
                      <a:pt x="174" y="98"/>
                    </a:lnTo>
                    <a:lnTo>
                      <a:pt x="159" y="83"/>
                    </a:lnTo>
                    <a:lnTo>
                      <a:pt x="159" y="45"/>
                    </a:lnTo>
                    <a:lnTo>
                      <a:pt x="150" y="39"/>
                    </a:lnTo>
                    <a:lnTo>
                      <a:pt x="174" y="11"/>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60" name="Freeform 70"/>
              <p:cNvSpPr>
                <a:spLocks/>
              </p:cNvSpPr>
              <p:nvPr/>
            </p:nvSpPr>
            <p:spPr bwMode="auto">
              <a:xfrm>
                <a:off x="1385" y="2732"/>
                <a:ext cx="34" cy="162"/>
              </a:xfrm>
              <a:custGeom>
                <a:avLst/>
                <a:gdLst>
                  <a:gd name="T0" fmla="*/ 0 w 274"/>
                  <a:gd name="T1" fmla="*/ 0 h 1139"/>
                  <a:gd name="T2" fmla="*/ 0 w 274"/>
                  <a:gd name="T3" fmla="*/ 0 h 1139"/>
                  <a:gd name="T4" fmla="*/ 0 w 274"/>
                  <a:gd name="T5" fmla="*/ 0 h 1139"/>
                  <a:gd name="T6" fmla="*/ 0 w 274"/>
                  <a:gd name="T7" fmla="*/ 0 h 1139"/>
                  <a:gd name="T8" fmla="*/ 0 w 274"/>
                  <a:gd name="T9" fmla="*/ 0 h 1139"/>
                  <a:gd name="T10" fmla="*/ 0 w 274"/>
                  <a:gd name="T11" fmla="*/ 0 h 1139"/>
                  <a:gd name="T12" fmla="*/ 0 w 274"/>
                  <a:gd name="T13" fmla="*/ 0 h 1139"/>
                  <a:gd name="T14" fmla="*/ 0 w 274"/>
                  <a:gd name="T15" fmla="*/ 0 h 1139"/>
                  <a:gd name="T16" fmla="*/ 0 w 274"/>
                  <a:gd name="T17" fmla="*/ 0 h 1139"/>
                  <a:gd name="T18" fmla="*/ 0 w 274"/>
                  <a:gd name="T19" fmla="*/ 0 h 1139"/>
                  <a:gd name="T20" fmla="*/ 0 w 274"/>
                  <a:gd name="T21" fmla="*/ 0 h 1139"/>
                  <a:gd name="T22" fmla="*/ 0 w 274"/>
                  <a:gd name="T23" fmla="*/ 0 h 1139"/>
                  <a:gd name="T24" fmla="*/ 0 w 274"/>
                  <a:gd name="T25" fmla="*/ 0 h 1139"/>
                  <a:gd name="T26" fmla="*/ 0 w 274"/>
                  <a:gd name="T27" fmla="*/ 0 h 1139"/>
                  <a:gd name="T28" fmla="*/ 0 w 274"/>
                  <a:gd name="T29" fmla="*/ 0 h 1139"/>
                  <a:gd name="T30" fmla="*/ 0 w 274"/>
                  <a:gd name="T31" fmla="*/ 0 h 1139"/>
                  <a:gd name="T32" fmla="*/ 0 w 274"/>
                  <a:gd name="T33" fmla="*/ 0 h 1139"/>
                  <a:gd name="T34" fmla="*/ 0 w 274"/>
                  <a:gd name="T35" fmla="*/ 0 h 1139"/>
                  <a:gd name="T36" fmla="*/ 0 w 274"/>
                  <a:gd name="T37" fmla="*/ 0 h 1139"/>
                  <a:gd name="T38" fmla="*/ 0 w 274"/>
                  <a:gd name="T39" fmla="*/ 0 h 1139"/>
                  <a:gd name="T40" fmla="*/ 0 w 274"/>
                  <a:gd name="T41" fmla="*/ 0 h 1139"/>
                  <a:gd name="T42" fmla="*/ 0 w 274"/>
                  <a:gd name="T43" fmla="*/ 0 h 1139"/>
                  <a:gd name="T44" fmla="*/ 0 w 274"/>
                  <a:gd name="T45" fmla="*/ 0 h 1139"/>
                  <a:gd name="T46" fmla="*/ 0 w 274"/>
                  <a:gd name="T47" fmla="*/ 0 h 1139"/>
                  <a:gd name="T48" fmla="*/ 0 w 274"/>
                  <a:gd name="T49" fmla="*/ 0 h 1139"/>
                  <a:gd name="T50" fmla="*/ 0 w 274"/>
                  <a:gd name="T51" fmla="*/ 0 h 1139"/>
                  <a:gd name="T52" fmla="*/ 0 w 274"/>
                  <a:gd name="T53" fmla="*/ 0 h 1139"/>
                  <a:gd name="T54" fmla="*/ 0 w 274"/>
                  <a:gd name="T55" fmla="*/ 0 h 1139"/>
                  <a:gd name="T56" fmla="*/ 0 w 274"/>
                  <a:gd name="T57" fmla="*/ 0 h 1139"/>
                  <a:gd name="T58" fmla="*/ 0 w 274"/>
                  <a:gd name="T59" fmla="*/ 0 h 1139"/>
                  <a:gd name="T60" fmla="*/ 0 w 274"/>
                  <a:gd name="T61" fmla="*/ 0 h 1139"/>
                  <a:gd name="T62" fmla="*/ 0 w 274"/>
                  <a:gd name="T63" fmla="*/ 0 h 1139"/>
                  <a:gd name="T64" fmla="*/ 0 w 274"/>
                  <a:gd name="T65" fmla="*/ 0 h 1139"/>
                  <a:gd name="T66" fmla="*/ 0 w 274"/>
                  <a:gd name="T67" fmla="*/ 0 h 1139"/>
                  <a:gd name="T68" fmla="*/ 0 w 274"/>
                  <a:gd name="T69" fmla="*/ 0 h 1139"/>
                  <a:gd name="T70" fmla="*/ 0 w 274"/>
                  <a:gd name="T71" fmla="*/ 0 h 1139"/>
                  <a:gd name="T72" fmla="*/ 0 w 274"/>
                  <a:gd name="T73" fmla="*/ 0 h 1139"/>
                  <a:gd name="T74" fmla="*/ 0 w 274"/>
                  <a:gd name="T75" fmla="*/ 0 h 1139"/>
                  <a:gd name="T76" fmla="*/ 0 w 274"/>
                  <a:gd name="T77" fmla="*/ 0 h 1139"/>
                  <a:gd name="T78" fmla="*/ 0 w 274"/>
                  <a:gd name="T79" fmla="*/ 0 h 1139"/>
                  <a:gd name="T80" fmla="*/ 0 w 274"/>
                  <a:gd name="T81" fmla="*/ 0 h 1139"/>
                  <a:gd name="T82" fmla="*/ 0 w 274"/>
                  <a:gd name="T83" fmla="*/ 0 h 1139"/>
                  <a:gd name="T84" fmla="*/ 0 w 274"/>
                  <a:gd name="T85" fmla="*/ 0 h 1139"/>
                  <a:gd name="T86" fmla="*/ 0 w 274"/>
                  <a:gd name="T87" fmla="*/ 0 h 1139"/>
                  <a:gd name="T88" fmla="*/ 0 w 274"/>
                  <a:gd name="T89" fmla="*/ 0 h 1139"/>
                  <a:gd name="T90" fmla="*/ 0 w 274"/>
                  <a:gd name="T91" fmla="*/ 0 h 1139"/>
                  <a:gd name="T92" fmla="*/ 0 w 274"/>
                  <a:gd name="T93" fmla="*/ 0 h 1139"/>
                  <a:gd name="T94" fmla="*/ 0 w 274"/>
                  <a:gd name="T95" fmla="*/ 0 h 1139"/>
                  <a:gd name="T96" fmla="*/ 0 w 274"/>
                  <a:gd name="T97" fmla="*/ 0 h 1139"/>
                  <a:gd name="T98" fmla="*/ 0 w 274"/>
                  <a:gd name="T99" fmla="*/ 0 h 1139"/>
                  <a:gd name="T100" fmla="*/ 0 w 274"/>
                  <a:gd name="T101" fmla="*/ 0 h 1139"/>
                  <a:gd name="T102" fmla="*/ 0 w 274"/>
                  <a:gd name="T103" fmla="*/ 0 h 1139"/>
                  <a:gd name="T104" fmla="*/ 0 w 274"/>
                  <a:gd name="T105" fmla="*/ 0 h 11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4"/>
                  <a:gd name="T160" fmla="*/ 0 h 1139"/>
                  <a:gd name="T161" fmla="*/ 274 w 274"/>
                  <a:gd name="T162" fmla="*/ 1139 h 11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4" h="1139">
                    <a:moveTo>
                      <a:pt x="64" y="23"/>
                    </a:moveTo>
                    <a:lnTo>
                      <a:pt x="64" y="51"/>
                    </a:lnTo>
                    <a:lnTo>
                      <a:pt x="69" y="59"/>
                    </a:lnTo>
                    <a:lnTo>
                      <a:pt x="57" y="83"/>
                    </a:lnTo>
                    <a:lnTo>
                      <a:pt x="64" y="88"/>
                    </a:lnTo>
                    <a:lnTo>
                      <a:pt x="62" y="97"/>
                    </a:lnTo>
                    <a:lnTo>
                      <a:pt x="70" y="129"/>
                    </a:lnTo>
                    <a:lnTo>
                      <a:pt x="70" y="135"/>
                    </a:lnTo>
                    <a:lnTo>
                      <a:pt x="23" y="165"/>
                    </a:lnTo>
                    <a:lnTo>
                      <a:pt x="0" y="401"/>
                    </a:lnTo>
                    <a:lnTo>
                      <a:pt x="29" y="441"/>
                    </a:lnTo>
                    <a:lnTo>
                      <a:pt x="19" y="569"/>
                    </a:lnTo>
                    <a:lnTo>
                      <a:pt x="37" y="584"/>
                    </a:lnTo>
                    <a:lnTo>
                      <a:pt x="46" y="782"/>
                    </a:lnTo>
                    <a:lnTo>
                      <a:pt x="59" y="984"/>
                    </a:lnTo>
                    <a:lnTo>
                      <a:pt x="55" y="996"/>
                    </a:lnTo>
                    <a:lnTo>
                      <a:pt x="5" y="1035"/>
                    </a:lnTo>
                    <a:lnTo>
                      <a:pt x="12" y="1042"/>
                    </a:lnTo>
                    <a:lnTo>
                      <a:pt x="29" y="1048"/>
                    </a:lnTo>
                    <a:lnTo>
                      <a:pt x="58" y="1042"/>
                    </a:lnTo>
                    <a:lnTo>
                      <a:pt x="85" y="1027"/>
                    </a:lnTo>
                    <a:lnTo>
                      <a:pt x="108" y="1019"/>
                    </a:lnTo>
                    <a:lnTo>
                      <a:pt x="108" y="1053"/>
                    </a:lnTo>
                    <a:lnTo>
                      <a:pt x="117" y="1054"/>
                    </a:lnTo>
                    <a:lnTo>
                      <a:pt x="101" y="1084"/>
                    </a:lnTo>
                    <a:lnTo>
                      <a:pt x="109" y="1133"/>
                    </a:lnTo>
                    <a:lnTo>
                      <a:pt x="126" y="1139"/>
                    </a:lnTo>
                    <a:lnTo>
                      <a:pt x="156" y="1099"/>
                    </a:lnTo>
                    <a:lnTo>
                      <a:pt x="156" y="1071"/>
                    </a:lnTo>
                    <a:lnTo>
                      <a:pt x="165" y="1066"/>
                    </a:lnTo>
                    <a:lnTo>
                      <a:pt x="176" y="808"/>
                    </a:lnTo>
                    <a:lnTo>
                      <a:pt x="165" y="781"/>
                    </a:lnTo>
                    <a:lnTo>
                      <a:pt x="196" y="608"/>
                    </a:lnTo>
                    <a:lnTo>
                      <a:pt x="216" y="601"/>
                    </a:lnTo>
                    <a:lnTo>
                      <a:pt x="224" y="421"/>
                    </a:lnTo>
                    <a:lnTo>
                      <a:pt x="274" y="400"/>
                    </a:lnTo>
                    <a:lnTo>
                      <a:pt x="252" y="204"/>
                    </a:lnTo>
                    <a:lnTo>
                      <a:pt x="175" y="151"/>
                    </a:lnTo>
                    <a:lnTo>
                      <a:pt x="155" y="134"/>
                    </a:lnTo>
                    <a:lnTo>
                      <a:pt x="153" y="114"/>
                    </a:lnTo>
                    <a:lnTo>
                      <a:pt x="161" y="102"/>
                    </a:lnTo>
                    <a:lnTo>
                      <a:pt x="169" y="91"/>
                    </a:lnTo>
                    <a:lnTo>
                      <a:pt x="178" y="77"/>
                    </a:lnTo>
                    <a:lnTo>
                      <a:pt x="183" y="64"/>
                    </a:lnTo>
                    <a:lnTo>
                      <a:pt x="183" y="50"/>
                    </a:lnTo>
                    <a:lnTo>
                      <a:pt x="178" y="37"/>
                    </a:lnTo>
                    <a:lnTo>
                      <a:pt x="168" y="21"/>
                    </a:lnTo>
                    <a:lnTo>
                      <a:pt x="155" y="9"/>
                    </a:lnTo>
                    <a:lnTo>
                      <a:pt x="138" y="2"/>
                    </a:lnTo>
                    <a:lnTo>
                      <a:pt x="119" y="0"/>
                    </a:lnTo>
                    <a:lnTo>
                      <a:pt x="101" y="3"/>
                    </a:lnTo>
                    <a:lnTo>
                      <a:pt x="85" y="7"/>
                    </a:lnTo>
                    <a:lnTo>
                      <a:pt x="64" y="23"/>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61" name="Freeform 71"/>
              <p:cNvSpPr>
                <a:spLocks/>
              </p:cNvSpPr>
              <p:nvPr/>
            </p:nvSpPr>
            <p:spPr bwMode="auto">
              <a:xfrm>
                <a:off x="1797" y="2713"/>
                <a:ext cx="37" cy="127"/>
              </a:xfrm>
              <a:custGeom>
                <a:avLst/>
                <a:gdLst>
                  <a:gd name="T0" fmla="*/ 0 w 288"/>
                  <a:gd name="T1" fmla="*/ 0 h 890"/>
                  <a:gd name="T2" fmla="*/ 0 w 288"/>
                  <a:gd name="T3" fmla="*/ 0 h 890"/>
                  <a:gd name="T4" fmla="*/ 0 w 288"/>
                  <a:gd name="T5" fmla="*/ 0 h 890"/>
                  <a:gd name="T6" fmla="*/ 0 w 288"/>
                  <a:gd name="T7" fmla="*/ 0 h 890"/>
                  <a:gd name="T8" fmla="*/ 0 w 288"/>
                  <a:gd name="T9" fmla="*/ 0 h 890"/>
                  <a:gd name="T10" fmla="*/ 0 w 288"/>
                  <a:gd name="T11" fmla="*/ 0 h 890"/>
                  <a:gd name="T12" fmla="*/ 0 w 288"/>
                  <a:gd name="T13" fmla="*/ 0 h 890"/>
                  <a:gd name="T14" fmla="*/ 0 w 288"/>
                  <a:gd name="T15" fmla="*/ 0 h 890"/>
                  <a:gd name="T16" fmla="*/ 0 w 288"/>
                  <a:gd name="T17" fmla="*/ 0 h 890"/>
                  <a:gd name="T18" fmla="*/ 0 w 288"/>
                  <a:gd name="T19" fmla="*/ 0 h 890"/>
                  <a:gd name="T20" fmla="*/ 0 w 288"/>
                  <a:gd name="T21" fmla="*/ 0 h 890"/>
                  <a:gd name="T22" fmla="*/ 0 w 288"/>
                  <a:gd name="T23" fmla="*/ 0 h 890"/>
                  <a:gd name="T24" fmla="*/ 0 w 288"/>
                  <a:gd name="T25" fmla="*/ 0 h 890"/>
                  <a:gd name="T26" fmla="*/ 0 w 288"/>
                  <a:gd name="T27" fmla="*/ 0 h 890"/>
                  <a:gd name="T28" fmla="*/ 0 w 288"/>
                  <a:gd name="T29" fmla="*/ 0 h 890"/>
                  <a:gd name="T30" fmla="*/ 0 w 288"/>
                  <a:gd name="T31" fmla="*/ 0 h 890"/>
                  <a:gd name="T32" fmla="*/ 0 w 288"/>
                  <a:gd name="T33" fmla="*/ 0 h 890"/>
                  <a:gd name="T34" fmla="*/ 0 w 288"/>
                  <a:gd name="T35" fmla="*/ 0 h 890"/>
                  <a:gd name="T36" fmla="*/ 0 w 288"/>
                  <a:gd name="T37" fmla="*/ 0 h 890"/>
                  <a:gd name="T38" fmla="*/ 0 w 288"/>
                  <a:gd name="T39" fmla="*/ 0 h 890"/>
                  <a:gd name="T40" fmla="*/ 0 w 288"/>
                  <a:gd name="T41" fmla="*/ 0 h 890"/>
                  <a:gd name="T42" fmla="*/ 0 w 288"/>
                  <a:gd name="T43" fmla="*/ 0 h 890"/>
                  <a:gd name="T44" fmla="*/ 0 w 288"/>
                  <a:gd name="T45" fmla="*/ 0 h 890"/>
                  <a:gd name="T46" fmla="*/ 0 w 288"/>
                  <a:gd name="T47" fmla="*/ 0 h 890"/>
                  <a:gd name="T48" fmla="*/ 0 w 288"/>
                  <a:gd name="T49" fmla="*/ 0 h 890"/>
                  <a:gd name="T50" fmla="*/ 0 w 288"/>
                  <a:gd name="T51" fmla="*/ 0 h 890"/>
                  <a:gd name="T52" fmla="*/ 0 w 288"/>
                  <a:gd name="T53" fmla="*/ 0 h 890"/>
                  <a:gd name="T54" fmla="*/ 0 w 288"/>
                  <a:gd name="T55" fmla="*/ 0 h 890"/>
                  <a:gd name="T56" fmla="*/ 0 w 288"/>
                  <a:gd name="T57" fmla="*/ 0 h 890"/>
                  <a:gd name="T58" fmla="*/ 0 w 288"/>
                  <a:gd name="T59" fmla="*/ 0 h 890"/>
                  <a:gd name="T60" fmla="*/ 0 w 288"/>
                  <a:gd name="T61" fmla="*/ 0 h 890"/>
                  <a:gd name="T62" fmla="*/ 0 w 288"/>
                  <a:gd name="T63" fmla="*/ 0 h 890"/>
                  <a:gd name="T64" fmla="*/ 0 w 288"/>
                  <a:gd name="T65" fmla="*/ 0 h 890"/>
                  <a:gd name="T66" fmla="*/ 0 w 288"/>
                  <a:gd name="T67" fmla="*/ 0 h 890"/>
                  <a:gd name="T68" fmla="*/ 0 w 288"/>
                  <a:gd name="T69" fmla="*/ 0 h 890"/>
                  <a:gd name="T70" fmla="*/ 0 w 288"/>
                  <a:gd name="T71" fmla="*/ 0 h 890"/>
                  <a:gd name="T72" fmla="*/ 0 w 288"/>
                  <a:gd name="T73" fmla="*/ 0 h 8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890"/>
                  <a:gd name="T113" fmla="*/ 288 w 288"/>
                  <a:gd name="T114" fmla="*/ 890 h 8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890">
                    <a:moveTo>
                      <a:pt x="216" y="10"/>
                    </a:moveTo>
                    <a:lnTo>
                      <a:pt x="181" y="0"/>
                    </a:lnTo>
                    <a:lnTo>
                      <a:pt x="144" y="5"/>
                    </a:lnTo>
                    <a:lnTo>
                      <a:pt x="117" y="27"/>
                    </a:lnTo>
                    <a:lnTo>
                      <a:pt x="108" y="56"/>
                    </a:lnTo>
                    <a:lnTo>
                      <a:pt x="116" y="88"/>
                    </a:lnTo>
                    <a:lnTo>
                      <a:pt x="104" y="107"/>
                    </a:lnTo>
                    <a:lnTo>
                      <a:pt x="85" y="116"/>
                    </a:lnTo>
                    <a:lnTo>
                      <a:pt x="35" y="135"/>
                    </a:lnTo>
                    <a:lnTo>
                      <a:pt x="20" y="147"/>
                    </a:lnTo>
                    <a:lnTo>
                      <a:pt x="0" y="291"/>
                    </a:lnTo>
                    <a:lnTo>
                      <a:pt x="8" y="320"/>
                    </a:lnTo>
                    <a:lnTo>
                      <a:pt x="61" y="332"/>
                    </a:lnTo>
                    <a:lnTo>
                      <a:pt x="53" y="467"/>
                    </a:lnTo>
                    <a:lnTo>
                      <a:pt x="89" y="481"/>
                    </a:lnTo>
                    <a:lnTo>
                      <a:pt x="98" y="579"/>
                    </a:lnTo>
                    <a:lnTo>
                      <a:pt x="91" y="752"/>
                    </a:lnTo>
                    <a:lnTo>
                      <a:pt x="89" y="847"/>
                    </a:lnTo>
                    <a:lnTo>
                      <a:pt x="98" y="850"/>
                    </a:lnTo>
                    <a:lnTo>
                      <a:pt x="98" y="858"/>
                    </a:lnTo>
                    <a:lnTo>
                      <a:pt x="126" y="874"/>
                    </a:lnTo>
                    <a:lnTo>
                      <a:pt x="144" y="886"/>
                    </a:lnTo>
                    <a:lnTo>
                      <a:pt x="154" y="890"/>
                    </a:lnTo>
                    <a:lnTo>
                      <a:pt x="169" y="890"/>
                    </a:lnTo>
                    <a:lnTo>
                      <a:pt x="182" y="887"/>
                    </a:lnTo>
                    <a:lnTo>
                      <a:pt x="185" y="883"/>
                    </a:lnTo>
                    <a:lnTo>
                      <a:pt x="182" y="876"/>
                    </a:lnTo>
                    <a:lnTo>
                      <a:pt x="176" y="868"/>
                    </a:lnTo>
                    <a:lnTo>
                      <a:pt x="167" y="857"/>
                    </a:lnTo>
                    <a:lnTo>
                      <a:pt x="153" y="847"/>
                    </a:lnTo>
                    <a:lnTo>
                      <a:pt x="162" y="850"/>
                    </a:lnTo>
                    <a:lnTo>
                      <a:pt x="162" y="838"/>
                    </a:lnTo>
                    <a:lnTo>
                      <a:pt x="204" y="855"/>
                    </a:lnTo>
                    <a:lnTo>
                      <a:pt x="220" y="855"/>
                    </a:lnTo>
                    <a:lnTo>
                      <a:pt x="225" y="850"/>
                    </a:lnTo>
                    <a:lnTo>
                      <a:pt x="225" y="844"/>
                    </a:lnTo>
                    <a:lnTo>
                      <a:pt x="223" y="839"/>
                    </a:lnTo>
                    <a:lnTo>
                      <a:pt x="220" y="832"/>
                    </a:lnTo>
                    <a:lnTo>
                      <a:pt x="210" y="824"/>
                    </a:lnTo>
                    <a:lnTo>
                      <a:pt x="203" y="816"/>
                    </a:lnTo>
                    <a:lnTo>
                      <a:pt x="213" y="815"/>
                    </a:lnTo>
                    <a:lnTo>
                      <a:pt x="222" y="731"/>
                    </a:lnTo>
                    <a:lnTo>
                      <a:pt x="225" y="597"/>
                    </a:lnTo>
                    <a:lnTo>
                      <a:pt x="243" y="488"/>
                    </a:lnTo>
                    <a:lnTo>
                      <a:pt x="247" y="456"/>
                    </a:lnTo>
                    <a:lnTo>
                      <a:pt x="252" y="440"/>
                    </a:lnTo>
                    <a:lnTo>
                      <a:pt x="240" y="374"/>
                    </a:lnTo>
                    <a:lnTo>
                      <a:pt x="235" y="343"/>
                    </a:lnTo>
                    <a:lnTo>
                      <a:pt x="243" y="346"/>
                    </a:lnTo>
                    <a:lnTo>
                      <a:pt x="248" y="342"/>
                    </a:lnTo>
                    <a:lnTo>
                      <a:pt x="252" y="342"/>
                    </a:lnTo>
                    <a:lnTo>
                      <a:pt x="259" y="338"/>
                    </a:lnTo>
                    <a:lnTo>
                      <a:pt x="268" y="338"/>
                    </a:lnTo>
                    <a:lnTo>
                      <a:pt x="271" y="332"/>
                    </a:lnTo>
                    <a:lnTo>
                      <a:pt x="276" y="330"/>
                    </a:lnTo>
                    <a:lnTo>
                      <a:pt x="279" y="324"/>
                    </a:lnTo>
                    <a:lnTo>
                      <a:pt x="285" y="320"/>
                    </a:lnTo>
                    <a:lnTo>
                      <a:pt x="288" y="312"/>
                    </a:lnTo>
                    <a:lnTo>
                      <a:pt x="274" y="283"/>
                    </a:lnTo>
                    <a:lnTo>
                      <a:pt x="280" y="264"/>
                    </a:lnTo>
                    <a:lnTo>
                      <a:pt x="252" y="283"/>
                    </a:lnTo>
                    <a:lnTo>
                      <a:pt x="211" y="152"/>
                    </a:lnTo>
                    <a:lnTo>
                      <a:pt x="179" y="126"/>
                    </a:lnTo>
                    <a:lnTo>
                      <a:pt x="185" y="120"/>
                    </a:lnTo>
                    <a:lnTo>
                      <a:pt x="213" y="116"/>
                    </a:lnTo>
                    <a:lnTo>
                      <a:pt x="216" y="99"/>
                    </a:lnTo>
                    <a:lnTo>
                      <a:pt x="207" y="95"/>
                    </a:lnTo>
                    <a:lnTo>
                      <a:pt x="217" y="94"/>
                    </a:lnTo>
                    <a:lnTo>
                      <a:pt x="216" y="88"/>
                    </a:lnTo>
                    <a:lnTo>
                      <a:pt x="226" y="84"/>
                    </a:lnTo>
                    <a:lnTo>
                      <a:pt x="219" y="63"/>
                    </a:lnTo>
                    <a:lnTo>
                      <a:pt x="225" y="60"/>
                    </a:lnTo>
                    <a:lnTo>
                      <a:pt x="222" y="31"/>
                    </a:lnTo>
                    <a:lnTo>
                      <a:pt x="229" y="31"/>
                    </a:lnTo>
                    <a:lnTo>
                      <a:pt x="216" y="1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62" name="Freeform 72"/>
              <p:cNvSpPr>
                <a:spLocks/>
              </p:cNvSpPr>
              <p:nvPr/>
            </p:nvSpPr>
            <p:spPr bwMode="auto">
              <a:xfrm>
                <a:off x="1419" y="2734"/>
                <a:ext cx="33" cy="169"/>
              </a:xfrm>
              <a:custGeom>
                <a:avLst/>
                <a:gdLst>
                  <a:gd name="T0" fmla="*/ 0 w 256"/>
                  <a:gd name="T1" fmla="*/ 0 h 1185"/>
                  <a:gd name="T2" fmla="*/ 0 w 256"/>
                  <a:gd name="T3" fmla="*/ 0 h 1185"/>
                  <a:gd name="T4" fmla="*/ 0 w 256"/>
                  <a:gd name="T5" fmla="*/ 0 h 1185"/>
                  <a:gd name="T6" fmla="*/ 0 w 256"/>
                  <a:gd name="T7" fmla="*/ 0 h 1185"/>
                  <a:gd name="T8" fmla="*/ 0 w 256"/>
                  <a:gd name="T9" fmla="*/ 0 h 1185"/>
                  <a:gd name="T10" fmla="*/ 0 w 256"/>
                  <a:gd name="T11" fmla="*/ 0 h 1185"/>
                  <a:gd name="T12" fmla="*/ 0 w 256"/>
                  <a:gd name="T13" fmla="*/ 0 h 1185"/>
                  <a:gd name="T14" fmla="*/ 0 w 256"/>
                  <a:gd name="T15" fmla="*/ 0 h 1185"/>
                  <a:gd name="T16" fmla="*/ 0 w 256"/>
                  <a:gd name="T17" fmla="*/ 0 h 1185"/>
                  <a:gd name="T18" fmla="*/ 0 w 256"/>
                  <a:gd name="T19" fmla="*/ 0 h 1185"/>
                  <a:gd name="T20" fmla="*/ 0 w 256"/>
                  <a:gd name="T21" fmla="*/ 0 h 1185"/>
                  <a:gd name="T22" fmla="*/ 0 w 256"/>
                  <a:gd name="T23" fmla="*/ 0 h 1185"/>
                  <a:gd name="T24" fmla="*/ 0 w 256"/>
                  <a:gd name="T25" fmla="*/ 0 h 1185"/>
                  <a:gd name="T26" fmla="*/ 0 w 256"/>
                  <a:gd name="T27" fmla="*/ 0 h 1185"/>
                  <a:gd name="T28" fmla="*/ 0 w 256"/>
                  <a:gd name="T29" fmla="*/ 0 h 1185"/>
                  <a:gd name="T30" fmla="*/ 0 w 256"/>
                  <a:gd name="T31" fmla="*/ 0 h 1185"/>
                  <a:gd name="T32" fmla="*/ 0 w 256"/>
                  <a:gd name="T33" fmla="*/ 0 h 1185"/>
                  <a:gd name="T34" fmla="*/ 0 w 256"/>
                  <a:gd name="T35" fmla="*/ 0 h 1185"/>
                  <a:gd name="T36" fmla="*/ 0 w 256"/>
                  <a:gd name="T37" fmla="*/ 0 h 1185"/>
                  <a:gd name="T38" fmla="*/ 0 w 256"/>
                  <a:gd name="T39" fmla="*/ 0 h 1185"/>
                  <a:gd name="T40" fmla="*/ 0 w 256"/>
                  <a:gd name="T41" fmla="*/ 0 h 1185"/>
                  <a:gd name="T42" fmla="*/ 0 w 256"/>
                  <a:gd name="T43" fmla="*/ 0 h 1185"/>
                  <a:gd name="T44" fmla="*/ 0 w 256"/>
                  <a:gd name="T45" fmla="*/ 0 h 1185"/>
                  <a:gd name="T46" fmla="*/ 0 w 256"/>
                  <a:gd name="T47" fmla="*/ 0 h 1185"/>
                  <a:gd name="T48" fmla="*/ 0 w 256"/>
                  <a:gd name="T49" fmla="*/ 0 h 1185"/>
                  <a:gd name="T50" fmla="*/ 0 w 256"/>
                  <a:gd name="T51" fmla="*/ 0 h 1185"/>
                  <a:gd name="T52" fmla="*/ 0 w 256"/>
                  <a:gd name="T53" fmla="*/ 0 h 1185"/>
                  <a:gd name="T54" fmla="*/ 0 w 256"/>
                  <a:gd name="T55" fmla="*/ 0 h 1185"/>
                  <a:gd name="T56" fmla="*/ 0 w 256"/>
                  <a:gd name="T57" fmla="*/ 0 h 1185"/>
                  <a:gd name="T58" fmla="*/ 0 w 256"/>
                  <a:gd name="T59" fmla="*/ 0 h 1185"/>
                  <a:gd name="T60" fmla="*/ 0 w 256"/>
                  <a:gd name="T61" fmla="*/ 0 h 1185"/>
                  <a:gd name="T62" fmla="*/ 0 w 256"/>
                  <a:gd name="T63" fmla="*/ 0 h 1185"/>
                  <a:gd name="T64" fmla="*/ 0 w 256"/>
                  <a:gd name="T65" fmla="*/ 0 h 1185"/>
                  <a:gd name="T66" fmla="*/ 0 w 256"/>
                  <a:gd name="T67" fmla="*/ 0 h 1185"/>
                  <a:gd name="T68" fmla="*/ 0 w 256"/>
                  <a:gd name="T69" fmla="*/ 0 h 1185"/>
                  <a:gd name="T70" fmla="*/ 0 w 256"/>
                  <a:gd name="T71" fmla="*/ 0 h 1185"/>
                  <a:gd name="T72" fmla="*/ 0 w 256"/>
                  <a:gd name="T73" fmla="*/ 0 h 1185"/>
                  <a:gd name="T74" fmla="*/ 0 w 256"/>
                  <a:gd name="T75" fmla="*/ 0 h 1185"/>
                  <a:gd name="T76" fmla="*/ 0 w 256"/>
                  <a:gd name="T77" fmla="*/ 0 h 1185"/>
                  <a:gd name="T78" fmla="*/ 0 w 256"/>
                  <a:gd name="T79" fmla="*/ 0 h 1185"/>
                  <a:gd name="T80" fmla="*/ 0 w 256"/>
                  <a:gd name="T81" fmla="*/ 0 h 1185"/>
                  <a:gd name="T82" fmla="*/ 0 w 256"/>
                  <a:gd name="T83" fmla="*/ 0 h 1185"/>
                  <a:gd name="T84" fmla="*/ 0 w 256"/>
                  <a:gd name="T85" fmla="*/ 0 h 1185"/>
                  <a:gd name="T86" fmla="*/ 0 w 256"/>
                  <a:gd name="T87" fmla="*/ 0 h 1185"/>
                  <a:gd name="T88" fmla="*/ 0 w 256"/>
                  <a:gd name="T89" fmla="*/ 0 h 1185"/>
                  <a:gd name="T90" fmla="*/ 0 w 256"/>
                  <a:gd name="T91" fmla="*/ 0 h 1185"/>
                  <a:gd name="T92" fmla="*/ 0 w 256"/>
                  <a:gd name="T93" fmla="*/ 0 h 1185"/>
                  <a:gd name="T94" fmla="*/ 0 w 256"/>
                  <a:gd name="T95" fmla="*/ 0 h 1185"/>
                  <a:gd name="T96" fmla="*/ 0 w 256"/>
                  <a:gd name="T97" fmla="*/ 0 h 1185"/>
                  <a:gd name="T98" fmla="*/ 0 w 256"/>
                  <a:gd name="T99" fmla="*/ 0 h 1185"/>
                  <a:gd name="T100" fmla="*/ 0 w 256"/>
                  <a:gd name="T101" fmla="*/ 0 h 1185"/>
                  <a:gd name="T102" fmla="*/ 0 w 256"/>
                  <a:gd name="T103" fmla="*/ 0 h 1185"/>
                  <a:gd name="T104" fmla="*/ 0 w 256"/>
                  <a:gd name="T105" fmla="*/ 0 h 1185"/>
                  <a:gd name="T106" fmla="*/ 0 w 256"/>
                  <a:gd name="T107" fmla="*/ 0 h 1185"/>
                  <a:gd name="T108" fmla="*/ 0 w 256"/>
                  <a:gd name="T109" fmla="*/ 0 h 1185"/>
                  <a:gd name="T110" fmla="*/ 0 w 256"/>
                  <a:gd name="T111" fmla="*/ 0 h 1185"/>
                  <a:gd name="T112" fmla="*/ 0 w 256"/>
                  <a:gd name="T113" fmla="*/ 0 h 1185"/>
                  <a:gd name="T114" fmla="*/ 0 w 256"/>
                  <a:gd name="T115" fmla="*/ 0 h 1185"/>
                  <a:gd name="T116" fmla="*/ 0 w 256"/>
                  <a:gd name="T117" fmla="*/ 0 h 11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6"/>
                  <a:gd name="T178" fmla="*/ 0 h 1185"/>
                  <a:gd name="T179" fmla="*/ 256 w 256"/>
                  <a:gd name="T180" fmla="*/ 1185 h 11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6" h="1185">
                    <a:moveTo>
                      <a:pt x="167" y="17"/>
                    </a:moveTo>
                    <a:lnTo>
                      <a:pt x="106" y="0"/>
                    </a:lnTo>
                    <a:lnTo>
                      <a:pt x="61" y="0"/>
                    </a:lnTo>
                    <a:lnTo>
                      <a:pt x="21" y="10"/>
                    </a:lnTo>
                    <a:lnTo>
                      <a:pt x="6" y="50"/>
                    </a:lnTo>
                    <a:lnTo>
                      <a:pt x="6" y="86"/>
                    </a:lnTo>
                    <a:lnTo>
                      <a:pt x="28" y="128"/>
                    </a:lnTo>
                    <a:lnTo>
                      <a:pt x="45" y="127"/>
                    </a:lnTo>
                    <a:lnTo>
                      <a:pt x="21" y="174"/>
                    </a:lnTo>
                    <a:lnTo>
                      <a:pt x="0" y="255"/>
                    </a:lnTo>
                    <a:lnTo>
                      <a:pt x="0" y="322"/>
                    </a:lnTo>
                    <a:lnTo>
                      <a:pt x="6" y="409"/>
                    </a:lnTo>
                    <a:lnTo>
                      <a:pt x="21" y="494"/>
                    </a:lnTo>
                    <a:lnTo>
                      <a:pt x="51" y="498"/>
                    </a:lnTo>
                    <a:lnTo>
                      <a:pt x="51" y="524"/>
                    </a:lnTo>
                    <a:lnTo>
                      <a:pt x="67" y="534"/>
                    </a:lnTo>
                    <a:lnTo>
                      <a:pt x="67" y="620"/>
                    </a:lnTo>
                    <a:lnTo>
                      <a:pt x="83" y="636"/>
                    </a:lnTo>
                    <a:lnTo>
                      <a:pt x="83" y="796"/>
                    </a:lnTo>
                    <a:lnTo>
                      <a:pt x="83" y="897"/>
                    </a:lnTo>
                    <a:lnTo>
                      <a:pt x="59" y="1009"/>
                    </a:lnTo>
                    <a:lnTo>
                      <a:pt x="50" y="1154"/>
                    </a:lnTo>
                    <a:lnTo>
                      <a:pt x="76" y="1164"/>
                    </a:lnTo>
                    <a:lnTo>
                      <a:pt x="76" y="1181"/>
                    </a:lnTo>
                    <a:lnTo>
                      <a:pt x="120" y="1181"/>
                    </a:lnTo>
                    <a:lnTo>
                      <a:pt x="126" y="1175"/>
                    </a:lnTo>
                    <a:lnTo>
                      <a:pt x="144" y="1175"/>
                    </a:lnTo>
                    <a:lnTo>
                      <a:pt x="145" y="1185"/>
                    </a:lnTo>
                    <a:lnTo>
                      <a:pt x="176" y="1181"/>
                    </a:lnTo>
                    <a:lnTo>
                      <a:pt x="243" y="1175"/>
                    </a:lnTo>
                    <a:lnTo>
                      <a:pt x="243" y="1165"/>
                    </a:lnTo>
                    <a:lnTo>
                      <a:pt x="182" y="1143"/>
                    </a:lnTo>
                    <a:lnTo>
                      <a:pt x="182" y="1122"/>
                    </a:lnTo>
                    <a:lnTo>
                      <a:pt x="235" y="1112"/>
                    </a:lnTo>
                    <a:lnTo>
                      <a:pt x="235" y="1095"/>
                    </a:lnTo>
                    <a:lnTo>
                      <a:pt x="198" y="1074"/>
                    </a:lnTo>
                    <a:lnTo>
                      <a:pt x="198" y="913"/>
                    </a:lnTo>
                    <a:lnTo>
                      <a:pt x="212" y="765"/>
                    </a:lnTo>
                    <a:lnTo>
                      <a:pt x="207" y="617"/>
                    </a:lnTo>
                    <a:lnTo>
                      <a:pt x="205" y="534"/>
                    </a:lnTo>
                    <a:lnTo>
                      <a:pt x="212" y="508"/>
                    </a:lnTo>
                    <a:lnTo>
                      <a:pt x="212" y="393"/>
                    </a:lnTo>
                    <a:lnTo>
                      <a:pt x="256" y="366"/>
                    </a:lnTo>
                    <a:lnTo>
                      <a:pt x="256" y="351"/>
                    </a:lnTo>
                    <a:lnTo>
                      <a:pt x="159" y="191"/>
                    </a:lnTo>
                    <a:lnTo>
                      <a:pt x="113" y="170"/>
                    </a:lnTo>
                    <a:lnTo>
                      <a:pt x="119" y="160"/>
                    </a:lnTo>
                    <a:lnTo>
                      <a:pt x="151" y="154"/>
                    </a:lnTo>
                    <a:lnTo>
                      <a:pt x="151" y="144"/>
                    </a:lnTo>
                    <a:lnTo>
                      <a:pt x="159" y="139"/>
                    </a:lnTo>
                    <a:lnTo>
                      <a:pt x="159" y="128"/>
                    </a:lnTo>
                    <a:lnTo>
                      <a:pt x="167" y="123"/>
                    </a:lnTo>
                    <a:lnTo>
                      <a:pt x="159" y="117"/>
                    </a:lnTo>
                    <a:lnTo>
                      <a:pt x="166" y="113"/>
                    </a:lnTo>
                    <a:lnTo>
                      <a:pt x="151" y="86"/>
                    </a:lnTo>
                    <a:lnTo>
                      <a:pt x="159" y="70"/>
                    </a:lnTo>
                    <a:lnTo>
                      <a:pt x="151" y="54"/>
                    </a:lnTo>
                    <a:lnTo>
                      <a:pt x="166" y="43"/>
                    </a:lnTo>
                    <a:lnTo>
                      <a:pt x="167" y="17"/>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63" name="Freeform 73"/>
              <p:cNvSpPr>
                <a:spLocks/>
              </p:cNvSpPr>
              <p:nvPr/>
            </p:nvSpPr>
            <p:spPr bwMode="auto">
              <a:xfrm>
                <a:off x="1448" y="2757"/>
                <a:ext cx="46" cy="175"/>
              </a:xfrm>
              <a:custGeom>
                <a:avLst/>
                <a:gdLst>
                  <a:gd name="T0" fmla="*/ 0 w 370"/>
                  <a:gd name="T1" fmla="*/ 0 h 1221"/>
                  <a:gd name="T2" fmla="*/ 0 w 370"/>
                  <a:gd name="T3" fmla="*/ 0 h 1221"/>
                  <a:gd name="T4" fmla="*/ 0 w 370"/>
                  <a:gd name="T5" fmla="*/ 0 h 1221"/>
                  <a:gd name="T6" fmla="*/ 0 w 370"/>
                  <a:gd name="T7" fmla="*/ 0 h 1221"/>
                  <a:gd name="T8" fmla="*/ 0 w 370"/>
                  <a:gd name="T9" fmla="*/ 0 h 1221"/>
                  <a:gd name="T10" fmla="*/ 0 w 370"/>
                  <a:gd name="T11" fmla="*/ 0 h 1221"/>
                  <a:gd name="T12" fmla="*/ 0 w 370"/>
                  <a:gd name="T13" fmla="*/ 0 h 1221"/>
                  <a:gd name="T14" fmla="*/ 0 w 370"/>
                  <a:gd name="T15" fmla="*/ 0 h 1221"/>
                  <a:gd name="T16" fmla="*/ 0 w 370"/>
                  <a:gd name="T17" fmla="*/ 0 h 1221"/>
                  <a:gd name="T18" fmla="*/ 0 w 370"/>
                  <a:gd name="T19" fmla="*/ 0 h 1221"/>
                  <a:gd name="T20" fmla="*/ 0 w 370"/>
                  <a:gd name="T21" fmla="*/ 0 h 1221"/>
                  <a:gd name="T22" fmla="*/ 0 w 370"/>
                  <a:gd name="T23" fmla="*/ 0 h 1221"/>
                  <a:gd name="T24" fmla="*/ 0 w 370"/>
                  <a:gd name="T25" fmla="*/ 0 h 1221"/>
                  <a:gd name="T26" fmla="*/ 0 w 370"/>
                  <a:gd name="T27" fmla="*/ 0 h 1221"/>
                  <a:gd name="T28" fmla="*/ 0 w 370"/>
                  <a:gd name="T29" fmla="*/ 0 h 1221"/>
                  <a:gd name="T30" fmla="*/ 0 w 370"/>
                  <a:gd name="T31" fmla="*/ 0 h 1221"/>
                  <a:gd name="T32" fmla="*/ 0 w 370"/>
                  <a:gd name="T33" fmla="*/ 0 h 1221"/>
                  <a:gd name="T34" fmla="*/ 0 w 370"/>
                  <a:gd name="T35" fmla="*/ 0 h 1221"/>
                  <a:gd name="T36" fmla="*/ 0 w 370"/>
                  <a:gd name="T37" fmla="*/ 0 h 1221"/>
                  <a:gd name="T38" fmla="*/ 0 w 370"/>
                  <a:gd name="T39" fmla="*/ 0 h 1221"/>
                  <a:gd name="T40" fmla="*/ 0 w 370"/>
                  <a:gd name="T41" fmla="*/ 0 h 1221"/>
                  <a:gd name="T42" fmla="*/ 0 w 370"/>
                  <a:gd name="T43" fmla="*/ 0 h 1221"/>
                  <a:gd name="T44" fmla="*/ 0 w 370"/>
                  <a:gd name="T45" fmla="*/ 0 h 1221"/>
                  <a:gd name="T46" fmla="*/ 0 w 370"/>
                  <a:gd name="T47" fmla="*/ 0 h 1221"/>
                  <a:gd name="T48" fmla="*/ 0 w 370"/>
                  <a:gd name="T49" fmla="*/ 0 h 1221"/>
                  <a:gd name="T50" fmla="*/ 0 w 370"/>
                  <a:gd name="T51" fmla="*/ 0 h 1221"/>
                  <a:gd name="T52" fmla="*/ 0 w 370"/>
                  <a:gd name="T53" fmla="*/ 0 h 1221"/>
                  <a:gd name="T54" fmla="*/ 0 w 370"/>
                  <a:gd name="T55" fmla="*/ 0 h 1221"/>
                  <a:gd name="T56" fmla="*/ 0 w 370"/>
                  <a:gd name="T57" fmla="*/ 0 h 1221"/>
                  <a:gd name="T58" fmla="*/ 0 w 370"/>
                  <a:gd name="T59" fmla="*/ 0 h 1221"/>
                  <a:gd name="T60" fmla="*/ 0 w 370"/>
                  <a:gd name="T61" fmla="*/ 0 h 1221"/>
                  <a:gd name="T62" fmla="*/ 0 w 370"/>
                  <a:gd name="T63" fmla="*/ 0 h 1221"/>
                  <a:gd name="T64" fmla="*/ 0 w 370"/>
                  <a:gd name="T65" fmla="*/ 0 h 1221"/>
                  <a:gd name="T66" fmla="*/ 0 w 370"/>
                  <a:gd name="T67" fmla="*/ 0 h 1221"/>
                  <a:gd name="T68" fmla="*/ 0 w 370"/>
                  <a:gd name="T69" fmla="*/ 0 h 1221"/>
                  <a:gd name="T70" fmla="*/ 0 w 370"/>
                  <a:gd name="T71" fmla="*/ 0 h 1221"/>
                  <a:gd name="T72" fmla="*/ 0 w 370"/>
                  <a:gd name="T73" fmla="*/ 0 h 12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70"/>
                  <a:gd name="T112" fmla="*/ 0 h 1221"/>
                  <a:gd name="T113" fmla="*/ 370 w 370"/>
                  <a:gd name="T114" fmla="*/ 1221 h 12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70" h="1221">
                    <a:moveTo>
                      <a:pt x="186" y="9"/>
                    </a:moveTo>
                    <a:lnTo>
                      <a:pt x="144" y="16"/>
                    </a:lnTo>
                    <a:lnTo>
                      <a:pt x="125" y="63"/>
                    </a:lnTo>
                    <a:lnTo>
                      <a:pt x="125" y="84"/>
                    </a:lnTo>
                    <a:lnTo>
                      <a:pt x="144" y="84"/>
                    </a:lnTo>
                    <a:lnTo>
                      <a:pt x="138" y="92"/>
                    </a:lnTo>
                    <a:lnTo>
                      <a:pt x="144" y="97"/>
                    </a:lnTo>
                    <a:lnTo>
                      <a:pt x="149" y="117"/>
                    </a:lnTo>
                    <a:lnTo>
                      <a:pt x="154" y="120"/>
                    </a:lnTo>
                    <a:lnTo>
                      <a:pt x="167" y="158"/>
                    </a:lnTo>
                    <a:lnTo>
                      <a:pt x="167" y="167"/>
                    </a:lnTo>
                    <a:lnTo>
                      <a:pt x="149" y="167"/>
                    </a:lnTo>
                    <a:lnTo>
                      <a:pt x="120" y="213"/>
                    </a:lnTo>
                    <a:lnTo>
                      <a:pt x="65" y="228"/>
                    </a:lnTo>
                    <a:lnTo>
                      <a:pt x="41" y="265"/>
                    </a:lnTo>
                    <a:lnTo>
                      <a:pt x="12" y="599"/>
                    </a:lnTo>
                    <a:lnTo>
                      <a:pt x="25" y="603"/>
                    </a:lnTo>
                    <a:lnTo>
                      <a:pt x="0" y="662"/>
                    </a:lnTo>
                    <a:lnTo>
                      <a:pt x="12" y="699"/>
                    </a:lnTo>
                    <a:lnTo>
                      <a:pt x="24" y="699"/>
                    </a:lnTo>
                    <a:lnTo>
                      <a:pt x="30" y="707"/>
                    </a:lnTo>
                    <a:lnTo>
                      <a:pt x="41" y="707"/>
                    </a:lnTo>
                    <a:lnTo>
                      <a:pt x="36" y="671"/>
                    </a:lnTo>
                    <a:lnTo>
                      <a:pt x="41" y="650"/>
                    </a:lnTo>
                    <a:lnTo>
                      <a:pt x="47" y="667"/>
                    </a:lnTo>
                    <a:lnTo>
                      <a:pt x="41" y="678"/>
                    </a:lnTo>
                    <a:lnTo>
                      <a:pt x="48" y="687"/>
                    </a:lnTo>
                    <a:lnTo>
                      <a:pt x="60" y="658"/>
                    </a:lnTo>
                    <a:lnTo>
                      <a:pt x="52" y="610"/>
                    </a:lnTo>
                    <a:lnTo>
                      <a:pt x="72" y="612"/>
                    </a:lnTo>
                    <a:lnTo>
                      <a:pt x="60" y="914"/>
                    </a:lnTo>
                    <a:lnTo>
                      <a:pt x="121" y="931"/>
                    </a:lnTo>
                    <a:lnTo>
                      <a:pt x="149" y="1108"/>
                    </a:lnTo>
                    <a:lnTo>
                      <a:pt x="144" y="1125"/>
                    </a:lnTo>
                    <a:lnTo>
                      <a:pt x="131" y="1200"/>
                    </a:lnTo>
                    <a:lnTo>
                      <a:pt x="131" y="1213"/>
                    </a:lnTo>
                    <a:lnTo>
                      <a:pt x="174" y="1221"/>
                    </a:lnTo>
                    <a:lnTo>
                      <a:pt x="190" y="1201"/>
                    </a:lnTo>
                    <a:lnTo>
                      <a:pt x="181" y="1135"/>
                    </a:lnTo>
                    <a:lnTo>
                      <a:pt x="174" y="1090"/>
                    </a:lnTo>
                    <a:lnTo>
                      <a:pt x="191" y="939"/>
                    </a:lnTo>
                    <a:lnTo>
                      <a:pt x="196" y="940"/>
                    </a:lnTo>
                    <a:lnTo>
                      <a:pt x="215" y="995"/>
                    </a:lnTo>
                    <a:lnTo>
                      <a:pt x="203" y="1086"/>
                    </a:lnTo>
                    <a:lnTo>
                      <a:pt x="190" y="1094"/>
                    </a:lnTo>
                    <a:lnTo>
                      <a:pt x="215" y="1189"/>
                    </a:lnTo>
                    <a:lnTo>
                      <a:pt x="256" y="1200"/>
                    </a:lnTo>
                    <a:lnTo>
                      <a:pt x="263" y="1193"/>
                    </a:lnTo>
                    <a:lnTo>
                      <a:pt x="232" y="1096"/>
                    </a:lnTo>
                    <a:lnTo>
                      <a:pt x="281" y="931"/>
                    </a:lnTo>
                    <a:lnTo>
                      <a:pt x="304" y="918"/>
                    </a:lnTo>
                    <a:lnTo>
                      <a:pt x="304" y="906"/>
                    </a:lnTo>
                    <a:lnTo>
                      <a:pt x="346" y="909"/>
                    </a:lnTo>
                    <a:lnTo>
                      <a:pt x="359" y="931"/>
                    </a:lnTo>
                    <a:lnTo>
                      <a:pt x="370" y="918"/>
                    </a:lnTo>
                    <a:lnTo>
                      <a:pt x="328" y="623"/>
                    </a:lnTo>
                    <a:lnTo>
                      <a:pt x="334" y="624"/>
                    </a:lnTo>
                    <a:lnTo>
                      <a:pt x="334" y="563"/>
                    </a:lnTo>
                    <a:lnTo>
                      <a:pt x="340" y="555"/>
                    </a:lnTo>
                    <a:lnTo>
                      <a:pt x="328" y="411"/>
                    </a:lnTo>
                    <a:lnTo>
                      <a:pt x="316" y="239"/>
                    </a:lnTo>
                    <a:lnTo>
                      <a:pt x="246" y="205"/>
                    </a:lnTo>
                    <a:lnTo>
                      <a:pt x="226" y="167"/>
                    </a:lnTo>
                    <a:lnTo>
                      <a:pt x="245" y="133"/>
                    </a:lnTo>
                    <a:lnTo>
                      <a:pt x="256" y="137"/>
                    </a:lnTo>
                    <a:lnTo>
                      <a:pt x="263" y="121"/>
                    </a:lnTo>
                    <a:lnTo>
                      <a:pt x="263" y="103"/>
                    </a:lnTo>
                    <a:lnTo>
                      <a:pt x="281" y="101"/>
                    </a:lnTo>
                    <a:lnTo>
                      <a:pt x="286" y="51"/>
                    </a:lnTo>
                    <a:lnTo>
                      <a:pt x="269" y="16"/>
                    </a:lnTo>
                    <a:lnTo>
                      <a:pt x="250" y="4"/>
                    </a:lnTo>
                    <a:lnTo>
                      <a:pt x="224" y="4"/>
                    </a:lnTo>
                    <a:lnTo>
                      <a:pt x="205" y="0"/>
                    </a:lnTo>
                    <a:lnTo>
                      <a:pt x="186" y="9"/>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64" name="Freeform 74"/>
              <p:cNvSpPr>
                <a:spLocks/>
              </p:cNvSpPr>
              <p:nvPr/>
            </p:nvSpPr>
            <p:spPr bwMode="auto">
              <a:xfrm>
                <a:off x="1691" y="2756"/>
                <a:ext cx="51" cy="177"/>
              </a:xfrm>
              <a:custGeom>
                <a:avLst/>
                <a:gdLst>
                  <a:gd name="T0" fmla="*/ 0 w 407"/>
                  <a:gd name="T1" fmla="*/ 0 h 1245"/>
                  <a:gd name="T2" fmla="*/ 0 w 407"/>
                  <a:gd name="T3" fmla="*/ 0 h 1245"/>
                  <a:gd name="T4" fmla="*/ 0 w 407"/>
                  <a:gd name="T5" fmla="*/ 0 h 1245"/>
                  <a:gd name="T6" fmla="*/ 0 w 407"/>
                  <a:gd name="T7" fmla="*/ 0 h 1245"/>
                  <a:gd name="T8" fmla="*/ 0 w 407"/>
                  <a:gd name="T9" fmla="*/ 0 h 1245"/>
                  <a:gd name="T10" fmla="*/ 0 w 407"/>
                  <a:gd name="T11" fmla="*/ 0 h 1245"/>
                  <a:gd name="T12" fmla="*/ 0 w 407"/>
                  <a:gd name="T13" fmla="*/ 0 h 1245"/>
                  <a:gd name="T14" fmla="*/ 0 w 407"/>
                  <a:gd name="T15" fmla="*/ 0 h 1245"/>
                  <a:gd name="T16" fmla="*/ 0 w 407"/>
                  <a:gd name="T17" fmla="*/ 0 h 1245"/>
                  <a:gd name="T18" fmla="*/ 0 w 407"/>
                  <a:gd name="T19" fmla="*/ 0 h 1245"/>
                  <a:gd name="T20" fmla="*/ 0 w 407"/>
                  <a:gd name="T21" fmla="*/ 0 h 1245"/>
                  <a:gd name="T22" fmla="*/ 0 w 407"/>
                  <a:gd name="T23" fmla="*/ 0 h 1245"/>
                  <a:gd name="T24" fmla="*/ 0 w 407"/>
                  <a:gd name="T25" fmla="*/ 0 h 1245"/>
                  <a:gd name="T26" fmla="*/ 0 w 407"/>
                  <a:gd name="T27" fmla="*/ 0 h 1245"/>
                  <a:gd name="T28" fmla="*/ 0 w 407"/>
                  <a:gd name="T29" fmla="*/ 0 h 1245"/>
                  <a:gd name="T30" fmla="*/ 0 w 407"/>
                  <a:gd name="T31" fmla="*/ 0 h 1245"/>
                  <a:gd name="T32" fmla="*/ 0 w 407"/>
                  <a:gd name="T33" fmla="*/ 0 h 1245"/>
                  <a:gd name="T34" fmla="*/ 0 w 407"/>
                  <a:gd name="T35" fmla="*/ 0 h 1245"/>
                  <a:gd name="T36" fmla="*/ 0 w 407"/>
                  <a:gd name="T37" fmla="*/ 0 h 1245"/>
                  <a:gd name="T38" fmla="*/ 0 w 407"/>
                  <a:gd name="T39" fmla="*/ 0 h 1245"/>
                  <a:gd name="T40" fmla="*/ 0 w 407"/>
                  <a:gd name="T41" fmla="*/ 0 h 1245"/>
                  <a:gd name="T42" fmla="*/ 0 w 407"/>
                  <a:gd name="T43" fmla="*/ 0 h 1245"/>
                  <a:gd name="T44" fmla="*/ 0 w 407"/>
                  <a:gd name="T45" fmla="*/ 0 h 1245"/>
                  <a:gd name="T46" fmla="*/ 0 w 407"/>
                  <a:gd name="T47" fmla="*/ 0 h 1245"/>
                  <a:gd name="T48" fmla="*/ 0 w 407"/>
                  <a:gd name="T49" fmla="*/ 0 h 1245"/>
                  <a:gd name="T50" fmla="*/ 0 w 407"/>
                  <a:gd name="T51" fmla="*/ 0 h 1245"/>
                  <a:gd name="T52" fmla="*/ 0 w 407"/>
                  <a:gd name="T53" fmla="*/ 0 h 1245"/>
                  <a:gd name="T54" fmla="*/ 0 w 407"/>
                  <a:gd name="T55" fmla="*/ 0 h 1245"/>
                  <a:gd name="T56" fmla="*/ 0 w 407"/>
                  <a:gd name="T57" fmla="*/ 0 h 1245"/>
                  <a:gd name="T58" fmla="*/ 0 w 407"/>
                  <a:gd name="T59" fmla="*/ 0 h 1245"/>
                  <a:gd name="T60" fmla="*/ 0 w 407"/>
                  <a:gd name="T61" fmla="*/ 0 h 1245"/>
                  <a:gd name="T62" fmla="*/ 0 w 407"/>
                  <a:gd name="T63" fmla="*/ 0 h 1245"/>
                  <a:gd name="T64" fmla="*/ 0 w 407"/>
                  <a:gd name="T65" fmla="*/ 0 h 1245"/>
                  <a:gd name="T66" fmla="*/ 0 w 407"/>
                  <a:gd name="T67" fmla="*/ 0 h 1245"/>
                  <a:gd name="T68" fmla="*/ 0 w 407"/>
                  <a:gd name="T69" fmla="*/ 0 h 1245"/>
                  <a:gd name="T70" fmla="*/ 0 w 407"/>
                  <a:gd name="T71" fmla="*/ 0 h 1245"/>
                  <a:gd name="T72" fmla="*/ 0 w 407"/>
                  <a:gd name="T73" fmla="*/ 0 h 12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7"/>
                  <a:gd name="T112" fmla="*/ 0 h 1245"/>
                  <a:gd name="T113" fmla="*/ 407 w 407"/>
                  <a:gd name="T114" fmla="*/ 1245 h 12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7" h="1245">
                    <a:moveTo>
                      <a:pt x="201" y="9"/>
                    </a:moveTo>
                    <a:lnTo>
                      <a:pt x="249" y="16"/>
                    </a:lnTo>
                    <a:lnTo>
                      <a:pt x="269" y="64"/>
                    </a:lnTo>
                    <a:lnTo>
                      <a:pt x="269" y="86"/>
                    </a:lnTo>
                    <a:lnTo>
                      <a:pt x="248" y="86"/>
                    </a:lnTo>
                    <a:lnTo>
                      <a:pt x="256" y="93"/>
                    </a:lnTo>
                    <a:lnTo>
                      <a:pt x="249" y="99"/>
                    </a:lnTo>
                    <a:lnTo>
                      <a:pt x="243" y="119"/>
                    </a:lnTo>
                    <a:lnTo>
                      <a:pt x="236" y="122"/>
                    </a:lnTo>
                    <a:lnTo>
                      <a:pt x="222" y="161"/>
                    </a:lnTo>
                    <a:lnTo>
                      <a:pt x="222" y="169"/>
                    </a:lnTo>
                    <a:lnTo>
                      <a:pt x="243" y="169"/>
                    </a:lnTo>
                    <a:lnTo>
                      <a:pt x="275" y="217"/>
                    </a:lnTo>
                    <a:lnTo>
                      <a:pt x="335" y="233"/>
                    </a:lnTo>
                    <a:lnTo>
                      <a:pt x="362" y="271"/>
                    </a:lnTo>
                    <a:lnTo>
                      <a:pt x="394" y="611"/>
                    </a:lnTo>
                    <a:lnTo>
                      <a:pt x="379" y="615"/>
                    </a:lnTo>
                    <a:lnTo>
                      <a:pt x="407" y="675"/>
                    </a:lnTo>
                    <a:lnTo>
                      <a:pt x="394" y="712"/>
                    </a:lnTo>
                    <a:lnTo>
                      <a:pt x="380" y="712"/>
                    </a:lnTo>
                    <a:lnTo>
                      <a:pt x="374" y="721"/>
                    </a:lnTo>
                    <a:lnTo>
                      <a:pt x="362" y="721"/>
                    </a:lnTo>
                    <a:lnTo>
                      <a:pt x="368" y="685"/>
                    </a:lnTo>
                    <a:lnTo>
                      <a:pt x="362" y="663"/>
                    </a:lnTo>
                    <a:lnTo>
                      <a:pt x="356" y="680"/>
                    </a:lnTo>
                    <a:lnTo>
                      <a:pt x="362" y="691"/>
                    </a:lnTo>
                    <a:lnTo>
                      <a:pt x="355" y="700"/>
                    </a:lnTo>
                    <a:lnTo>
                      <a:pt x="341" y="671"/>
                    </a:lnTo>
                    <a:lnTo>
                      <a:pt x="349" y="622"/>
                    </a:lnTo>
                    <a:lnTo>
                      <a:pt x="328" y="624"/>
                    </a:lnTo>
                    <a:lnTo>
                      <a:pt x="341" y="932"/>
                    </a:lnTo>
                    <a:lnTo>
                      <a:pt x="274" y="950"/>
                    </a:lnTo>
                    <a:lnTo>
                      <a:pt x="243" y="1129"/>
                    </a:lnTo>
                    <a:lnTo>
                      <a:pt x="249" y="1147"/>
                    </a:lnTo>
                    <a:lnTo>
                      <a:pt x="263" y="1223"/>
                    </a:lnTo>
                    <a:lnTo>
                      <a:pt x="263" y="1237"/>
                    </a:lnTo>
                    <a:lnTo>
                      <a:pt x="215" y="1245"/>
                    </a:lnTo>
                    <a:lnTo>
                      <a:pt x="197" y="1225"/>
                    </a:lnTo>
                    <a:lnTo>
                      <a:pt x="207" y="1157"/>
                    </a:lnTo>
                    <a:lnTo>
                      <a:pt x="215" y="1112"/>
                    </a:lnTo>
                    <a:lnTo>
                      <a:pt x="196" y="958"/>
                    </a:lnTo>
                    <a:lnTo>
                      <a:pt x="190" y="959"/>
                    </a:lnTo>
                    <a:lnTo>
                      <a:pt x="170" y="1014"/>
                    </a:lnTo>
                    <a:lnTo>
                      <a:pt x="183" y="1107"/>
                    </a:lnTo>
                    <a:lnTo>
                      <a:pt x="197" y="1115"/>
                    </a:lnTo>
                    <a:lnTo>
                      <a:pt x="170" y="1212"/>
                    </a:lnTo>
                    <a:lnTo>
                      <a:pt x="124" y="1224"/>
                    </a:lnTo>
                    <a:lnTo>
                      <a:pt x="116" y="1217"/>
                    </a:lnTo>
                    <a:lnTo>
                      <a:pt x="150" y="1117"/>
                    </a:lnTo>
                    <a:lnTo>
                      <a:pt x="97" y="950"/>
                    </a:lnTo>
                    <a:lnTo>
                      <a:pt x="72" y="936"/>
                    </a:lnTo>
                    <a:lnTo>
                      <a:pt x="72" y="924"/>
                    </a:lnTo>
                    <a:lnTo>
                      <a:pt x="26" y="927"/>
                    </a:lnTo>
                    <a:lnTo>
                      <a:pt x="11" y="950"/>
                    </a:lnTo>
                    <a:lnTo>
                      <a:pt x="0" y="936"/>
                    </a:lnTo>
                    <a:lnTo>
                      <a:pt x="45" y="635"/>
                    </a:lnTo>
                    <a:lnTo>
                      <a:pt x="38" y="636"/>
                    </a:lnTo>
                    <a:lnTo>
                      <a:pt x="38" y="574"/>
                    </a:lnTo>
                    <a:lnTo>
                      <a:pt x="32" y="566"/>
                    </a:lnTo>
                    <a:lnTo>
                      <a:pt x="44" y="419"/>
                    </a:lnTo>
                    <a:lnTo>
                      <a:pt x="59" y="244"/>
                    </a:lnTo>
                    <a:lnTo>
                      <a:pt x="136" y="209"/>
                    </a:lnTo>
                    <a:lnTo>
                      <a:pt x="158" y="169"/>
                    </a:lnTo>
                    <a:lnTo>
                      <a:pt x="137" y="136"/>
                    </a:lnTo>
                    <a:lnTo>
                      <a:pt x="124" y="140"/>
                    </a:lnTo>
                    <a:lnTo>
                      <a:pt x="116" y="123"/>
                    </a:lnTo>
                    <a:lnTo>
                      <a:pt x="116" y="105"/>
                    </a:lnTo>
                    <a:lnTo>
                      <a:pt x="97" y="103"/>
                    </a:lnTo>
                    <a:lnTo>
                      <a:pt x="92" y="52"/>
                    </a:lnTo>
                    <a:lnTo>
                      <a:pt x="110" y="16"/>
                    </a:lnTo>
                    <a:lnTo>
                      <a:pt x="131" y="4"/>
                    </a:lnTo>
                    <a:lnTo>
                      <a:pt x="160" y="4"/>
                    </a:lnTo>
                    <a:lnTo>
                      <a:pt x="181" y="0"/>
                    </a:lnTo>
                    <a:lnTo>
                      <a:pt x="201" y="9"/>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sp>
          <p:nvSpPr>
            <p:cNvPr id="42051" name="Freeform 75"/>
            <p:cNvSpPr>
              <a:spLocks/>
            </p:cNvSpPr>
            <p:nvPr/>
          </p:nvSpPr>
          <p:spPr bwMode="auto">
            <a:xfrm>
              <a:off x="1683" y="3360"/>
              <a:ext cx="45" cy="226"/>
            </a:xfrm>
            <a:custGeom>
              <a:avLst/>
              <a:gdLst>
                <a:gd name="T0" fmla="*/ 0 w 209"/>
                <a:gd name="T1" fmla="*/ 0 h 882"/>
                <a:gd name="T2" fmla="*/ 0 w 209"/>
                <a:gd name="T3" fmla="*/ 0 h 882"/>
                <a:gd name="T4" fmla="*/ 0 w 209"/>
                <a:gd name="T5" fmla="*/ 0 h 882"/>
                <a:gd name="T6" fmla="*/ 0 w 209"/>
                <a:gd name="T7" fmla="*/ 0 h 882"/>
                <a:gd name="T8" fmla="*/ 0 w 209"/>
                <a:gd name="T9" fmla="*/ 0 h 882"/>
                <a:gd name="T10" fmla="*/ 0 w 209"/>
                <a:gd name="T11" fmla="*/ 0 h 882"/>
                <a:gd name="T12" fmla="*/ 0 w 209"/>
                <a:gd name="T13" fmla="*/ 0 h 882"/>
                <a:gd name="T14" fmla="*/ 0 w 209"/>
                <a:gd name="T15" fmla="*/ 0 h 882"/>
                <a:gd name="T16" fmla="*/ 0 w 209"/>
                <a:gd name="T17" fmla="*/ 0 h 882"/>
                <a:gd name="T18" fmla="*/ 0 w 209"/>
                <a:gd name="T19" fmla="*/ 0 h 882"/>
                <a:gd name="T20" fmla="*/ 0 w 209"/>
                <a:gd name="T21" fmla="*/ 0 h 882"/>
                <a:gd name="T22" fmla="*/ 0 w 209"/>
                <a:gd name="T23" fmla="*/ 0 h 882"/>
                <a:gd name="T24" fmla="*/ 0 w 209"/>
                <a:gd name="T25" fmla="*/ 0 h 882"/>
                <a:gd name="T26" fmla="*/ 0 w 209"/>
                <a:gd name="T27" fmla="*/ 0 h 882"/>
                <a:gd name="T28" fmla="*/ 0 w 209"/>
                <a:gd name="T29" fmla="*/ 0 h 882"/>
                <a:gd name="T30" fmla="*/ 0 w 209"/>
                <a:gd name="T31" fmla="*/ 0 h 882"/>
                <a:gd name="T32" fmla="*/ 0 w 209"/>
                <a:gd name="T33" fmla="*/ 0 h 882"/>
                <a:gd name="T34" fmla="*/ 0 w 209"/>
                <a:gd name="T35" fmla="*/ 0 h 882"/>
                <a:gd name="T36" fmla="*/ 0 w 209"/>
                <a:gd name="T37" fmla="*/ 0 h 882"/>
                <a:gd name="T38" fmla="*/ 0 w 209"/>
                <a:gd name="T39" fmla="*/ 0 h 882"/>
                <a:gd name="T40" fmla="*/ 0 w 209"/>
                <a:gd name="T41" fmla="*/ 0 h 882"/>
                <a:gd name="T42" fmla="*/ 0 w 209"/>
                <a:gd name="T43" fmla="*/ 0 h 882"/>
                <a:gd name="T44" fmla="*/ 0 w 209"/>
                <a:gd name="T45" fmla="*/ 0 h 882"/>
                <a:gd name="T46" fmla="*/ 0 w 209"/>
                <a:gd name="T47" fmla="*/ 0 h 882"/>
                <a:gd name="T48" fmla="*/ 0 w 209"/>
                <a:gd name="T49" fmla="*/ 0 h 882"/>
                <a:gd name="T50" fmla="*/ 0 w 209"/>
                <a:gd name="T51" fmla="*/ 0 h 882"/>
                <a:gd name="T52" fmla="*/ 0 w 209"/>
                <a:gd name="T53" fmla="*/ 0 h 882"/>
                <a:gd name="T54" fmla="*/ 0 w 209"/>
                <a:gd name="T55" fmla="*/ 0 h 882"/>
                <a:gd name="T56" fmla="*/ 0 w 209"/>
                <a:gd name="T57" fmla="*/ 0 h 882"/>
                <a:gd name="T58" fmla="*/ 0 w 209"/>
                <a:gd name="T59" fmla="*/ 0 h 882"/>
                <a:gd name="T60" fmla="*/ 0 w 209"/>
                <a:gd name="T61" fmla="*/ 0 h 882"/>
                <a:gd name="T62" fmla="*/ 0 w 209"/>
                <a:gd name="T63" fmla="*/ 0 h 882"/>
                <a:gd name="T64" fmla="*/ 0 w 209"/>
                <a:gd name="T65" fmla="*/ 0 h 882"/>
                <a:gd name="T66" fmla="*/ 0 w 209"/>
                <a:gd name="T67" fmla="*/ 0 h 882"/>
                <a:gd name="T68" fmla="*/ 0 w 209"/>
                <a:gd name="T69" fmla="*/ 0 h 882"/>
                <a:gd name="T70" fmla="*/ 0 w 209"/>
                <a:gd name="T71" fmla="*/ 0 h 882"/>
                <a:gd name="T72" fmla="*/ 0 w 209"/>
                <a:gd name="T73" fmla="*/ 0 h 882"/>
                <a:gd name="T74" fmla="*/ 0 w 209"/>
                <a:gd name="T75" fmla="*/ 0 h 882"/>
                <a:gd name="T76" fmla="*/ 0 w 209"/>
                <a:gd name="T77" fmla="*/ 0 h 882"/>
                <a:gd name="T78" fmla="*/ 0 w 209"/>
                <a:gd name="T79" fmla="*/ 0 h 882"/>
                <a:gd name="T80" fmla="*/ 0 w 209"/>
                <a:gd name="T81" fmla="*/ 0 h 882"/>
                <a:gd name="T82" fmla="*/ 0 w 209"/>
                <a:gd name="T83" fmla="*/ 0 h 882"/>
                <a:gd name="T84" fmla="*/ 0 w 209"/>
                <a:gd name="T85" fmla="*/ 0 h 882"/>
                <a:gd name="T86" fmla="*/ 0 w 209"/>
                <a:gd name="T87" fmla="*/ 0 h 882"/>
                <a:gd name="T88" fmla="*/ 0 w 209"/>
                <a:gd name="T89" fmla="*/ 0 h 882"/>
                <a:gd name="T90" fmla="*/ 0 w 209"/>
                <a:gd name="T91" fmla="*/ 0 h 882"/>
                <a:gd name="T92" fmla="*/ 0 w 209"/>
                <a:gd name="T93" fmla="*/ 0 h 882"/>
                <a:gd name="T94" fmla="*/ 0 w 209"/>
                <a:gd name="T95" fmla="*/ 0 h 882"/>
                <a:gd name="T96" fmla="*/ 0 w 209"/>
                <a:gd name="T97" fmla="*/ 0 h 882"/>
                <a:gd name="T98" fmla="*/ 0 w 209"/>
                <a:gd name="T99" fmla="*/ 0 h 882"/>
                <a:gd name="T100" fmla="*/ 0 w 209"/>
                <a:gd name="T101" fmla="*/ 0 h 882"/>
                <a:gd name="T102" fmla="*/ 0 w 209"/>
                <a:gd name="T103" fmla="*/ 0 h 882"/>
                <a:gd name="T104" fmla="*/ 0 w 209"/>
                <a:gd name="T105" fmla="*/ 0 h 8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
                <a:gd name="T160" fmla="*/ 0 h 882"/>
                <a:gd name="T161" fmla="*/ 209 w 209"/>
                <a:gd name="T162" fmla="*/ 882 h 88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 h="882">
                  <a:moveTo>
                    <a:pt x="48" y="17"/>
                  </a:moveTo>
                  <a:lnTo>
                    <a:pt x="48" y="40"/>
                  </a:lnTo>
                  <a:lnTo>
                    <a:pt x="52" y="46"/>
                  </a:lnTo>
                  <a:lnTo>
                    <a:pt x="43" y="64"/>
                  </a:lnTo>
                  <a:lnTo>
                    <a:pt x="48" y="69"/>
                  </a:lnTo>
                  <a:lnTo>
                    <a:pt x="47" y="76"/>
                  </a:lnTo>
                  <a:lnTo>
                    <a:pt x="53" y="99"/>
                  </a:lnTo>
                  <a:lnTo>
                    <a:pt x="53" y="104"/>
                  </a:lnTo>
                  <a:lnTo>
                    <a:pt x="17" y="127"/>
                  </a:lnTo>
                  <a:lnTo>
                    <a:pt x="0" y="311"/>
                  </a:lnTo>
                  <a:lnTo>
                    <a:pt x="21" y="342"/>
                  </a:lnTo>
                  <a:lnTo>
                    <a:pt x="13" y="441"/>
                  </a:lnTo>
                  <a:lnTo>
                    <a:pt x="28" y="452"/>
                  </a:lnTo>
                  <a:lnTo>
                    <a:pt x="34" y="607"/>
                  </a:lnTo>
                  <a:lnTo>
                    <a:pt x="45" y="763"/>
                  </a:lnTo>
                  <a:lnTo>
                    <a:pt x="41" y="772"/>
                  </a:lnTo>
                  <a:lnTo>
                    <a:pt x="4" y="801"/>
                  </a:lnTo>
                  <a:lnTo>
                    <a:pt x="8" y="806"/>
                  </a:lnTo>
                  <a:lnTo>
                    <a:pt x="21" y="813"/>
                  </a:lnTo>
                  <a:lnTo>
                    <a:pt x="44" y="806"/>
                  </a:lnTo>
                  <a:lnTo>
                    <a:pt x="65" y="795"/>
                  </a:lnTo>
                  <a:lnTo>
                    <a:pt x="82" y="789"/>
                  </a:lnTo>
                  <a:lnTo>
                    <a:pt x="82" y="816"/>
                  </a:lnTo>
                  <a:lnTo>
                    <a:pt x="89" y="817"/>
                  </a:lnTo>
                  <a:lnTo>
                    <a:pt x="77" y="841"/>
                  </a:lnTo>
                  <a:lnTo>
                    <a:pt x="83" y="877"/>
                  </a:lnTo>
                  <a:lnTo>
                    <a:pt x="97" y="882"/>
                  </a:lnTo>
                  <a:lnTo>
                    <a:pt x="118" y="852"/>
                  </a:lnTo>
                  <a:lnTo>
                    <a:pt x="118" y="830"/>
                  </a:lnTo>
                  <a:lnTo>
                    <a:pt x="126" y="827"/>
                  </a:lnTo>
                  <a:lnTo>
                    <a:pt x="134" y="626"/>
                  </a:lnTo>
                  <a:lnTo>
                    <a:pt x="126" y="606"/>
                  </a:lnTo>
                  <a:lnTo>
                    <a:pt x="150" y="470"/>
                  </a:lnTo>
                  <a:lnTo>
                    <a:pt x="165" y="465"/>
                  </a:lnTo>
                  <a:lnTo>
                    <a:pt x="171" y="326"/>
                  </a:lnTo>
                  <a:lnTo>
                    <a:pt x="209" y="310"/>
                  </a:lnTo>
                  <a:lnTo>
                    <a:pt x="193" y="158"/>
                  </a:lnTo>
                  <a:lnTo>
                    <a:pt x="133" y="117"/>
                  </a:lnTo>
                  <a:lnTo>
                    <a:pt x="118" y="103"/>
                  </a:lnTo>
                  <a:lnTo>
                    <a:pt x="117" y="89"/>
                  </a:lnTo>
                  <a:lnTo>
                    <a:pt x="124" y="79"/>
                  </a:lnTo>
                  <a:lnTo>
                    <a:pt x="130" y="70"/>
                  </a:lnTo>
                  <a:lnTo>
                    <a:pt x="136" y="60"/>
                  </a:lnTo>
                  <a:lnTo>
                    <a:pt x="139" y="49"/>
                  </a:lnTo>
                  <a:lnTo>
                    <a:pt x="139" y="38"/>
                  </a:lnTo>
                  <a:lnTo>
                    <a:pt x="136" y="27"/>
                  </a:lnTo>
                  <a:lnTo>
                    <a:pt x="129" y="15"/>
                  </a:lnTo>
                  <a:lnTo>
                    <a:pt x="118" y="6"/>
                  </a:lnTo>
                  <a:lnTo>
                    <a:pt x="105" y="1"/>
                  </a:lnTo>
                  <a:lnTo>
                    <a:pt x="91" y="0"/>
                  </a:lnTo>
                  <a:lnTo>
                    <a:pt x="77" y="2"/>
                  </a:lnTo>
                  <a:lnTo>
                    <a:pt x="65" y="6"/>
                  </a:lnTo>
                  <a:lnTo>
                    <a:pt x="48" y="17"/>
                  </a:lnTo>
                  <a:close/>
                </a:path>
              </a:pathLst>
            </a:custGeom>
            <a:solidFill>
              <a:srgbClr val="001F9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52" name="Freeform 76"/>
            <p:cNvSpPr>
              <a:spLocks/>
            </p:cNvSpPr>
            <p:nvPr/>
          </p:nvSpPr>
          <p:spPr bwMode="auto">
            <a:xfrm>
              <a:off x="2124" y="3421"/>
              <a:ext cx="85" cy="330"/>
            </a:xfrm>
            <a:custGeom>
              <a:avLst/>
              <a:gdLst>
                <a:gd name="T0" fmla="*/ 0 w 392"/>
                <a:gd name="T1" fmla="*/ 0 h 1291"/>
                <a:gd name="T2" fmla="*/ 0 w 392"/>
                <a:gd name="T3" fmla="*/ 0 h 1291"/>
                <a:gd name="T4" fmla="*/ 0 w 392"/>
                <a:gd name="T5" fmla="*/ 0 h 1291"/>
                <a:gd name="T6" fmla="*/ 0 w 392"/>
                <a:gd name="T7" fmla="*/ 0 h 1291"/>
                <a:gd name="T8" fmla="*/ 0 w 392"/>
                <a:gd name="T9" fmla="*/ 0 h 1291"/>
                <a:gd name="T10" fmla="*/ 0 w 392"/>
                <a:gd name="T11" fmla="*/ 0 h 1291"/>
                <a:gd name="T12" fmla="*/ 0 w 392"/>
                <a:gd name="T13" fmla="*/ 0 h 1291"/>
                <a:gd name="T14" fmla="*/ 0 w 392"/>
                <a:gd name="T15" fmla="*/ 0 h 1291"/>
                <a:gd name="T16" fmla="*/ 0 w 392"/>
                <a:gd name="T17" fmla="*/ 0 h 1291"/>
                <a:gd name="T18" fmla="*/ 0 w 392"/>
                <a:gd name="T19" fmla="*/ 0 h 1291"/>
                <a:gd name="T20" fmla="*/ 0 w 392"/>
                <a:gd name="T21" fmla="*/ 0 h 1291"/>
                <a:gd name="T22" fmla="*/ 0 w 392"/>
                <a:gd name="T23" fmla="*/ 0 h 1291"/>
                <a:gd name="T24" fmla="*/ 0 w 392"/>
                <a:gd name="T25" fmla="*/ 0 h 1291"/>
                <a:gd name="T26" fmla="*/ 0 w 392"/>
                <a:gd name="T27" fmla="*/ 0 h 1291"/>
                <a:gd name="T28" fmla="*/ 0 w 392"/>
                <a:gd name="T29" fmla="*/ 0 h 1291"/>
                <a:gd name="T30" fmla="*/ 0 w 392"/>
                <a:gd name="T31" fmla="*/ 0 h 1291"/>
                <a:gd name="T32" fmla="*/ 0 w 392"/>
                <a:gd name="T33" fmla="*/ 0 h 1291"/>
                <a:gd name="T34" fmla="*/ 0 w 392"/>
                <a:gd name="T35" fmla="*/ 0 h 1291"/>
                <a:gd name="T36" fmla="*/ 0 w 392"/>
                <a:gd name="T37" fmla="*/ 0 h 1291"/>
                <a:gd name="T38" fmla="*/ 0 w 392"/>
                <a:gd name="T39" fmla="*/ 0 h 1291"/>
                <a:gd name="T40" fmla="*/ 0 w 392"/>
                <a:gd name="T41" fmla="*/ 0 h 1291"/>
                <a:gd name="T42" fmla="*/ 0 w 392"/>
                <a:gd name="T43" fmla="*/ 0 h 1291"/>
                <a:gd name="T44" fmla="*/ 0 w 392"/>
                <a:gd name="T45" fmla="*/ 0 h 1291"/>
                <a:gd name="T46" fmla="*/ 0 w 392"/>
                <a:gd name="T47" fmla="*/ 0 h 1291"/>
                <a:gd name="T48" fmla="*/ 0 w 392"/>
                <a:gd name="T49" fmla="*/ 0 h 1291"/>
                <a:gd name="T50" fmla="*/ 0 w 392"/>
                <a:gd name="T51" fmla="*/ 0 h 1291"/>
                <a:gd name="T52" fmla="*/ 0 w 392"/>
                <a:gd name="T53" fmla="*/ 0 h 1291"/>
                <a:gd name="T54" fmla="*/ 0 w 392"/>
                <a:gd name="T55" fmla="*/ 0 h 1291"/>
                <a:gd name="T56" fmla="*/ 0 w 392"/>
                <a:gd name="T57" fmla="*/ 0 h 1291"/>
                <a:gd name="T58" fmla="*/ 0 w 392"/>
                <a:gd name="T59" fmla="*/ 0 h 1291"/>
                <a:gd name="T60" fmla="*/ 0 w 392"/>
                <a:gd name="T61" fmla="*/ 0 h 1291"/>
                <a:gd name="T62" fmla="*/ 0 w 392"/>
                <a:gd name="T63" fmla="*/ 0 h 1291"/>
                <a:gd name="T64" fmla="*/ 0 w 392"/>
                <a:gd name="T65" fmla="*/ 0 h 1291"/>
                <a:gd name="T66" fmla="*/ 0 w 392"/>
                <a:gd name="T67" fmla="*/ 0 h 1291"/>
                <a:gd name="T68" fmla="*/ 0 w 392"/>
                <a:gd name="T69" fmla="*/ 0 h 1291"/>
                <a:gd name="T70" fmla="*/ 0 w 392"/>
                <a:gd name="T71" fmla="*/ 0 h 1291"/>
                <a:gd name="T72" fmla="*/ 0 w 392"/>
                <a:gd name="T73" fmla="*/ 0 h 12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1291"/>
                <a:gd name="T113" fmla="*/ 392 w 392"/>
                <a:gd name="T114" fmla="*/ 1291 h 12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1291">
                  <a:moveTo>
                    <a:pt x="97" y="17"/>
                  </a:moveTo>
                  <a:lnTo>
                    <a:pt x="146" y="0"/>
                  </a:lnTo>
                  <a:lnTo>
                    <a:pt x="196" y="9"/>
                  </a:lnTo>
                  <a:lnTo>
                    <a:pt x="231" y="43"/>
                  </a:lnTo>
                  <a:lnTo>
                    <a:pt x="245" y="82"/>
                  </a:lnTo>
                  <a:lnTo>
                    <a:pt x="233" y="129"/>
                  </a:lnTo>
                  <a:lnTo>
                    <a:pt x="251" y="157"/>
                  </a:lnTo>
                  <a:lnTo>
                    <a:pt x="276" y="169"/>
                  </a:lnTo>
                  <a:lnTo>
                    <a:pt x="345" y="197"/>
                  </a:lnTo>
                  <a:lnTo>
                    <a:pt x="363" y="216"/>
                  </a:lnTo>
                  <a:lnTo>
                    <a:pt x="392" y="423"/>
                  </a:lnTo>
                  <a:lnTo>
                    <a:pt x="381" y="466"/>
                  </a:lnTo>
                  <a:lnTo>
                    <a:pt x="307" y="482"/>
                  </a:lnTo>
                  <a:lnTo>
                    <a:pt x="320" y="677"/>
                  </a:lnTo>
                  <a:lnTo>
                    <a:pt x="271" y="696"/>
                  </a:lnTo>
                  <a:lnTo>
                    <a:pt x="257" y="839"/>
                  </a:lnTo>
                  <a:lnTo>
                    <a:pt x="267" y="1090"/>
                  </a:lnTo>
                  <a:lnTo>
                    <a:pt x="271" y="1227"/>
                  </a:lnTo>
                  <a:lnTo>
                    <a:pt x="258" y="1231"/>
                  </a:lnTo>
                  <a:lnTo>
                    <a:pt x="258" y="1243"/>
                  </a:lnTo>
                  <a:lnTo>
                    <a:pt x="220" y="1267"/>
                  </a:lnTo>
                  <a:lnTo>
                    <a:pt x="197" y="1285"/>
                  </a:lnTo>
                  <a:lnTo>
                    <a:pt x="182" y="1290"/>
                  </a:lnTo>
                  <a:lnTo>
                    <a:pt x="162" y="1291"/>
                  </a:lnTo>
                  <a:lnTo>
                    <a:pt x="144" y="1286"/>
                  </a:lnTo>
                  <a:lnTo>
                    <a:pt x="139" y="1280"/>
                  </a:lnTo>
                  <a:lnTo>
                    <a:pt x="144" y="1270"/>
                  </a:lnTo>
                  <a:lnTo>
                    <a:pt x="153" y="1259"/>
                  </a:lnTo>
                  <a:lnTo>
                    <a:pt x="165" y="1243"/>
                  </a:lnTo>
                  <a:lnTo>
                    <a:pt x="184" y="1226"/>
                  </a:lnTo>
                  <a:lnTo>
                    <a:pt x="170" y="1232"/>
                  </a:lnTo>
                  <a:lnTo>
                    <a:pt x="170" y="1215"/>
                  </a:lnTo>
                  <a:lnTo>
                    <a:pt x="115" y="1240"/>
                  </a:lnTo>
                  <a:lnTo>
                    <a:pt x="93" y="1240"/>
                  </a:lnTo>
                  <a:lnTo>
                    <a:pt x="87" y="1232"/>
                  </a:lnTo>
                  <a:lnTo>
                    <a:pt x="87" y="1223"/>
                  </a:lnTo>
                  <a:lnTo>
                    <a:pt x="89" y="1216"/>
                  </a:lnTo>
                  <a:lnTo>
                    <a:pt x="93" y="1206"/>
                  </a:lnTo>
                  <a:lnTo>
                    <a:pt x="106" y="1194"/>
                  </a:lnTo>
                  <a:lnTo>
                    <a:pt x="117" y="1183"/>
                  </a:lnTo>
                  <a:lnTo>
                    <a:pt x="103" y="1180"/>
                  </a:lnTo>
                  <a:lnTo>
                    <a:pt x="91" y="1059"/>
                  </a:lnTo>
                  <a:lnTo>
                    <a:pt x="86" y="864"/>
                  </a:lnTo>
                  <a:lnTo>
                    <a:pt x="63" y="706"/>
                  </a:lnTo>
                  <a:lnTo>
                    <a:pt x="57" y="662"/>
                  </a:lnTo>
                  <a:lnTo>
                    <a:pt x="50" y="638"/>
                  </a:lnTo>
                  <a:lnTo>
                    <a:pt x="67" y="541"/>
                  </a:lnTo>
                  <a:lnTo>
                    <a:pt x="72" y="499"/>
                  </a:lnTo>
                  <a:lnTo>
                    <a:pt x="62" y="503"/>
                  </a:lnTo>
                  <a:lnTo>
                    <a:pt x="55" y="498"/>
                  </a:lnTo>
                  <a:lnTo>
                    <a:pt x="50" y="498"/>
                  </a:lnTo>
                  <a:lnTo>
                    <a:pt x="40" y="491"/>
                  </a:lnTo>
                  <a:lnTo>
                    <a:pt x="29" y="492"/>
                  </a:lnTo>
                  <a:lnTo>
                    <a:pt x="24" y="482"/>
                  </a:lnTo>
                  <a:lnTo>
                    <a:pt x="18" y="480"/>
                  </a:lnTo>
                  <a:lnTo>
                    <a:pt x="15" y="472"/>
                  </a:lnTo>
                  <a:lnTo>
                    <a:pt x="5" y="466"/>
                  </a:lnTo>
                  <a:lnTo>
                    <a:pt x="0" y="454"/>
                  </a:lnTo>
                  <a:lnTo>
                    <a:pt x="21" y="411"/>
                  </a:lnTo>
                  <a:lnTo>
                    <a:pt x="12" y="383"/>
                  </a:lnTo>
                  <a:lnTo>
                    <a:pt x="49" y="411"/>
                  </a:lnTo>
                  <a:lnTo>
                    <a:pt x="105" y="221"/>
                  </a:lnTo>
                  <a:lnTo>
                    <a:pt x="149" y="185"/>
                  </a:lnTo>
                  <a:lnTo>
                    <a:pt x="139" y="175"/>
                  </a:lnTo>
                  <a:lnTo>
                    <a:pt x="103" y="169"/>
                  </a:lnTo>
                  <a:lnTo>
                    <a:pt x="99" y="145"/>
                  </a:lnTo>
                  <a:lnTo>
                    <a:pt x="111" y="140"/>
                  </a:lnTo>
                  <a:lnTo>
                    <a:pt x="96" y="138"/>
                  </a:lnTo>
                  <a:lnTo>
                    <a:pt x="98" y="128"/>
                  </a:lnTo>
                  <a:lnTo>
                    <a:pt x="85" y="123"/>
                  </a:lnTo>
                  <a:lnTo>
                    <a:pt x="94" y="93"/>
                  </a:lnTo>
                  <a:lnTo>
                    <a:pt x="86" y="88"/>
                  </a:lnTo>
                  <a:lnTo>
                    <a:pt x="91" y="48"/>
                  </a:lnTo>
                  <a:lnTo>
                    <a:pt x="81" y="47"/>
                  </a:lnTo>
                  <a:lnTo>
                    <a:pt x="97" y="17"/>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53" name="Freeform 77"/>
            <p:cNvSpPr>
              <a:spLocks/>
            </p:cNvSpPr>
            <p:nvPr/>
          </p:nvSpPr>
          <p:spPr bwMode="auto">
            <a:xfrm>
              <a:off x="1788" y="3480"/>
              <a:ext cx="89" cy="342"/>
            </a:xfrm>
            <a:custGeom>
              <a:avLst/>
              <a:gdLst>
                <a:gd name="T0" fmla="*/ 0 w 407"/>
                <a:gd name="T1" fmla="*/ 0 h 1343"/>
                <a:gd name="T2" fmla="*/ 0 w 407"/>
                <a:gd name="T3" fmla="*/ 0 h 1343"/>
                <a:gd name="T4" fmla="*/ 0 w 407"/>
                <a:gd name="T5" fmla="*/ 0 h 1343"/>
                <a:gd name="T6" fmla="*/ 0 w 407"/>
                <a:gd name="T7" fmla="*/ 0 h 1343"/>
                <a:gd name="T8" fmla="*/ 0 w 407"/>
                <a:gd name="T9" fmla="*/ 0 h 1343"/>
                <a:gd name="T10" fmla="*/ 0 w 407"/>
                <a:gd name="T11" fmla="*/ 0 h 1343"/>
                <a:gd name="T12" fmla="*/ 0 w 407"/>
                <a:gd name="T13" fmla="*/ 0 h 1343"/>
                <a:gd name="T14" fmla="*/ 0 w 407"/>
                <a:gd name="T15" fmla="*/ 0 h 1343"/>
                <a:gd name="T16" fmla="*/ 0 w 407"/>
                <a:gd name="T17" fmla="*/ 0 h 1343"/>
                <a:gd name="T18" fmla="*/ 0 w 407"/>
                <a:gd name="T19" fmla="*/ 0 h 1343"/>
                <a:gd name="T20" fmla="*/ 0 w 407"/>
                <a:gd name="T21" fmla="*/ 0 h 1343"/>
                <a:gd name="T22" fmla="*/ 0 w 407"/>
                <a:gd name="T23" fmla="*/ 0 h 1343"/>
                <a:gd name="T24" fmla="*/ 0 w 407"/>
                <a:gd name="T25" fmla="*/ 0 h 1343"/>
                <a:gd name="T26" fmla="*/ 0 w 407"/>
                <a:gd name="T27" fmla="*/ 0 h 1343"/>
                <a:gd name="T28" fmla="*/ 0 w 407"/>
                <a:gd name="T29" fmla="*/ 0 h 1343"/>
                <a:gd name="T30" fmla="*/ 0 w 407"/>
                <a:gd name="T31" fmla="*/ 0 h 1343"/>
                <a:gd name="T32" fmla="*/ 0 w 407"/>
                <a:gd name="T33" fmla="*/ 0 h 1343"/>
                <a:gd name="T34" fmla="*/ 0 w 407"/>
                <a:gd name="T35" fmla="*/ 0 h 1343"/>
                <a:gd name="T36" fmla="*/ 0 w 407"/>
                <a:gd name="T37" fmla="*/ 0 h 1343"/>
                <a:gd name="T38" fmla="*/ 0 w 407"/>
                <a:gd name="T39" fmla="*/ 0 h 1343"/>
                <a:gd name="T40" fmla="*/ 0 w 407"/>
                <a:gd name="T41" fmla="*/ 0 h 1343"/>
                <a:gd name="T42" fmla="*/ 0 w 407"/>
                <a:gd name="T43" fmla="*/ 0 h 1343"/>
                <a:gd name="T44" fmla="*/ 0 w 407"/>
                <a:gd name="T45" fmla="*/ 0 h 1343"/>
                <a:gd name="T46" fmla="*/ 0 w 407"/>
                <a:gd name="T47" fmla="*/ 0 h 1343"/>
                <a:gd name="T48" fmla="*/ 0 w 407"/>
                <a:gd name="T49" fmla="*/ 0 h 1343"/>
                <a:gd name="T50" fmla="*/ 0 w 407"/>
                <a:gd name="T51" fmla="*/ 0 h 1343"/>
                <a:gd name="T52" fmla="*/ 0 w 407"/>
                <a:gd name="T53" fmla="*/ 0 h 1343"/>
                <a:gd name="T54" fmla="*/ 0 w 407"/>
                <a:gd name="T55" fmla="*/ 0 h 1343"/>
                <a:gd name="T56" fmla="*/ 0 w 407"/>
                <a:gd name="T57" fmla="*/ 0 h 1343"/>
                <a:gd name="T58" fmla="*/ 0 w 407"/>
                <a:gd name="T59" fmla="*/ 0 h 1343"/>
                <a:gd name="T60" fmla="*/ 0 w 407"/>
                <a:gd name="T61" fmla="*/ 0 h 1343"/>
                <a:gd name="T62" fmla="*/ 0 w 407"/>
                <a:gd name="T63" fmla="*/ 0 h 1343"/>
                <a:gd name="T64" fmla="*/ 0 w 407"/>
                <a:gd name="T65" fmla="*/ 0 h 1343"/>
                <a:gd name="T66" fmla="*/ 0 w 407"/>
                <a:gd name="T67" fmla="*/ 0 h 1343"/>
                <a:gd name="T68" fmla="*/ 0 w 407"/>
                <a:gd name="T69" fmla="*/ 0 h 1343"/>
                <a:gd name="T70" fmla="*/ 0 w 407"/>
                <a:gd name="T71" fmla="*/ 0 h 1343"/>
                <a:gd name="T72" fmla="*/ 0 w 407"/>
                <a:gd name="T73" fmla="*/ 0 h 13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7"/>
                <a:gd name="T112" fmla="*/ 0 h 1343"/>
                <a:gd name="T113" fmla="*/ 407 w 407"/>
                <a:gd name="T114" fmla="*/ 1343 h 13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7" h="1343">
                  <a:moveTo>
                    <a:pt x="205" y="10"/>
                  </a:moveTo>
                  <a:lnTo>
                    <a:pt x="158" y="19"/>
                  </a:lnTo>
                  <a:lnTo>
                    <a:pt x="138" y="69"/>
                  </a:lnTo>
                  <a:lnTo>
                    <a:pt x="138" y="92"/>
                  </a:lnTo>
                  <a:lnTo>
                    <a:pt x="159" y="92"/>
                  </a:lnTo>
                  <a:lnTo>
                    <a:pt x="152" y="100"/>
                  </a:lnTo>
                  <a:lnTo>
                    <a:pt x="158" y="106"/>
                  </a:lnTo>
                  <a:lnTo>
                    <a:pt x="164" y="129"/>
                  </a:lnTo>
                  <a:lnTo>
                    <a:pt x="170" y="132"/>
                  </a:lnTo>
                  <a:lnTo>
                    <a:pt x="185" y="174"/>
                  </a:lnTo>
                  <a:lnTo>
                    <a:pt x="185" y="183"/>
                  </a:lnTo>
                  <a:lnTo>
                    <a:pt x="164" y="183"/>
                  </a:lnTo>
                  <a:lnTo>
                    <a:pt x="132" y="233"/>
                  </a:lnTo>
                  <a:lnTo>
                    <a:pt x="72" y="251"/>
                  </a:lnTo>
                  <a:lnTo>
                    <a:pt x="45" y="292"/>
                  </a:lnTo>
                  <a:lnTo>
                    <a:pt x="13" y="659"/>
                  </a:lnTo>
                  <a:lnTo>
                    <a:pt x="28" y="663"/>
                  </a:lnTo>
                  <a:lnTo>
                    <a:pt x="0" y="728"/>
                  </a:lnTo>
                  <a:lnTo>
                    <a:pt x="13" y="768"/>
                  </a:lnTo>
                  <a:lnTo>
                    <a:pt x="27" y="768"/>
                  </a:lnTo>
                  <a:lnTo>
                    <a:pt x="33" y="777"/>
                  </a:lnTo>
                  <a:lnTo>
                    <a:pt x="45" y="777"/>
                  </a:lnTo>
                  <a:lnTo>
                    <a:pt x="39" y="738"/>
                  </a:lnTo>
                  <a:lnTo>
                    <a:pt x="45" y="715"/>
                  </a:lnTo>
                  <a:lnTo>
                    <a:pt x="52" y="733"/>
                  </a:lnTo>
                  <a:lnTo>
                    <a:pt x="45" y="745"/>
                  </a:lnTo>
                  <a:lnTo>
                    <a:pt x="53" y="755"/>
                  </a:lnTo>
                  <a:lnTo>
                    <a:pt x="66" y="723"/>
                  </a:lnTo>
                  <a:lnTo>
                    <a:pt x="58" y="669"/>
                  </a:lnTo>
                  <a:lnTo>
                    <a:pt x="79" y="672"/>
                  </a:lnTo>
                  <a:lnTo>
                    <a:pt x="66" y="1007"/>
                  </a:lnTo>
                  <a:lnTo>
                    <a:pt x="133" y="1025"/>
                  </a:lnTo>
                  <a:lnTo>
                    <a:pt x="164" y="1217"/>
                  </a:lnTo>
                  <a:lnTo>
                    <a:pt x="158" y="1237"/>
                  </a:lnTo>
                  <a:lnTo>
                    <a:pt x="144" y="1318"/>
                  </a:lnTo>
                  <a:lnTo>
                    <a:pt x="144" y="1333"/>
                  </a:lnTo>
                  <a:lnTo>
                    <a:pt x="191" y="1343"/>
                  </a:lnTo>
                  <a:lnTo>
                    <a:pt x="209" y="1320"/>
                  </a:lnTo>
                  <a:lnTo>
                    <a:pt x="199" y="1248"/>
                  </a:lnTo>
                  <a:lnTo>
                    <a:pt x="191" y="1198"/>
                  </a:lnTo>
                  <a:lnTo>
                    <a:pt x="210" y="1033"/>
                  </a:lnTo>
                  <a:lnTo>
                    <a:pt x="217" y="1034"/>
                  </a:lnTo>
                  <a:lnTo>
                    <a:pt x="236" y="1094"/>
                  </a:lnTo>
                  <a:lnTo>
                    <a:pt x="223" y="1193"/>
                  </a:lnTo>
                  <a:lnTo>
                    <a:pt x="209" y="1202"/>
                  </a:lnTo>
                  <a:lnTo>
                    <a:pt x="236" y="1306"/>
                  </a:lnTo>
                  <a:lnTo>
                    <a:pt x="283" y="1319"/>
                  </a:lnTo>
                  <a:lnTo>
                    <a:pt x="290" y="1311"/>
                  </a:lnTo>
                  <a:lnTo>
                    <a:pt x="256" y="1204"/>
                  </a:lnTo>
                  <a:lnTo>
                    <a:pt x="309" y="1025"/>
                  </a:lnTo>
                  <a:lnTo>
                    <a:pt x="334" y="1011"/>
                  </a:lnTo>
                  <a:lnTo>
                    <a:pt x="334" y="997"/>
                  </a:lnTo>
                  <a:lnTo>
                    <a:pt x="381" y="1000"/>
                  </a:lnTo>
                  <a:lnTo>
                    <a:pt x="395" y="1025"/>
                  </a:lnTo>
                  <a:lnTo>
                    <a:pt x="407" y="1011"/>
                  </a:lnTo>
                  <a:lnTo>
                    <a:pt x="361" y="685"/>
                  </a:lnTo>
                  <a:lnTo>
                    <a:pt x="368" y="686"/>
                  </a:lnTo>
                  <a:lnTo>
                    <a:pt x="368" y="619"/>
                  </a:lnTo>
                  <a:lnTo>
                    <a:pt x="374" y="610"/>
                  </a:lnTo>
                  <a:lnTo>
                    <a:pt x="362" y="451"/>
                  </a:lnTo>
                  <a:lnTo>
                    <a:pt x="348" y="263"/>
                  </a:lnTo>
                  <a:lnTo>
                    <a:pt x="270" y="225"/>
                  </a:lnTo>
                  <a:lnTo>
                    <a:pt x="249" y="183"/>
                  </a:lnTo>
                  <a:lnTo>
                    <a:pt x="269" y="147"/>
                  </a:lnTo>
                  <a:lnTo>
                    <a:pt x="283" y="151"/>
                  </a:lnTo>
                  <a:lnTo>
                    <a:pt x="290" y="133"/>
                  </a:lnTo>
                  <a:lnTo>
                    <a:pt x="290" y="113"/>
                  </a:lnTo>
                  <a:lnTo>
                    <a:pt x="309" y="110"/>
                  </a:lnTo>
                  <a:lnTo>
                    <a:pt x="315" y="57"/>
                  </a:lnTo>
                  <a:lnTo>
                    <a:pt x="296" y="19"/>
                  </a:lnTo>
                  <a:lnTo>
                    <a:pt x="275" y="5"/>
                  </a:lnTo>
                  <a:lnTo>
                    <a:pt x="247" y="5"/>
                  </a:lnTo>
                  <a:lnTo>
                    <a:pt x="225" y="0"/>
                  </a:lnTo>
                  <a:lnTo>
                    <a:pt x="205" y="10"/>
                  </a:lnTo>
                  <a:close/>
                </a:path>
              </a:pathLst>
            </a:custGeom>
            <a:solidFill>
              <a:srgbClr val="FF99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54" name="Freeform 78"/>
            <p:cNvSpPr>
              <a:spLocks/>
            </p:cNvSpPr>
            <p:nvPr/>
          </p:nvSpPr>
          <p:spPr bwMode="auto">
            <a:xfrm>
              <a:off x="1895" y="3478"/>
              <a:ext cx="89" cy="344"/>
            </a:xfrm>
            <a:custGeom>
              <a:avLst/>
              <a:gdLst>
                <a:gd name="T0" fmla="*/ 0 w 410"/>
                <a:gd name="T1" fmla="*/ 0 h 1346"/>
                <a:gd name="T2" fmla="*/ 0 w 410"/>
                <a:gd name="T3" fmla="*/ 0 h 1346"/>
                <a:gd name="T4" fmla="*/ 0 w 410"/>
                <a:gd name="T5" fmla="*/ 0 h 1346"/>
                <a:gd name="T6" fmla="*/ 0 w 410"/>
                <a:gd name="T7" fmla="*/ 0 h 1346"/>
                <a:gd name="T8" fmla="*/ 0 w 410"/>
                <a:gd name="T9" fmla="*/ 0 h 1346"/>
                <a:gd name="T10" fmla="*/ 0 w 410"/>
                <a:gd name="T11" fmla="*/ 0 h 1346"/>
                <a:gd name="T12" fmla="*/ 0 w 410"/>
                <a:gd name="T13" fmla="*/ 0 h 1346"/>
                <a:gd name="T14" fmla="*/ 0 w 410"/>
                <a:gd name="T15" fmla="*/ 0 h 1346"/>
                <a:gd name="T16" fmla="*/ 0 w 410"/>
                <a:gd name="T17" fmla="*/ 0 h 1346"/>
                <a:gd name="T18" fmla="*/ 0 w 410"/>
                <a:gd name="T19" fmla="*/ 0 h 1346"/>
                <a:gd name="T20" fmla="*/ 0 w 410"/>
                <a:gd name="T21" fmla="*/ 0 h 1346"/>
                <a:gd name="T22" fmla="*/ 0 w 410"/>
                <a:gd name="T23" fmla="*/ 0 h 1346"/>
                <a:gd name="T24" fmla="*/ 0 w 410"/>
                <a:gd name="T25" fmla="*/ 0 h 1346"/>
                <a:gd name="T26" fmla="*/ 0 w 410"/>
                <a:gd name="T27" fmla="*/ 0 h 1346"/>
                <a:gd name="T28" fmla="*/ 0 w 410"/>
                <a:gd name="T29" fmla="*/ 0 h 1346"/>
                <a:gd name="T30" fmla="*/ 0 w 410"/>
                <a:gd name="T31" fmla="*/ 0 h 1346"/>
                <a:gd name="T32" fmla="*/ 0 w 410"/>
                <a:gd name="T33" fmla="*/ 0 h 1346"/>
                <a:gd name="T34" fmla="*/ 0 w 410"/>
                <a:gd name="T35" fmla="*/ 0 h 1346"/>
                <a:gd name="T36" fmla="*/ 0 w 410"/>
                <a:gd name="T37" fmla="*/ 0 h 1346"/>
                <a:gd name="T38" fmla="*/ 0 w 410"/>
                <a:gd name="T39" fmla="*/ 0 h 1346"/>
                <a:gd name="T40" fmla="*/ 0 w 410"/>
                <a:gd name="T41" fmla="*/ 0 h 1346"/>
                <a:gd name="T42" fmla="*/ 0 w 410"/>
                <a:gd name="T43" fmla="*/ 0 h 1346"/>
                <a:gd name="T44" fmla="*/ 0 w 410"/>
                <a:gd name="T45" fmla="*/ 0 h 1346"/>
                <a:gd name="T46" fmla="*/ 0 w 410"/>
                <a:gd name="T47" fmla="*/ 0 h 1346"/>
                <a:gd name="T48" fmla="*/ 0 w 410"/>
                <a:gd name="T49" fmla="*/ 0 h 1346"/>
                <a:gd name="T50" fmla="*/ 0 w 410"/>
                <a:gd name="T51" fmla="*/ 0 h 1346"/>
                <a:gd name="T52" fmla="*/ 0 w 410"/>
                <a:gd name="T53" fmla="*/ 0 h 1346"/>
                <a:gd name="T54" fmla="*/ 0 w 410"/>
                <a:gd name="T55" fmla="*/ 0 h 1346"/>
                <a:gd name="T56" fmla="*/ 0 w 410"/>
                <a:gd name="T57" fmla="*/ 0 h 1346"/>
                <a:gd name="T58" fmla="*/ 0 w 410"/>
                <a:gd name="T59" fmla="*/ 0 h 1346"/>
                <a:gd name="T60" fmla="*/ 0 w 410"/>
                <a:gd name="T61" fmla="*/ 0 h 1346"/>
                <a:gd name="T62" fmla="*/ 0 w 410"/>
                <a:gd name="T63" fmla="*/ 0 h 1346"/>
                <a:gd name="T64" fmla="*/ 0 w 410"/>
                <a:gd name="T65" fmla="*/ 0 h 1346"/>
                <a:gd name="T66" fmla="*/ 0 w 410"/>
                <a:gd name="T67" fmla="*/ 0 h 1346"/>
                <a:gd name="T68" fmla="*/ 0 w 410"/>
                <a:gd name="T69" fmla="*/ 0 h 1346"/>
                <a:gd name="T70" fmla="*/ 0 w 410"/>
                <a:gd name="T71" fmla="*/ 0 h 1346"/>
                <a:gd name="T72" fmla="*/ 0 w 410"/>
                <a:gd name="T73" fmla="*/ 0 h 134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0"/>
                <a:gd name="T112" fmla="*/ 0 h 1346"/>
                <a:gd name="T113" fmla="*/ 410 w 410"/>
                <a:gd name="T114" fmla="*/ 1346 h 134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0" h="1346">
                  <a:moveTo>
                    <a:pt x="102" y="17"/>
                  </a:moveTo>
                  <a:lnTo>
                    <a:pt x="152" y="0"/>
                  </a:lnTo>
                  <a:lnTo>
                    <a:pt x="205" y="9"/>
                  </a:lnTo>
                  <a:lnTo>
                    <a:pt x="242" y="44"/>
                  </a:lnTo>
                  <a:lnTo>
                    <a:pt x="255" y="85"/>
                  </a:lnTo>
                  <a:lnTo>
                    <a:pt x="244" y="135"/>
                  </a:lnTo>
                  <a:lnTo>
                    <a:pt x="262" y="163"/>
                  </a:lnTo>
                  <a:lnTo>
                    <a:pt x="287" y="176"/>
                  </a:lnTo>
                  <a:lnTo>
                    <a:pt x="360" y="205"/>
                  </a:lnTo>
                  <a:lnTo>
                    <a:pt x="379" y="225"/>
                  </a:lnTo>
                  <a:lnTo>
                    <a:pt x="410" y="440"/>
                  </a:lnTo>
                  <a:lnTo>
                    <a:pt x="398" y="485"/>
                  </a:lnTo>
                  <a:lnTo>
                    <a:pt x="321" y="502"/>
                  </a:lnTo>
                  <a:lnTo>
                    <a:pt x="334" y="706"/>
                  </a:lnTo>
                  <a:lnTo>
                    <a:pt x="283" y="725"/>
                  </a:lnTo>
                  <a:lnTo>
                    <a:pt x="269" y="875"/>
                  </a:lnTo>
                  <a:lnTo>
                    <a:pt x="279" y="1136"/>
                  </a:lnTo>
                  <a:lnTo>
                    <a:pt x="283" y="1279"/>
                  </a:lnTo>
                  <a:lnTo>
                    <a:pt x="270" y="1283"/>
                  </a:lnTo>
                  <a:lnTo>
                    <a:pt x="270" y="1295"/>
                  </a:lnTo>
                  <a:lnTo>
                    <a:pt x="230" y="1320"/>
                  </a:lnTo>
                  <a:lnTo>
                    <a:pt x="206" y="1338"/>
                  </a:lnTo>
                  <a:lnTo>
                    <a:pt x="189" y="1345"/>
                  </a:lnTo>
                  <a:lnTo>
                    <a:pt x="170" y="1346"/>
                  </a:lnTo>
                  <a:lnTo>
                    <a:pt x="150" y="1339"/>
                  </a:lnTo>
                  <a:lnTo>
                    <a:pt x="146" y="1333"/>
                  </a:lnTo>
                  <a:lnTo>
                    <a:pt x="150" y="1323"/>
                  </a:lnTo>
                  <a:lnTo>
                    <a:pt x="160" y="1311"/>
                  </a:lnTo>
                  <a:lnTo>
                    <a:pt x="173" y="1294"/>
                  </a:lnTo>
                  <a:lnTo>
                    <a:pt x="193" y="1278"/>
                  </a:lnTo>
                  <a:lnTo>
                    <a:pt x="178" y="1284"/>
                  </a:lnTo>
                  <a:lnTo>
                    <a:pt x="178" y="1266"/>
                  </a:lnTo>
                  <a:lnTo>
                    <a:pt x="120" y="1291"/>
                  </a:lnTo>
                  <a:lnTo>
                    <a:pt x="98" y="1291"/>
                  </a:lnTo>
                  <a:lnTo>
                    <a:pt x="91" y="1284"/>
                  </a:lnTo>
                  <a:lnTo>
                    <a:pt x="91" y="1275"/>
                  </a:lnTo>
                  <a:lnTo>
                    <a:pt x="93" y="1267"/>
                  </a:lnTo>
                  <a:lnTo>
                    <a:pt x="98" y="1257"/>
                  </a:lnTo>
                  <a:lnTo>
                    <a:pt x="111" y="1244"/>
                  </a:lnTo>
                  <a:lnTo>
                    <a:pt x="122" y="1233"/>
                  </a:lnTo>
                  <a:lnTo>
                    <a:pt x="108" y="1229"/>
                  </a:lnTo>
                  <a:lnTo>
                    <a:pt x="95" y="1103"/>
                  </a:lnTo>
                  <a:lnTo>
                    <a:pt x="89" y="902"/>
                  </a:lnTo>
                  <a:lnTo>
                    <a:pt x="66" y="735"/>
                  </a:lnTo>
                  <a:lnTo>
                    <a:pt x="60" y="690"/>
                  </a:lnTo>
                  <a:lnTo>
                    <a:pt x="52" y="664"/>
                  </a:lnTo>
                  <a:lnTo>
                    <a:pt x="70" y="563"/>
                  </a:lnTo>
                  <a:lnTo>
                    <a:pt x="76" y="519"/>
                  </a:lnTo>
                  <a:lnTo>
                    <a:pt x="65" y="524"/>
                  </a:lnTo>
                  <a:lnTo>
                    <a:pt x="58" y="518"/>
                  </a:lnTo>
                  <a:lnTo>
                    <a:pt x="52" y="518"/>
                  </a:lnTo>
                  <a:lnTo>
                    <a:pt x="42" y="511"/>
                  </a:lnTo>
                  <a:lnTo>
                    <a:pt x="31" y="512"/>
                  </a:lnTo>
                  <a:lnTo>
                    <a:pt x="26" y="502"/>
                  </a:lnTo>
                  <a:lnTo>
                    <a:pt x="18" y="500"/>
                  </a:lnTo>
                  <a:lnTo>
                    <a:pt x="15" y="491"/>
                  </a:lnTo>
                  <a:lnTo>
                    <a:pt x="6" y="485"/>
                  </a:lnTo>
                  <a:lnTo>
                    <a:pt x="0" y="473"/>
                  </a:lnTo>
                  <a:lnTo>
                    <a:pt x="21" y="428"/>
                  </a:lnTo>
                  <a:lnTo>
                    <a:pt x="12" y="399"/>
                  </a:lnTo>
                  <a:lnTo>
                    <a:pt x="51" y="428"/>
                  </a:lnTo>
                  <a:lnTo>
                    <a:pt x="110" y="230"/>
                  </a:lnTo>
                  <a:lnTo>
                    <a:pt x="155" y="192"/>
                  </a:lnTo>
                  <a:lnTo>
                    <a:pt x="146" y="182"/>
                  </a:lnTo>
                  <a:lnTo>
                    <a:pt x="108" y="176"/>
                  </a:lnTo>
                  <a:lnTo>
                    <a:pt x="104" y="151"/>
                  </a:lnTo>
                  <a:lnTo>
                    <a:pt x="115" y="145"/>
                  </a:lnTo>
                  <a:lnTo>
                    <a:pt x="101" y="143"/>
                  </a:lnTo>
                  <a:lnTo>
                    <a:pt x="103" y="134"/>
                  </a:lnTo>
                  <a:lnTo>
                    <a:pt x="88" y="129"/>
                  </a:lnTo>
                  <a:lnTo>
                    <a:pt x="99" y="96"/>
                  </a:lnTo>
                  <a:lnTo>
                    <a:pt x="89" y="91"/>
                  </a:lnTo>
                  <a:lnTo>
                    <a:pt x="95" y="49"/>
                  </a:lnTo>
                  <a:lnTo>
                    <a:pt x="84" y="48"/>
                  </a:lnTo>
                  <a:lnTo>
                    <a:pt x="102" y="17"/>
                  </a:lnTo>
                  <a:close/>
                </a:path>
              </a:pathLst>
            </a:custGeom>
            <a:solidFill>
              <a:srgbClr val="3F7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42055" name="Freeform 79"/>
            <p:cNvSpPr>
              <a:spLocks/>
            </p:cNvSpPr>
            <p:nvPr/>
          </p:nvSpPr>
          <p:spPr bwMode="auto">
            <a:xfrm>
              <a:off x="1692" y="3478"/>
              <a:ext cx="65" cy="346"/>
            </a:xfrm>
            <a:custGeom>
              <a:avLst/>
              <a:gdLst>
                <a:gd name="T0" fmla="*/ 0 w 294"/>
                <a:gd name="T1" fmla="*/ 0 h 1352"/>
                <a:gd name="T2" fmla="*/ 0 w 294"/>
                <a:gd name="T3" fmla="*/ 0 h 1352"/>
                <a:gd name="T4" fmla="*/ 0 w 294"/>
                <a:gd name="T5" fmla="*/ 0 h 1352"/>
                <a:gd name="T6" fmla="*/ 0 w 294"/>
                <a:gd name="T7" fmla="*/ 0 h 1352"/>
                <a:gd name="T8" fmla="*/ 0 w 294"/>
                <a:gd name="T9" fmla="*/ 0 h 1352"/>
                <a:gd name="T10" fmla="*/ 0 w 294"/>
                <a:gd name="T11" fmla="*/ 0 h 1352"/>
                <a:gd name="T12" fmla="*/ 0 w 294"/>
                <a:gd name="T13" fmla="*/ 0 h 1352"/>
                <a:gd name="T14" fmla="*/ 0 w 294"/>
                <a:gd name="T15" fmla="*/ 0 h 1352"/>
                <a:gd name="T16" fmla="*/ 0 w 294"/>
                <a:gd name="T17" fmla="*/ 0 h 1352"/>
                <a:gd name="T18" fmla="*/ 0 w 294"/>
                <a:gd name="T19" fmla="*/ 0 h 1352"/>
                <a:gd name="T20" fmla="*/ 0 w 294"/>
                <a:gd name="T21" fmla="*/ 0 h 1352"/>
                <a:gd name="T22" fmla="*/ 0 w 294"/>
                <a:gd name="T23" fmla="*/ 0 h 1352"/>
                <a:gd name="T24" fmla="*/ 0 w 294"/>
                <a:gd name="T25" fmla="*/ 0 h 1352"/>
                <a:gd name="T26" fmla="*/ 0 w 294"/>
                <a:gd name="T27" fmla="*/ 0 h 1352"/>
                <a:gd name="T28" fmla="*/ 0 w 294"/>
                <a:gd name="T29" fmla="*/ 0 h 1352"/>
                <a:gd name="T30" fmla="*/ 0 w 294"/>
                <a:gd name="T31" fmla="*/ 0 h 1352"/>
                <a:gd name="T32" fmla="*/ 0 w 294"/>
                <a:gd name="T33" fmla="*/ 0 h 1352"/>
                <a:gd name="T34" fmla="*/ 0 w 294"/>
                <a:gd name="T35" fmla="*/ 0 h 1352"/>
                <a:gd name="T36" fmla="*/ 0 w 294"/>
                <a:gd name="T37" fmla="*/ 0 h 1352"/>
                <a:gd name="T38" fmla="*/ 0 w 294"/>
                <a:gd name="T39" fmla="*/ 0 h 1352"/>
                <a:gd name="T40" fmla="*/ 0 w 294"/>
                <a:gd name="T41" fmla="*/ 0 h 1352"/>
                <a:gd name="T42" fmla="*/ 0 w 294"/>
                <a:gd name="T43" fmla="*/ 0 h 1352"/>
                <a:gd name="T44" fmla="*/ 0 w 294"/>
                <a:gd name="T45" fmla="*/ 0 h 1352"/>
                <a:gd name="T46" fmla="*/ 0 w 294"/>
                <a:gd name="T47" fmla="*/ 0 h 1352"/>
                <a:gd name="T48" fmla="*/ 0 w 294"/>
                <a:gd name="T49" fmla="*/ 0 h 1352"/>
                <a:gd name="T50" fmla="*/ 0 w 294"/>
                <a:gd name="T51" fmla="*/ 0 h 1352"/>
                <a:gd name="T52" fmla="*/ 0 w 294"/>
                <a:gd name="T53" fmla="*/ 0 h 1352"/>
                <a:gd name="T54" fmla="*/ 0 w 294"/>
                <a:gd name="T55" fmla="*/ 0 h 1352"/>
                <a:gd name="T56" fmla="*/ 0 w 294"/>
                <a:gd name="T57" fmla="*/ 0 h 1352"/>
                <a:gd name="T58" fmla="*/ 0 w 294"/>
                <a:gd name="T59" fmla="*/ 0 h 1352"/>
                <a:gd name="T60" fmla="*/ 0 w 294"/>
                <a:gd name="T61" fmla="*/ 0 h 1352"/>
                <a:gd name="T62" fmla="*/ 0 w 294"/>
                <a:gd name="T63" fmla="*/ 0 h 1352"/>
                <a:gd name="T64" fmla="*/ 0 w 294"/>
                <a:gd name="T65" fmla="*/ 0 h 1352"/>
                <a:gd name="T66" fmla="*/ 0 w 294"/>
                <a:gd name="T67" fmla="*/ 0 h 1352"/>
                <a:gd name="T68" fmla="*/ 0 w 294"/>
                <a:gd name="T69" fmla="*/ 0 h 1352"/>
                <a:gd name="T70" fmla="*/ 0 w 294"/>
                <a:gd name="T71" fmla="*/ 0 h 1352"/>
                <a:gd name="T72" fmla="*/ 0 w 294"/>
                <a:gd name="T73" fmla="*/ 0 h 1352"/>
                <a:gd name="T74" fmla="*/ 0 w 294"/>
                <a:gd name="T75" fmla="*/ 0 h 1352"/>
                <a:gd name="T76" fmla="*/ 0 w 294"/>
                <a:gd name="T77" fmla="*/ 0 h 1352"/>
                <a:gd name="T78" fmla="*/ 0 w 294"/>
                <a:gd name="T79" fmla="*/ 0 h 1352"/>
                <a:gd name="T80" fmla="*/ 0 w 294"/>
                <a:gd name="T81" fmla="*/ 0 h 1352"/>
                <a:gd name="T82" fmla="*/ 0 w 294"/>
                <a:gd name="T83" fmla="*/ 0 h 1352"/>
                <a:gd name="T84" fmla="*/ 0 w 294"/>
                <a:gd name="T85" fmla="*/ 0 h 1352"/>
                <a:gd name="T86" fmla="*/ 0 w 294"/>
                <a:gd name="T87" fmla="*/ 0 h 1352"/>
                <a:gd name="T88" fmla="*/ 0 w 294"/>
                <a:gd name="T89" fmla="*/ 0 h 1352"/>
                <a:gd name="T90" fmla="*/ 0 w 294"/>
                <a:gd name="T91" fmla="*/ 0 h 1352"/>
                <a:gd name="T92" fmla="*/ 0 w 294"/>
                <a:gd name="T93" fmla="*/ 0 h 1352"/>
                <a:gd name="T94" fmla="*/ 0 w 294"/>
                <a:gd name="T95" fmla="*/ 0 h 1352"/>
                <a:gd name="T96" fmla="*/ 0 w 294"/>
                <a:gd name="T97" fmla="*/ 0 h 1352"/>
                <a:gd name="T98" fmla="*/ 0 w 294"/>
                <a:gd name="T99" fmla="*/ 0 h 1352"/>
                <a:gd name="T100" fmla="*/ 0 w 294"/>
                <a:gd name="T101" fmla="*/ 0 h 1352"/>
                <a:gd name="T102" fmla="*/ 0 w 294"/>
                <a:gd name="T103" fmla="*/ 0 h 1352"/>
                <a:gd name="T104" fmla="*/ 0 w 294"/>
                <a:gd name="T105" fmla="*/ 0 h 1352"/>
                <a:gd name="T106" fmla="*/ 0 w 294"/>
                <a:gd name="T107" fmla="*/ 0 h 1352"/>
                <a:gd name="T108" fmla="*/ 0 w 294"/>
                <a:gd name="T109" fmla="*/ 0 h 1352"/>
                <a:gd name="T110" fmla="*/ 0 w 294"/>
                <a:gd name="T111" fmla="*/ 0 h 1352"/>
                <a:gd name="T112" fmla="*/ 0 w 294"/>
                <a:gd name="T113" fmla="*/ 0 h 1352"/>
                <a:gd name="T114" fmla="*/ 0 w 294"/>
                <a:gd name="T115" fmla="*/ 0 h 1352"/>
                <a:gd name="T116" fmla="*/ 0 w 294"/>
                <a:gd name="T117" fmla="*/ 0 h 135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94"/>
                <a:gd name="T178" fmla="*/ 0 h 1352"/>
                <a:gd name="T179" fmla="*/ 294 w 294"/>
                <a:gd name="T180" fmla="*/ 1352 h 135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94" h="1352">
                  <a:moveTo>
                    <a:pt x="191" y="21"/>
                  </a:moveTo>
                  <a:lnTo>
                    <a:pt x="122" y="1"/>
                  </a:lnTo>
                  <a:lnTo>
                    <a:pt x="71" y="0"/>
                  </a:lnTo>
                  <a:lnTo>
                    <a:pt x="26" y="12"/>
                  </a:lnTo>
                  <a:lnTo>
                    <a:pt x="7" y="58"/>
                  </a:lnTo>
                  <a:lnTo>
                    <a:pt x="7" y="99"/>
                  </a:lnTo>
                  <a:lnTo>
                    <a:pt x="34" y="147"/>
                  </a:lnTo>
                  <a:lnTo>
                    <a:pt x="53" y="146"/>
                  </a:lnTo>
                  <a:lnTo>
                    <a:pt x="25" y="200"/>
                  </a:lnTo>
                  <a:lnTo>
                    <a:pt x="0" y="290"/>
                  </a:lnTo>
                  <a:lnTo>
                    <a:pt x="0" y="368"/>
                  </a:lnTo>
                  <a:lnTo>
                    <a:pt x="7" y="466"/>
                  </a:lnTo>
                  <a:lnTo>
                    <a:pt x="26" y="562"/>
                  </a:lnTo>
                  <a:lnTo>
                    <a:pt x="60" y="567"/>
                  </a:lnTo>
                  <a:lnTo>
                    <a:pt x="60" y="597"/>
                  </a:lnTo>
                  <a:lnTo>
                    <a:pt x="77" y="609"/>
                  </a:lnTo>
                  <a:lnTo>
                    <a:pt x="77" y="706"/>
                  </a:lnTo>
                  <a:lnTo>
                    <a:pt x="96" y="725"/>
                  </a:lnTo>
                  <a:lnTo>
                    <a:pt x="96" y="907"/>
                  </a:lnTo>
                  <a:lnTo>
                    <a:pt x="96" y="1022"/>
                  </a:lnTo>
                  <a:lnTo>
                    <a:pt x="69" y="1150"/>
                  </a:lnTo>
                  <a:lnTo>
                    <a:pt x="59" y="1314"/>
                  </a:lnTo>
                  <a:lnTo>
                    <a:pt x="88" y="1326"/>
                  </a:lnTo>
                  <a:lnTo>
                    <a:pt x="88" y="1346"/>
                  </a:lnTo>
                  <a:lnTo>
                    <a:pt x="138" y="1346"/>
                  </a:lnTo>
                  <a:lnTo>
                    <a:pt x="145" y="1338"/>
                  </a:lnTo>
                  <a:lnTo>
                    <a:pt x="165" y="1338"/>
                  </a:lnTo>
                  <a:lnTo>
                    <a:pt x="166" y="1352"/>
                  </a:lnTo>
                  <a:lnTo>
                    <a:pt x="201" y="1346"/>
                  </a:lnTo>
                  <a:lnTo>
                    <a:pt x="278" y="1338"/>
                  </a:lnTo>
                  <a:lnTo>
                    <a:pt x="278" y="1327"/>
                  </a:lnTo>
                  <a:lnTo>
                    <a:pt x="208" y="1302"/>
                  </a:lnTo>
                  <a:lnTo>
                    <a:pt x="208" y="1278"/>
                  </a:lnTo>
                  <a:lnTo>
                    <a:pt x="269" y="1267"/>
                  </a:lnTo>
                  <a:lnTo>
                    <a:pt x="269" y="1249"/>
                  </a:lnTo>
                  <a:lnTo>
                    <a:pt x="226" y="1224"/>
                  </a:lnTo>
                  <a:lnTo>
                    <a:pt x="226" y="1041"/>
                  </a:lnTo>
                  <a:lnTo>
                    <a:pt x="243" y="872"/>
                  </a:lnTo>
                  <a:lnTo>
                    <a:pt x="237" y="703"/>
                  </a:lnTo>
                  <a:lnTo>
                    <a:pt x="235" y="609"/>
                  </a:lnTo>
                  <a:lnTo>
                    <a:pt x="242" y="579"/>
                  </a:lnTo>
                  <a:lnTo>
                    <a:pt x="242" y="447"/>
                  </a:lnTo>
                  <a:lnTo>
                    <a:pt x="293" y="417"/>
                  </a:lnTo>
                  <a:lnTo>
                    <a:pt x="294" y="399"/>
                  </a:lnTo>
                  <a:lnTo>
                    <a:pt x="183" y="219"/>
                  </a:lnTo>
                  <a:lnTo>
                    <a:pt x="130" y="195"/>
                  </a:lnTo>
                  <a:lnTo>
                    <a:pt x="137" y="183"/>
                  </a:lnTo>
                  <a:lnTo>
                    <a:pt x="173" y="177"/>
                  </a:lnTo>
                  <a:lnTo>
                    <a:pt x="173" y="165"/>
                  </a:lnTo>
                  <a:lnTo>
                    <a:pt x="183" y="160"/>
                  </a:lnTo>
                  <a:lnTo>
                    <a:pt x="183" y="147"/>
                  </a:lnTo>
                  <a:lnTo>
                    <a:pt x="191" y="141"/>
                  </a:lnTo>
                  <a:lnTo>
                    <a:pt x="183" y="135"/>
                  </a:lnTo>
                  <a:lnTo>
                    <a:pt x="190" y="130"/>
                  </a:lnTo>
                  <a:lnTo>
                    <a:pt x="173" y="99"/>
                  </a:lnTo>
                  <a:lnTo>
                    <a:pt x="183" y="81"/>
                  </a:lnTo>
                  <a:lnTo>
                    <a:pt x="173" y="63"/>
                  </a:lnTo>
                  <a:lnTo>
                    <a:pt x="190" y="51"/>
                  </a:lnTo>
                  <a:lnTo>
                    <a:pt x="191" y="21"/>
                  </a:lnTo>
                  <a:close/>
                </a:path>
              </a:pathLst>
            </a:custGeom>
            <a:solidFill>
              <a:srgbClr val="3F7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sp>
        <p:nvSpPr>
          <p:cNvPr id="472134" name="Rectangle 70"/>
          <p:cNvSpPr>
            <a:spLocks noChangeArrowheads="1"/>
          </p:cNvSpPr>
          <p:nvPr/>
        </p:nvSpPr>
        <p:spPr bwMode="auto">
          <a:xfrm>
            <a:off x="6355690" y="4546602"/>
            <a:ext cx="1222771" cy="322263"/>
          </a:xfrm>
          <a:prstGeom prst="rect">
            <a:avLst/>
          </a:prstGeom>
          <a:solidFill>
            <a:srgbClr val="FF99CC"/>
          </a:soli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prstClr val="black"/>
                </a:solidFill>
                <a:effectLst>
                  <a:outerShdw blurRad="38100" dist="38100" dir="2700000" algn="tl">
                    <a:srgbClr val="FFFFFF"/>
                  </a:outerShdw>
                </a:effectLst>
                <a:uLnTx/>
                <a:uFillTx/>
                <a:latin typeface="Times New Roman" charset="0"/>
                <a:ea typeface="微軟正黑體" charset="0"/>
                <a:cs typeface="微軟正黑體" charset="0"/>
              </a:rPr>
              <a:t>Community</a:t>
            </a:r>
            <a:endParaRPr kumimoji="1" lang="zh-TW" altLang="en-US" sz="1600" b="1" i="0" u="none" strike="noStrike" kern="1200" cap="none" spc="0" normalizeH="0" baseline="0" noProof="0">
              <a:ln>
                <a:noFill/>
              </a:ln>
              <a:solidFill>
                <a:prstClr val="black"/>
              </a:solidFill>
              <a:effectLst>
                <a:outerShdw blurRad="38100" dist="38100" dir="2700000" algn="tl">
                  <a:srgbClr val="FFFFFF"/>
                </a:outerShdw>
              </a:effectLst>
              <a:uLnTx/>
              <a:uFillTx/>
              <a:latin typeface="Times New Roman" charset="0"/>
              <a:ea typeface="微軟正黑體" charset="0"/>
              <a:cs typeface="微軟正黑體" charset="0"/>
            </a:endParaRPr>
          </a:p>
        </p:txBody>
      </p:sp>
      <p:sp>
        <p:nvSpPr>
          <p:cNvPr id="472148" name="AutoShape 84"/>
          <p:cNvSpPr>
            <a:spLocks noChangeArrowheads="1"/>
          </p:cNvSpPr>
          <p:nvPr/>
        </p:nvSpPr>
        <p:spPr bwMode="auto">
          <a:xfrm rot="-658785">
            <a:off x="7826111" y="2278063"/>
            <a:ext cx="701675" cy="361950"/>
          </a:xfrm>
          <a:prstGeom prst="leftRightArrow">
            <a:avLst>
              <a:gd name="adj1" fmla="val 50000"/>
              <a:gd name="adj2" fmla="val 35947"/>
            </a:avLst>
          </a:prstGeom>
          <a:solidFill>
            <a:srgbClr val="000080"/>
          </a:solidFill>
          <a:ln w="9525"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grpSp>
        <p:nvGrpSpPr>
          <p:cNvPr id="11" name="Group 70"/>
          <p:cNvGrpSpPr>
            <a:grpSpLocks/>
          </p:cNvGrpSpPr>
          <p:nvPr/>
        </p:nvGrpSpPr>
        <p:grpSpPr bwMode="auto">
          <a:xfrm>
            <a:off x="2819799" y="1516065"/>
            <a:ext cx="2808419" cy="795337"/>
            <a:chOff x="975" y="955"/>
            <a:chExt cx="1633" cy="501"/>
          </a:xfrm>
        </p:grpSpPr>
        <p:sp>
          <p:nvSpPr>
            <p:cNvPr id="472137" name="Line 73"/>
            <p:cNvSpPr>
              <a:spLocks noChangeShapeType="1"/>
            </p:cNvSpPr>
            <p:nvPr/>
          </p:nvSpPr>
          <p:spPr bwMode="auto">
            <a:xfrm flipH="1">
              <a:off x="975" y="1142"/>
              <a:ext cx="1633" cy="0"/>
            </a:xfrm>
            <a:prstGeom prst="line">
              <a:avLst/>
            </a:prstGeom>
            <a:noFill/>
            <a:ln w="38100">
              <a:solidFill>
                <a:srgbClr val="800080"/>
              </a:solidFill>
              <a:prstDash val="dash"/>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72138" name="Line 74"/>
            <p:cNvSpPr>
              <a:spLocks noChangeShapeType="1"/>
            </p:cNvSpPr>
            <p:nvPr/>
          </p:nvSpPr>
          <p:spPr bwMode="auto">
            <a:xfrm>
              <a:off x="975" y="1138"/>
              <a:ext cx="0" cy="318"/>
            </a:xfrm>
            <a:prstGeom prst="line">
              <a:avLst/>
            </a:prstGeom>
            <a:noFill/>
            <a:ln w="38100">
              <a:solidFill>
                <a:srgbClr val="800080"/>
              </a:solidFill>
              <a:prstDash val="dash"/>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2047" name="Text Box 89"/>
            <p:cNvSpPr txBox="1">
              <a:spLocks noChangeArrowheads="1"/>
            </p:cNvSpPr>
            <p:nvPr/>
          </p:nvSpPr>
          <p:spPr bwMode="auto">
            <a:xfrm>
              <a:off x="1000" y="955"/>
              <a:ext cx="1542"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1400" b="1" i="0" u="none" strike="noStrike" kern="1200" cap="none" spc="0" normalizeH="0" baseline="0" noProof="0">
                  <a:ln>
                    <a:noFill/>
                  </a:ln>
                  <a:solidFill>
                    <a:srgbClr val="FF3300"/>
                  </a:solidFill>
                  <a:effectLst/>
                  <a:uLnTx/>
                  <a:uFillTx/>
                  <a:latin typeface="Arial" charset="0"/>
                  <a:ea typeface="新細明體" charset="0"/>
                </a:rPr>
                <a:t>金流</a:t>
              </a:r>
              <a:r>
                <a:rPr kumimoji="1" lang="en-US" altLang="zh-TW" sz="1400" b="1" i="0" u="none" strike="noStrike" kern="1200" cap="none" spc="0" normalizeH="0" baseline="0" noProof="0">
                  <a:ln>
                    <a:noFill/>
                  </a:ln>
                  <a:solidFill>
                    <a:srgbClr val="FF3300"/>
                  </a:solidFill>
                  <a:effectLst/>
                  <a:uLnTx/>
                  <a:uFillTx/>
                  <a:latin typeface="Arial" charset="0"/>
                  <a:ea typeface="新細明體" charset="0"/>
                </a:rPr>
                <a:t>(</a:t>
              </a:r>
              <a:r>
                <a:rPr kumimoji="1" lang="zh-TW" altLang="en-US" sz="1400" b="1" i="0" u="none" strike="noStrike" kern="1200" cap="none" spc="0" normalizeH="0" baseline="0" noProof="0">
                  <a:ln>
                    <a:noFill/>
                  </a:ln>
                  <a:solidFill>
                    <a:srgbClr val="FF3300"/>
                  </a:solidFill>
                  <a:effectLst/>
                  <a:uLnTx/>
                  <a:uFillTx/>
                  <a:latin typeface="Arial" charset="0"/>
                  <a:ea typeface="新細明體" charset="0"/>
                </a:rPr>
                <a:t>設備費、服務費</a:t>
              </a:r>
              <a:r>
                <a:rPr kumimoji="1" lang="en-US" altLang="zh-TW" sz="1400" b="1" i="0" u="none" strike="noStrike" kern="1200" cap="none" spc="0" normalizeH="0" baseline="0" noProof="0">
                  <a:ln>
                    <a:noFill/>
                  </a:ln>
                  <a:solidFill>
                    <a:srgbClr val="FF3300"/>
                  </a:solidFill>
                  <a:effectLst/>
                  <a:uLnTx/>
                  <a:uFillTx/>
                  <a:latin typeface="Arial" charset="0"/>
                  <a:ea typeface="新細明體" charset="0"/>
                </a:rPr>
                <a:t>)</a:t>
              </a:r>
            </a:p>
          </p:txBody>
        </p:sp>
      </p:grpSp>
      <p:grpSp>
        <p:nvGrpSpPr>
          <p:cNvPr id="12" name="Group 74"/>
          <p:cNvGrpSpPr>
            <a:grpSpLocks/>
          </p:cNvGrpSpPr>
          <p:nvPr/>
        </p:nvGrpSpPr>
        <p:grpSpPr bwMode="auto">
          <a:xfrm>
            <a:off x="4379649" y="2959100"/>
            <a:ext cx="1131623" cy="450850"/>
            <a:chOff x="1882" y="1864"/>
            <a:chExt cx="658" cy="284"/>
          </a:xfrm>
        </p:grpSpPr>
        <p:sp>
          <p:nvSpPr>
            <p:cNvPr id="472135" name="Line 71"/>
            <p:cNvSpPr>
              <a:spLocks noChangeShapeType="1"/>
            </p:cNvSpPr>
            <p:nvPr/>
          </p:nvSpPr>
          <p:spPr bwMode="auto">
            <a:xfrm flipH="1">
              <a:off x="1882" y="1864"/>
              <a:ext cx="590" cy="181"/>
            </a:xfrm>
            <a:prstGeom prst="line">
              <a:avLst/>
            </a:prstGeom>
            <a:noFill/>
            <a:ln w="38100">
              <a:solidFill>
                <a:srgbClr val="FF0000"/>
              </a:solidFill>
              <a:prstDash val="dash"/>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2044" name="Text Box 90"/>
            <p:cNvSpPr txBox="1">
              <a:spLocks noChangeArrowheads="1"/>
            </p:cNvSpPr>
            <p:nvPr/>
          </p:nvSpPr>
          <p:spPr bwMode="auto">
            <a:xfrm rot="-1026525">
              <a:off x="1970" y="1954"/>
              <a:ext cx="57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1400" b="1" i="0" u="none" strike="noStrike" kern="1200" cap="none" spc="0" normalizeH="0" baseline="0" noProof="0">
                  <a:ln>
                    <a:noFill/>
                  </a:ln>
                  <a:solidFill>
                    <a:prstClr val="black"/>
                  </a:solidFill>
                  <a:effectLst/>
                  <a:uLnTx/>
                  <a:uFillTx/>
                  <a:latin typeface="Arial" charset="0"/>
                  <a:ea typeface="新細明體" charset="0"/>
                </a:rPr>
                <a:t>生理量測</a:t>
              </a:r>
            </a:p>
          </p:txBody>
        </p:sp>
      </p:grpSp>
      <p:grpSp>
        <p:nvGrpSpPr>
          <p:cNvPr id="13" name="Group 77"/>
          <p:cNvGrpSpPr>
            <a:grpSpLocks/>
          </p:cNvGrpSpPr>
          <p:nvPr/>
        </p:nvGrpSpPr>
        <p:grpSpPr bwMode="auto">
          <a:xfrm>
            <a:off x="4063207" y="2287590"/>
            <a:ext cx="1162579" cy="473075"/>
            <a:chOff x="1698" y="1441"/>
            <a:chExt cx="676" cy="298"/>
          </a:xfrm>
        </p:grpSpPr>
        <p:sp>
          <p:nvSpPr>
            <p:cNvPr id="472136" name="Line 72"/>
            <p:cNvSpPr>
              <a:spLocks noChangeShapeType="1"/>
            </p:cNvSpPr>
            <p:nvPr/>
          </p:nvSpPr>
          <p:spPr bwMode="auto">
            <a:xfrm flipV="1">
              <a:off x="1730" y="1563"/>
              <a:ext cx="644" cy="176"/>
            </a:xfrm>
            <a:prstGeom prst="line">
              <a:avLst/>
            </a:prstGeom>
            <a:noFill/>
            <a:ln w="38100">
              <a:solidFill>
                <a:srgbClr val="000080"/>
              </a:solidFill>
              <a:prstDash val="dash"/>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2042" name="Text Box 91"/>
            <p:cNvSpPr txBox="1">
              <a:spLocks noChangeArrowheads="1"/>
            </p:cNvSpPr>
            <p:nvPr/>
          </p:nvSpPr>
          <p:spPr bwMode="auto">
            <a:xfrm rot="-1026525">
              <a:off x="1698" y="1441"/>
              <a:ext cx="57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1400" b="1" i="0" u="none" strike="noStrike" kern="1200" cap="none" spc="0" normalizeH="0" baseline="0" noProof="0">
                  <a:ln>
                    <a:noFill/>
                  </a:ln>
                  <a:solidFill>
                    <a:prstClr val="black"/>
                  </a:solidFill>
                  <a:effectLst/>
                  <a:uLnTx/>
                  <a:uFillTx/>
                  <a:latin typeface="Arial" charset="0"/>
                  <a:ea typeface="新細明體" charset="0"/>
                </a:rPr>
                <a:t>異常通報</a:t>
              </a:r>
            </a:p>
          </p:txBody>
        </p:sp>
      </p:grpSp>
      <p:grpSp>
        <p:nvGrpSpPr>
          <p:cNvPr id="14" name="Group 80"/>
          <p:cNvGrpSpPr>
            <a:grpSpLocks/>
          </p:cNvGrpSpPr>
          <p:nvPr/>
        </p:nvGrpSpPr>
        <p:grpSpPr bwMode="auto">
          <a:xfrm>
            <a:off x="7169150" y="849313"/>
            <a:ext cx="3836856" cy="3124200"/>
            <a:chOff x="3504" y="534"/>
            <a:chExt cx="2231" cy="1968"/>
          </a:xfrm>
        </p:grpSpPr>
        <p:sp>
          <p:nvSpPr>
            <p:cNvPr id="42034" name="AutoShape 19"/>
            <p:cNvSpPr>
              <a:spLocks noChangeArrowheads="1"/>
            </p:cNvSpPr>
            <p:nvPr/>
          </p:nvSpPr>
          <p:spPr bwMode="auto">
            <a:xfrm>
              <a:off x="3504" y="534"/>
              <a:ext cx="2040" cy="363"/>
            </a:xfrm>
            <a:prstGeom prst="chevron">
              <a:avLst>
                <a:gd name="adj" fmla="val 140496"/>
              </a:avLst>
            </a:prstGeom>
            <a:solidFill>
              <a:srgbClr val="66FF99"/>
            </a:solidFill>
            <a:ln w="38100">
              <a:solidFill>
                <a:srgbClr val="008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000" b="1" i="0" u="none" strike="noStrike" kern="1200" cap="none" spc="0" normalizeH="0" baseline="0" noProof="0">
                  <a:ln>
                    <a:noFill/>
                  </a:ln>
                  <a:solidFill>
                    <a:prstClr val="black"/>
                  </a:solidFill>
                  <a:effectLst/>
                  <a:uLnTx/>
                  <a:uFillTx/>
                  <a:latin typeface="Times New Roman" charset="0"/>
                  <a:ea typeface="新細明體" charset="0"/>
                </a:rPr>
                <a:t>Users(C)</a:t>
              </a:r>
            </a:p>
          </p:txBody>
        </p:sp>
        <p:grpSp>
          <p:nvGrpSpPr>
            <p:cNvPr id="42035" name="Group 82"/>
            <p:cNvGrpSpPr>
              <a:grpSpLocks/>
            </p:cNvGrpSpPr>
            <p:nvPr/>
          </p:nvGrpSpPr>
          <p:grpSpPr bwMode="auto">
            <a:xfrm>
              <a:off x="4155" y="1018"/>
              <a:ext cx="1580" cy="1484"/>
              <a:chOff x="4155" y="1018"/>
              <a:chExt cx="1580" cy="1484"/>
            </a:xfrm>
          </p:grpSpPr>
          <p:pic>
            <p:nvPicPr>
              <p:cNvPr id="42036" name="Picture 20" descr="MCj0416012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12" y="1246"/>
                <a:ext cx="752" cy="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95" name="Rectangle 31"/>
              <p:cNvSpPr>
                <a:spLocks noChangeArrowheads="1"/>
              </p:cNvSpPr>
              <p:nvPr/>
            </p:nvSpPr>
            <p:spPr bwMode="auto">
              <a:xfrm>
                <a:off x="4155" y="1706"/>
                <a:ext cx="1052" cy="184"/>
              </a:xfrm>
              <a:prstGeom prst="rect">
                <a:avLst/>
              </a:prstGeom>
              <a:solidFill>
                <a:srgbClr val="FF99CC"/>
              </a:solidFill>
              <a:ln w="9525" algn="ctr">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prstClr val="black"/>
                    </a:solidFill>
                    <a:effectLst>
                      <a:outerShdw blurRad="38100" dist="38100" dir="2700000" algn="tl">
                        <a:srgbClr val="FFFFFF"/>
                      </a:outerShdw>
                    </a:effectLst>
                    <a:uLnTx/>
                    <a:uFillTx/>
                    <a:latin typeface="Times New Roman" charset="0"/>
                    <a:ea typeface="微軟正黑體" charset="0"/>
                    <a:cs typeface="微軟正黑體" charset="0"/>
                  </a:rPr>
                  <a:t>Home care</a:t>
                </a:r>
                <a:endParaRPr kumimoji="1" lang="zh-TW" altLang="en-US" sz="1600" b="1" i="0" u="none" strike="noStrike" kern="1200" cap="none" spc="0" normalizeH="0" baseline="0" noProof="0">
                  <a:ln>
                    <a:noFill/>
                  </a:ln>
                  <a:solidFill>
                    <a:prstClr val="black"/>
                  </a:solidFill>
                  <a:effectLst>
                    <a:outerShdw blurRad="38100" dist="38100" dir="2700000" algn="tl">
                      <a:srgbClr val="FFFFFF"/>
                    </a:outerShdw>
                  </a:effectLst>
                  <a:uLnTx/>
                  <a:uFillTx/>
                  <a:latin typeface="Times New Roman" charset="0"/>
                  <a:ea typeface="微軟正黑體" charset="0"/>
                  <a:cs typeface="微軟正黑體" charset="0"/>
                </a:endParaRPr>
              </a:p>
            </p:txBody>
          </p:sp>
          <p:sp>
            <p:nvSpPr>
              <p:cNvPr id="472157" name="Oval 93" descr="圖片1"/>
              <p:cNvSpPr>
                <a:spLocks noChangeArrowheads="1"/>
              </p:cNvSpPr>
              <p:nvPr/>
            </p:nvSpPr>
            <p:spPr bwMode="auto">
              <a:xfrm>
                <a:off x="4700" y="1885"/>
                <a:ext cx="473" cy="455"/>
              </a:xfrm>
              <a:prstGeom prst="ellipse">
                <a:avLst/>
              </a:prstGeom>
              <a:blipFill dpi="0" rotWithShape="1">
                <a:blip r:embed="rId6"/>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72158" name="Oval 94" descr="圖片2"/>
              <p:cNvSpPr>
                <a:spLocks noChangeArrowheads="1"/>
              </p:cNvSpPr>
              <p:nvPr/>
            </p:nvSpPr>
            <p:spPr bwMode="auto">
              <a:xfrm>
                <a:off x="5167" y="1997"/>
                <a:ext cx="496" cy="505"/>
              </a:xfrm>
              <a:prstGeom prst="ellipse">
                <a:avLst/>
              </a:prstGeom>
              <a:blipFill dpi="0" rotWithShape="1">
                <a:blip r:embed="rId7"/>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pic>
            <p:nvPicPr>
              <p:cNvPr id="42040" name="Picture 9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73" y="1018"/>
                <a:ext cx="662" cy="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16" name="Group 88"/>
          <p:cNvGrpSpPr>
            <a:grpSpLocks/>
          </p:cNvGrpSpPr>
          <p:nvPr/>
        </p:nvGrpSpPr>
        <p:grpSpPr bwMode="auto">
          <a:xfrm>
            <a:off x="7098640" y="5481640"/>
            <a:ext cx="3473978" cy="1323975"/>
            <a:chOff x="3463" y="3453"/>
            <a:chExt cx="2020" cy="834"/>
          </a:xfrm>
        </p:grpSpPr>
        <p:sp>
          <p:nvSpPr>
            <p:cNvPr id="472160" name="Line 28"/>
            <p:cNvSpPr>
              <a:spLocks noChangeShapeType="1"/>
            </p:cNvSpPr>
            <p:nvPr/>
          </p:nvSpPr>
          <p:spPr bwMode="auto">
            <a:xfrm flipV="1">
              <a:off x="3463" y="3600"/>
              <a:ext cx="738" cy="0"/>
            </a:xfrm>
            <a:prstGeom prst="line">
              <a:avLst/>
            </a:prstGeom>
            <a:noFill/>
            <a:ln w="38100">
              <a:solidFill>
                <a:srgbClr val="800080"/>
              </a:solidFill>
              <a:prstDash val="dash"/>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72161" name="Line 29"/>
            <p:cNvSpPr>
              <a:spLocks noChangeShapeType="1"/>
            </p:cNvSpPr>
            <p:nvPr/>
          </p:nvSpPr>
          <p:spPr bwMode="auto">
            <a:xfrm flipV="1">
              <a:off x="3463" y="3786"/>
              <a:ext cx="738" cy="0"/>
            </a:xfrm>
            <a:prstGeom prst="line">
              <a:avLst/>
            </a:prstGeom>
            <a:noFill/>
            <a:ln w="38100">
              <a:solidFill>
                <a:srgbClr val="000080"/>
              </a:solidFill>
              <a:prstDash val="dash"/>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72162" name="Line 30"/>
            <p:cNvSpPr>
              <a:spLocks noChangeShapeType="1"/>
            </p:cNvSpPr>
            <p:nvPr/>
          </p:nvSpPr>
          <p:spPr bwMode="auto">
            <a:xfrm flipV="1">
              <a:off x="3469" y="3973"/>
              <a:ext cx="725" cy="12"/>
            </a:xfrm>
            <a:prstGeom prst="line">
              <a:avLst/>
            </a:prstGeom>
            <a:noFill/>
            <a:ln w="38100">
              <a:solidFill>
                <a:srgbClr val="FF0000"/>
              </a:solidFill>
              <a:prstDash val="dash"/>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2032" name="Text Box 31"/>
            <p:cNvSpPr txBox="1">
              <a:spLocks noChangeArrowheads="1"/>
            </p:cNvSpPr>
            <p:nvPr/>
          </p:nvSpPr>
          <p:spPr bwMode="auto">
            <a:xfrm>
              <a:off x="4309" y="3453"/>
              <a:ext cx="1174" cy="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a:ln>
                    <a:noFill/>
                  </a:ln>
                  <a:solidFill>
                    <a:prstClr val="black"/>
                  </a:solidFill>
                  <a:effectLst/>
                  <a:uLnTx/>
                  <a:uFillTx/>
                  <a:latin typeface="Arial" charset="0"/>
                  <a:ea typeface="新細明體" charset="0"/>
                  <a:cs typeface="Times New Roman" charset="0"/>
                </a:rPr>
                <a:t>Case flow</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a:ln>
                    <a:noFill/>
                  </a:ln>
                  <a:solidFill>
                    <a:prstClr val="black"/>
                  </a:solidFill>
                  <a:effectLst/>
                  <a:uLnTx/>
                  <a:uFillTx/>
                  <a:latin typeface="Arial" charset="0"/>
                  <a:ea typeface="新細明體" charset="0"/>
                  <a:cs typeface="Times New Roman" charset="0"/>
                </a:rPr>
                <a:t>Care delivery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a:ln>
                    <a:noFill/>
                  </a:ln>
                  <a:solidFill>
                    <a:prstClr val="black"/>
                  </a:solidFill>
                  <a:effectLst/>
                  <a:uLnTx/>
                  <a:uFillTx/>
                  <a:latin typeface="Arial" charset="0"/>
                  <a:ea typeface="新細明體" charset="0"/>
                  <a:cs typeface="Times New Roman" charset="0"/>
                </a:rPr>
                <a:t>Information flow</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2000" b="0" i="0" u="none" strike="noStrike" kern="1200" cap="none" spc="0" normalizeH="0" baseline="0" noProof="0">
                  <a:ln>
                    <a:noFill/>
                  </a:ln>
                  <a:solidFill>
                    <a:prstClr val="black"/>
                  </a:solidFill>
                  <a:effectLst/>
                  <a:uLnTx/>
                  <a:uFillTx/>
                  <a:latin typeface="Arial" charset="0"/>
                  <a:ea typeface="新細明體" charset="0"/>
                  <a:cs typeface="Times New Roman" charset="0"/>
                </a:rPr>
                <a:t>In patient flow</a:t>
              </a:r>
            </a:p>
          </p:txBody>
        </p:sp>
        <p:sp>
          <p:nvSpPr>
            <p:cNvPr id="472165" name="Line 30"/>
            <p:cNvSpPr>
              <a:spLocks noChangeShapeType="1"/>
            </p:cNvSpPr>
            <p:nvPr/>
          </p:nvSpPr>
          <p:spPr bwMode="auto">
            <a:xfrm flipV="1">
              <a:off x="3470" y="4172"/>
              <a:ext cx="725" cy="12"/>
            </a:xfrm>
            <a:prstGeom prst="line">
              <a:avLst/>
            </a:prstGeom>
            <a:noFill/>
            <a:ln w="38100">
              <a:solidFill>
                <a:srgbClr val="008000"/>
              </a:solidFill>
              <a:prstDash val="dash"/>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grpSp>
      <p:grpSp>
        <p:nvGrpSpPr>
          <p:cNvPr id="17" name="Group 94"/>
          <p:cNvGrpSpPr>
            <a:grpSpLocks/>
          </p:cNvGrpSpPr>
          <p:nvPr/>
        </p:nvGrpSpPr>
        <p:grpSpPr bwMode="auto">
          <a:xfrm>
            <a:off x="1259947" y="3924302"/>
            <a:ext cx="8487172" cy="2681288"/>
            <a:chOff x="68" y="2472"/>
            <a:chExt cx="4935" cy="1689"/>
          </a:xfrm>
        </p:grpSpPr>
        <p:grpSp>
          <p:nvGrpSpPr>
            <p:cNvPr id="42013" name="Group 95"/>
            <p:cNvGrpSpPr>
              <a:grpSpLocks/>
            </p:cNvGrpSpPr>
            <p:nvPr/>
          </p:nvGrpSpPr>
          <p:grpSpPr bwMode="auto">
            <a:xfrm>
              <a:off x="68" y="2581"/>
              <a:ext cx="1609" cy="1580"/>
              <a:chOff x="68" y="2581"/>
              <a:chExt cx="1609" cy="1580"/>
            </a:xfrm>
          </p:grpSpPr>
          <p:sp>
            <p:nvSpPr>
              <p:cNvPr id="472139" name="Oval 75"/>
              <p:cNvSpPr>
                <a:spLocks noChangeArrowheads="1"/>
              </p:cNvSpPr>
              <p:nvPr/>
            </p:nvSpPr>
            <p:spPr bwMode="auto">
              <a:xfrm>
                <a:off x="559" y="2907"/>
                <a:ext cx="1022" cy="897"/>
              </a:xfrm>
              <a:prstGeom prst="ellipse">
                <a:avLst/>
              </a:prstGeom>
              <a:noFill/>
              <a:ln w="9525" algn="ctr">
                <a:solidFill>
                  <a:srgbClr val="FF0000"/>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grpSp>
            <p:nvGrpSpPr>
              <p:cNvPr id="42020" name="Group 76"/>
              <p:cNvGrpSpPr>
                <a:grpSpLocks/>
              </p:cNvGrpSpPr>
              <p:nvPr/>
            </p:nvGrpSpPr>
            <p:grpSpPr bwMode="auto">
              <a:xfrm>
                <a:off x="1036" y="2581"/>
                <a:ext cx="641" cy="689"/>
                <a:chOff x="780" y="2410"/>
                <a:chExt cx="641" cy="689"/>
              </a:xfrm>
            </p:grpSpPr>
            <p:sp>
              <p:nvSpPr>
                <p:cNvPr id="472141" name="Rectangle 77"/>
                <p:cNvSpPr>
                  <a:spLocks noChangeArrowheads="1"/>
                </p:cNvSpPr>
                <p:nvPr/>
              </p:nvSpPr>
              <p:spPr bwMode="auto">
                <a:xfrm>
                  <a:off x="828" y="2410"/>
                  <a:ext cx="551" cy="689"/>
                </a:xfrm>
                <a:prstGeom prst="rect">
                  <a:avLst/>
                </a:prstGeom>
                <a:solidFill>
                  <a:schemeClr val="bg1"/>
                </a:solidFill>
                <a:ln w="38100">
                  <a:solidFill>
                    <a:srgbClr val="3366FF"/>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2027" name="Rectangle 78"/>
                <p:cNvSpPr>
                  <a:spLocks noChangeArrowheads="1"/>
                </p:cNvSpPr>
                <p:nvPr/>
              </p:nvSpPr>
              <p:spPr bwMode="auto">
                <a:xfrm>
                  <a:off x="780" y="2415"/>
                  <a:ext cx="641"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000" b="1" i="0" u="none" strike="noStrike" kern="1200" cap="none" spc="0" normalizeH="0" baseline="0" noProof="0">
                      <a:ln>
                        <a:noFill/>
                      </a:ln>
                      <a:solidFill>
                        <a:srgbClr val="0000CC"/>
                      </a:solidFill>
                      <a:effectLst/>
                      <a:uLnTx/>
                      <a:uFillTx/>
                      <a:latin typeface="Times New Roman" charset="0"/>
                      <a:ea typeface="新細明體" charset="0"/>
                    </a:rPr>
                    <a:t>Secom</a:t>
                  </a:r>
                  <a:endParaRPr kumimoji="1" lang="zh-TW" altLang="en-US" sz="1000" b="1" i="0" u="none" strike="noStrike" kern="1200" cap="none" spc="0" normalizeH="0" baseline="0" noProof="0">
                    <a:ln>
                      <a:noFill/>
                    </a:ln>
                    <a:solidFill>
                      <a:srgbClr val="0000CC"/>
                    </a:solidFill>
                    <a:effectLst/>
                    <a:uLnTx/>
                    <a:uFillTx/>
                    <a:latin typeface="Times New Roman" charset="0"/>
                    <a:ea typeface="新細明體"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000" b="1" i="0" u="none" strike="noStrike" kern="1200" cap="none" spc="0" normalizeH="0" baseline="0" noProof="0">
                      <a:ln>
                        <a:noFill/>
                      </a:ln>
                      <a:solidFill>
                        <a:srgbClr val="0000CC"/>
                      </a:solidFill>
                      <a:effectLst/>
                      <a:uLnTx/>
                      <a:uFillTx/>
                      <a:latin typeface="Times New Roman" charset="0"/>
                      <a:ea typeface="新細明體" charset="0"/>
                    </a:rPr>
                    <a:t>Mang. Center</a:t>
                  </a:r>
                  <a:endParaRPr kumimoji="1" lang="zh-TW" altLang="en-US" sz="1000" b="1" i="0" u="none" strike="noStrike" kern="1200" cap="none" spc="0" normalizeH="0" baseline="0" noProof="0">
                    <a:ln>
                      <a:noFill/>
                    </a:ln>
                    <a:solidFill>
                      <a:srgbClr val="0000CC"/>
                    </a:solidFill>
                    <a:effectLst/>
                    <a:uLnTx/>
                    <a:uFillTx/>
                    <a:latin typeface="Times New Roman" charset="0"/>
                    <a:ea typeface="新細明體" charset="0"/>
                  </a:endParaRPr>
                </a:p>
              </p:txBody>
            </p:sp>
            <p:pic>
              <p:nvPicPr>
                <p:cNvPr id="42028" name="Picture 79"/>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7" y="2628"/>
                  <a:ext cx="439" cy="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2021" name="Group 80"/>
              <p:cNvGrpSpPr>
                <a:grpSpLocks/>
              </p:cNvGrpSpPr>
              <p:nvPr/>
            </p:nvGrpSpPr>
            <p:grpSpPr bwMode="auto">
              <a:xfrm>
                <a:off x="68" y="2936"/>
                <a:ext cx="1113" cy="600"/>
                <a:chOff x="100" y="2728"/>
                <a:chExt cx="1113" cy="600"/>
              </a:xfrm>
            </p:grpSpPr>
            <p:pic>
              <p:nvPicPr>
                <p:cNvPr id="42024" name="Picture 81" descr="top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67" y="2728"/>
                  <a:ext cx="448" cy="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025" name="Picture 82" descr="top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0" y="3115"/>
                  <a:ext cx="1113"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2022" name="Picture 83" descr="MC90023965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10" y="3371"/>
                <a:ext cx="628" cy="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23" name="Text Box 87"/>
              <p:cNvSpPr txBox="1">
                <a:spLocks noChangeArrowheads="1"/>
              </p:cNvSpPr>
              <p:nvPr/>
            </p:nvSpPr>
            <p:spPr bwMode="auto">
              <a:xfrm>
                <a:off x="249" y="3987"/>
                <a:ext cx="1056" cy="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200" b="1" i="0" u="none" strike="noStrike" kern="1200" cap="none" spc="0" normalizeH="0" baseline="0" noProof="0">
                    <a:ln>
                      <a:noFill/>
                    </a:ln>
                    <a:solidFill>
                      <a:prstClr val="black"/>
                    </a:solidFill>
                    <a:effectLst/>
                    <a:uLnTx/>
                    <a:uFillTx/>
                    <a:latin typeface="新細明體" charset="0"/>
                    <a:ea typeface="微軟正黑體" charset="0"/>
                    <a:cs typeface="微軟正黑體" charset="0"/>
                  </a:rPr>
                  <a:t>St. Mary Hospital, Loudong</a:t>
                </a:r>
                <a:endParaRPr kumimoji="1" lang="zh-TW" altLang="en-US" sz="1200" b="1" i="0" u="none" strike="noStrike" kern="1200" cap="none" spc="0" normalizeH="0" baseline="0" noProof="0">
                  <a:ln>
                    <a:noFill/>
                  </a:ln>
                  <a:solidFill>
                    <a:prstClr val="black"/>
                  </a:solidFill>
                  <a:effectLst/>
                  <a:uLnTx/>
                  <a:uFillTx/>
                  <a:latin typeface="新細明體" charset="0"/>
                  <a:ea typeface="微軟正黑體" charset="0"/>
                  <a:cs typeface="微軟正黑體" charset="0"/>
                </a:endParaRPr>
              </a:p>
            </p:txBody>
          </p:sp>
        </p:grpSp>
        <p:sp>
          <p:nvSpPr>
            <p:cNvPr id="472149" name="Line 85"/>
            <p:cNvSpPr>
              <a:spLocks noChangeShapeType="1"/>
            </p:cNvSpPr>
            <p:nvPr/>
          </p:nvSpPr>
          <p:spPr bwMode="auto">
            <a:xfrm flipH="1">
              <a:off x="1682" y="3484"/>
              <a:ext cx="1444" cy="0"/>
            </a:xfrm>
            <a:prstGeom prst="line">
              <a:avLst/>
            </a:prstGeom>
            <a:noFill/>
            <a:ln w="38100">
              <a:solidFill>
                <a:srgbClr val="FF0000"/>
              </a:solidFill>
              <a:prstDash val="dash"/>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72150" name="Line 86"/>
            <p:cNvSpPr>
              <a:spLocks noChangeShapeType="1"/>
            </p:cNvSpPr>
            <p:nvPr/>
          </p:nvSpPr>
          <p:spPr bwMode="auto">
            <a:xfrm flipV="1">
              <a:off x="3136" y="3113"/>
              <a:ext cx="107" cy="364"/>
            </a:xfrm>
            <a:prstGeom prst="line">
              <a:avLst/>
            </a:prstGeom>
            <a:noFill/>
            <a:ln w="38100">
              <a:solidFill>
                <a:srgbClr val="FF0000"/>
              </a:solidFill>
              <a:prstDash val="dash"/>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sp>
          <p:nvSpPr>
            <p:cNvPr id="42016" name="Text Box 88"/>
            <p:cNvSpPr txBox="1">
              <a:spLocks noChangeArrowheads="1"/>
            </p:cNvSpPr>
            <p:nvPr/>
          </p:nvSpPr>
          <p:spPr bwMode="auto">
            <a:xfrm>
              <a:off x="2059" y="3502"/>
              <a:ext cx="1102"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TW" altLang="en-US" sz="1400" b="1" i="0" u="none" strike="noStrike" kern="1200" cap="none" spc="0" normalizeH="0" baseline="0" noProof="0">
                  <a:ln>
                    <a:noFill/>
                  </a:ln>
                  <a:solidFill>
                    <a:srgbClr val="993300"/>
                  </a:solidFill>
                  <a:effectLst/>
                  <a:uLnTx/>
                  <a:uFillTx/>
                  <a:latin typeface="Arial" charset="0"/>
                  <a:ea typeface="新細明體" charset="0"/>
                </a:rPr>
                <a:t>使用者</a:t>
              </a:r>
              <a:r>
                <a:rPr kumimoji="1" lang="en-US" altLang="zh-TW" sz="1400" b="1" i="0" u="none" strike="noStrike" kern="1200" cap="none" spc="0" normalizeH="0" baseline="0" noProof="0">
                  <a:ln>
                    <a:noFill/>
                  </a:ln>
                  <a:solidFill>
                    <a:srgbClr val="993300"/>
                  </a:solidFill>
                  <a:effectLst/>
                  <a:uLnTx/>
                  <a:uFillTx/>
                  <a:latin typeface="Arial" charset="0"/>
                  <a:ea typeface="新細明體" charset="0"/>
                </a:rPr>
                <a:t>/</a:t>
              </a:r>
              <a:r>
                <a:rPr kumimoji="1" lang="zh-TW" altLang="en-US" sz="1400" b="1" i="0" u="none" strike="noStrike" kern="1200" cap="none" spc="0" normalizeH="0" baseline="0" noProof="0">
                  <a:ln>
                    <a:noFill/>
                  </a:ln>
                  <a:solidFill>
                    <a:srgbClr val="993300"/>
                  </a:solidFill>
                  <a:effectLst/>
                  <a:uLnTx/>
                  <a:uFillTx/>
                  <a:latin typeface="Arial" charset="0"/>
                  <a:ea typeface="新細明體" charset="0"/>
                </a:rPr>
                <a:t>親友 照護紀錄查詢、回饋報表</a:t>
              </a:r>
            </a:p>
          </p:txBody>
        </p:sp>
        <p:sp>
          <p:nvSpPr>
            <p:cNvPr id="472164" name="Line 100"/>
            <p:cNvSpPr>
              <a:spLocks noChangeShapeType="1"/>
            </p:cNvSpPr>
            <p:nvPr/>
          </p:nvSpPr>
          <p:spPr bwMode="auto">
            <a:xfrm flipH="1">
              <a:off x="1693" y="3487"/>
              <a:ext cx="428" cy="225"/>
            </a:xfrm>
            <a:prstGeom prst="line">
              <a:avLst/>
            </a:prstGeom>
            <a:noFill/>
            <a:ln w="38100">
              <a:solidFill>
                <a:srgbClr val="008000"/>
              </a:solidFill>
              <a:prstDash val="dash"/>
              <a:round/>
              <a:headEnd/>
              <a:tailEnd type="arrow"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charset="0"/>
                <a:ea typeface="新細明體" pitchFamily="18" charset="-120"/>
                <a:cs typeface="+mn-cs"/>
              </a:endParaRPr>
            </a:p>
          </p:txBody>
        </p:sp>
        <p:pic>
          <p:nvPicPr>
            <p:cNvPr id="42018" name="Picture 10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157" y="2472"/>
              <a:ext cx="846" cy="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2010" name="文字方塊 110"/>
          <p:cNvSpPr txBox="1">
            <a:spLocks noChangeArrowheads="1"/>
          </p:cNvSpPr>
          <p:nvPr/>
        </p:nvSpPr>
        <p:spPr bwMode="auto">
          <a:xfrm>
            <a:off x="1143000" y="4221164"/>
            <a:ext cx="1236236"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black"/>
                </a:solidFill>
                <a:effectLst/>
                <a:uLnTx/>
                <a:uFillTx/>
                <a:latin typeface="Arial" charset="0"/>
                <a:ea typeface="新細明體" charset="0"/>
              </a:rPr>
              <a:t>Research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black"/>
                </a:solidFill>
                <a:effectLst/>
                <a:uLnTx/>
                <a:uFillTx/>
                <a:latin typeface="Arial" charset="0"/>
                <a:ea typeface="新細明體" charset="0"/>
              </a:rPr>
              <a:t>Team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0" i="0" u="none" strike="noStrike" kern="1200" cap="none" spc="0" normalizeH="0" baseline="0" noProof="0">
                <a:ln>
                  <a:noFill/>
                </a:ln>
                <a:solidFill>
                  <a:prstClr val="black"/>
                </a:solidFill>
                <a:effectLst/>
                <a:uLnTx/>
                <a:uFillTx/>
                <a:latin typeface="Arial" charset="0"/>
                <a:ea typeface="新細明體" charset="0"/>
              </a:rPr>
              <a:t>&amp;</a:t>
            </a:r>
            <a:endParaRPr kumimoji="1" lang="zh-TW" altLang="en-US" sz="1800" b="0" i="0" u="none" strike="noStrike" kern="1200" cap="none" spc="0" normalizeH="0" baseline="0" noProof="0">
              <a:ln>
                <a:noFill/>
              </a:ln>
              <a:solidFill>
                <a:prstClr val="black"/>
              </a:solidFill>
              <a:effectLst/>
              <a:uLnTx/>
              <a:uFillTx/>
              <a:latin typeface="Arial" charset="0"/>
              <a:ea typeface="新細明體" charset="0"/>
            </a:endParaRPr>
          </a:p>
        </p:txBody>
      </p:sp>
    </p:spTree>
    <p:extLst>
      <p:ext uri="{BB962C8B-B14F-4D97-AF65-F5344CB8AC3E}">
        <p14:creationId xmlns:p14="http://schemas.microsoft.com/office/powerpoint/2010/main" val="4072073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183"/>
                                        </p:tgtEl>
                                        <p:attrNameLst>
                                          <p:attrName>style.visibility</p:attrName>
                                        </p:attrNameLst>
                                      </p:cBhvr>
                                      <p:to>
                                        <p:strVal val="visible"/>
                                      </p:to>
                                    </p:set>
                                    <p:animEffect transition="in" filter="blinds(horizontal)">
                                      <p:cBhvr>
                                        <p:cTn id="10" dur="500"/>
                                        <p:tgtEl>
                                          <p:spTgt spid="71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184"/>
                                        </p:tgtEl>
                                        <p:attrNameLst>
                                          <p:attrName>style.visibility</p:attrName>
                                        </p:attrNameLst>
                                      </p:cBhvr>
                                      <p:to>
                                        <p:strVal val="visible"/>
                                      </p:to>
                                    </p:set>
                                    <p:animEffect transition="in" filter="blinds(horizontal)">
                                      <p:cBhvr>
                                        <p:cTn id="18" dur="500"/>
                                        <p:tgtEl>
                                          <p:spTgt spid="718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5" fill="hold" grpId="0" nodeType="clickEffect">
                                  <p:stCondLst>
                                    <p:cond delay="0"/>
                                  </p:stCondLst>
                                  <p:childTnLst>
                                    <p:set>
                                      <p:cBhvr>
                                        <p:cTn id="22" dur="1" fill="hold">
                                          <p:stCondLst>
                                            <p:cond delay="0"/>
                                          </p:stCondLst>
                                        </p:cTn>
                                        <p:tgtEl>
                                          <p:spTgt spid="472148"/>
                                        </p:tgtEl>
                                        <p:attrNameLst>
                                          <p:attrName>style.visibility</p:attrName>
                                        </p:attrNameLst>
                                      </p:cBhvr>
                                      <p:to>
                                        <p:strVal val="visible"/>
                                      </p:to>
                                    </p:set>
                                    <p:animEffect transition="in" filter="blinds(vertical)">
                                      <p:cBhvr>
                                        <p:cTn id="23" dur="500"/>
                                        <p:tgtEl>
                                          <p:spTgt spid="47214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5"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vertical)">
                                      <p:cBhvr>
                                        <p:cTn id="36" dur="500"/>
                                        <p:tgtEl>
                                          <p:spTgt spid="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linds(horizontal)">
                                      <p:cBhvr>
                                        <p:cTn id="41" dur="500"/>
                                        <p:tgtEl>
                                          <p:spTgt spid="1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linds(horizont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3" grpId="0" animBg="1"/>
      <p:bldP spid="7184" grpId="0" animBg="1"/>
      <p:bldP spid="47214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5960291" y="4119205"/>
            <a:ext cx="4970978" cy="2630956"/>
            <a:chOff x="1906368" y="2061727"/>
            <a:chExt cx="4588595" cy="2630956"/>
          </a:xfrm>
        </p:grpSpPr>
        <p:sp>
          <p:nvSpPr>
            <p:cNvPr id="2" name="矩形 1"/>
            <p:cNvSpPr/>
            <p:nvPr/>
          </p:nvSpPr>
          <p:spPr>
            <a:xfrm>
              <a:off x="1906368" y="2061727"/>
              <a:ext cx="4588595" cy="2630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white"/>
                </a:solidFill>
                <a:effectLst/>
                <a:uLnTx/>
                <a:uFillTx/>
                <a:latin typeface="News Gothic MT"/>
                <a:ea typeface="新細明體" panose="02020500000000000000" pitchFamily="18" charset="-120"/>
                <a:cs typeface="+mn-cs"/>
              </a:endParaRPr>
            </a:p>
          </p:txBody>
        </p:sp>
        <p:pic>
          <p:nvPicPr>
            <p:cNvPr id="5" name="圖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9615" y="2144463"/>
              <a:ext cx="4304690" cy="2416750"/>
            </a:xfrm>
            <a:prstGeom prst="rect">
              <a:avLst/>
            </a:prstGeom>
          </p:spPr>
        </p:pic>
      </p:grpSp>
      <p:pic>
        <p:nvPicPr>
          <p:cNvPr id="6" name="Picture 9" descr="63130021"/>
          <p:cNvPicPr>
            <a:picLocks noGrp="1" noChangeAspect="1" noChangeArrowheads="1"/>
          </p:cNvPicPr>
          <p:nvPr>
            <p:ph sz="quarter" idx="1"/>
          </p:nvPr>
        </p:nvPicPr>
        <p:blipFill>
          <a:blip r:embed="rId4" cstate="email">
            <a:extLst>
              <a:ext uri="{28A0092B-C50C-407E-A947-70E740481C1C}">
                <a14:useLocalDpi xmlns:a14="http://schemas.microsoft.com/office/drawing/2010/main"/>
              </a:ext>
            </a:extLst>
          </a:blip>
          <a:srcRect/>
          <a:stretch>
            <a:fillRect/>
          </a:stretch>
        </p:blipFill>
        <p:spPr>
          <a:xfrm>
            <a:off x="5376343" y="275555"/>
            <a:ext cx="2201822" cy="1354640"/>
          </a:xfrm>
        </p:spPr>
      </p:pic>
      <p:pic>
        <p:nvPicPr>
          <p:cNvPr id="7" name="Picture 9" descr="DSC_087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a:xfrm>
            <a:off x="7890200" y="302727"/>
            <a:ext cx="2207542" cy="1353903"/>
          </a:xfrm>
          <a:prstGeom prst="rect">
            <a:avLst/>
          </a:prstGeom>
        </p:spPr>
      </p:pic>
      <p:pic>
        <p:nvPicPr>
          <p:cNvPr id="8" name="Picture 10" descr="Offic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a:xfrm>
            <a:off x="3372658" y="287225"/>
            <a:ext cx="1814903" cy="1256699"/>
          </a:xfrm>
          <a:prstGeom prst="rect">
            <a:avLst/>
          </a:prstGeom>
        </p:spPr>
      </p:pic>
      <p:pic>
        <p:nvPicPr>
          <p:cNvPr id="9" name="Picture 9" descr="DSC0918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45032" y="1913076"/>
            <a:ext cx="1784668" cy="110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圖片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11996" y="1929507"/>
            <a:ext cx="2975851" cy="2047137"/>
          </a:xfrm>
          <a:prstGeom prst="rect">
            <a:avLst/>
          </a:prstGeom>
        </p:spPr>
      </p:pic>
      <p:pic>
        <p:nvPicPr>
          <p:cNvPr id="11" name="Picture 5" descr="Pic 08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845436" y="2464742"/>
            <a:ext cx="2183544" cy="151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8" descr="IMG_0054.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95652" y="427564"/>
            <a:ext cx="1883430" cy="976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圖片 1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43001" y="4912555"/>
            <a:ext cx="2946750" cy="1942912"/>
          </a:xfrm>
          <a:prstGeom prst="rect">
            <a:avLst/>
          </a:prstGeom>
        </p:spPr>
      </p:pic>
      <p:pic>
        <p:nvPicPr>
          <p:cNvPr id="14" name="Picture 15" descr="waiting for doctor2"/>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a:xfrm>
            <a:off x="1361335" y="3447673"/>
            <a:ext cx="1752062" cy="1212967"/>
          </a:xfrm>
          <a:prstGeom prst="rect">
            <a:avLst/>
          </a:prstGeom>
        </p:spPr>
      </p:pic>
      <p:graphicFrame>
        <p:nvGraphicFramePr>
          <p:cNvPr id="15" name="Object 15"/>
          <p:cNvGraphicFramePr>
            <a:graphicFrameLocks noChangeAspect="1"/>
          </p:cNvGraphicFramePr>
          <p:nvPr/>
        </p:nvGraphicFramePr>
        <p:xfrm>
          <a:off x="4166309" y="5275694"/>
          <a:ext cx="1812179" cy="1216634"/>
        </p:xfrm>
        <a:graphic>
          <a:graphicData uri="http://schemas.openxmlformats.org/presentationml/2006/ole">
            <mc:AlternateContent xmlns:mc="http://schemas.openxmlformats.org/markup-compatibility/2006">
              <mc:Choice xmlns:v="urn:schemas-microsoft-com:vml" Requires="v">
                <p:oleObj spid="_x0000_s3074" name="Visio" r:id="rId13" imgW="9965356" imgH="7247021" progId="Visio.Drawing.11">
                  <p:embed/>
                </p:oleObj>
              </mc:Choice>
              <mc:Fallback>
                <p:oleObj name="Visio" r:id="rId13" imgW="9965356" imgH="7247021" progId="Visio.Drawing.11">
                  <p:embed/>
                  <p:pic>
                    <p:nvPicPr>
                      <p:cNvPr id="15"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66309" y="5275694"/>
                        <a:ext cx="1812179" cy="1216634"/>
                      </a:xfrm>
                      <a:prstGeom prst="rect">
                        <a:avLst/>
                      </a:prstGeom>
                      <a:noFill/>
                      <a:ln>
                        <a:noFill/>
                      </a:ln>
                      <a:effectLst/>
                    </p:spPr>
                  </p:pic>
                </p:oleObj>
              </mc:Fallback>
            </mc:AlternateContent>
          </a:graphicData>
        </a:graphic>
      </p:graphicFrame>
      <p:pic>
        <p:nvPicPr>
          <p:cNvPr id="4" name="圖片 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237834" y="1705901"/>
            <a:ext cx="2608364" cy="2904353"/>
          </a:xfrm>
          <a:prstGeom prst="rect">
            <a:avLst/>
          </a:prstGeom>
        </p:spPr>
      </p:pic>
    </p:spTree>
    <p:extLst>
      <p:ext uri="{BB962C8B-B14F-4D97-AF65-F5344CB8AC3E}">
        <p14:creationId xmlns:p14="http://schemas.microsoft.com/office/powerpoint/2010/main" val="2304845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1" name="Rectangle 2"/>
          <p:cNvSpPr>
            <a:spLocks noChangeArrowheads="1"/>
          </p:cNvSpPr>
          <p:nvPr/>
        </p:nvSpPr>
        <p:spPr bwMode="auto">
          <a:xfrm>
            <a:off x="609600" y="307975"/>
            <a:ext cx="10972800" cy="457200"/>
          </a:xfrm>
          <a:prstGeom prst="rect">
            <a:avLst/>
          </a:prstGeom>
          <a:noFill/>
          <a:ln w="9525" algn="ctr">
            <a:no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600" b="1" i="0" u="none" strike="noStrike" kern="1200" cap="none" spc="0" normalizeH="0" baseline="0" noProof="0" dirty="0">
                <a:ln>
                  <a:noFill/>
                </a:ln>
                <a:solidFill>
                  <a:srgbClr val="09213B"/>
                </a:solidFill>
                <a:effectLst>
                  <a:outerShdw blurRad="38100" dist="38100" dir="2700000" algn="tl">
                    <a:srgbClr val="000000">
                      <a:alpha val="43137"/>
                    </a:srgbClr>
                  </a:outerShdw>
                </a:effectLst>
                <a:uLnTx/>
                <a:uFillTx/>
                <a:latin typeface="微軟正黑體" pitchFamily="34" charset="-120"/>
                <a:ea typeface="微軟正黑體" pitchFamily="34" charset="-120"/>
                <a:cs typeface="+mj-cs"/>
              </a:rPr>
              <a:t>個人健康資訊</a:t>
            </a:r>
            <a:r>
              <a:rPr kumimoji="1" lang="en-US" altLang="zh-TW" sz="3600" b="1" i="0" u="none" strike="noStrike" kern="1200" cap="none" spc="0" normalizeH="0" baseline="0" noProof="0" dirty="0">
                <a:ln>
                  <a:noFill/>
                </a:ln>
                <a:solidFill>
                  <a:srgbClr val="09213B"/>
                </a:solidFill>
                <a:effectLst>
                  <a:outerShdw blurRad="38100" dist="38100" dir="2700000" algn="tl">
                    <a:srgbClr val="000000">
                      <a:alpha val="43137"/>
                    </a:srgbClr>
                  </a:outerShdw>
                </a:effectLst>
                <a:uLnTx/>
                <a:uFillTx/>
                <a:latin typeface="微軟正黑體" pitchFamily="34" charset="-120"/>
                <a:ea typeface="微軟正黑體" pitchFamily="34" charset="-120"/>
                <a:cs typeface="+mj-cs"/>
              </a:rPr>
              <a:t>(</a:t>
            </a:r>
            <a:r>
              <a:rPr kumimoji="1" lang="en-US" altLang="zh-TW" sz="3600" b="1" i="0" u="none" strike="noStrike" kern="1200" cap="none" spc="0" normalizeH="0" baseline="0" noProof="0" dirty="0" err="1">
                <a:ln>
                  <a:noFill/>
                </a:ln>
                <a:solidFill>
                  <a:srgbClr val="09213B"/>
                </a:solidFill>
                <a:effectLst>
                  <a:outerShdw blurRad="38100" dist="38100" dir="2700000" algn="tl">
                    <a:srgbClr val="000000">
                      <a:alpha val="43137"/>
                    </a:srgbClr>
                  </a:outerShdw>
                </a:effectLst>
                <a:uLnTx/>
                <a:uFillTx/>
                <a:latin typeface="微軟正黑體" pitchFamily="34" charset="-120"/>
                <a:ea typeface="微軟正黑體" pitchFamily="34" charset="-120"/>
                <a:cs typeface="+mj-cs"/>
              </a:rPr>
              <a:t>ePHR</a:t>
            </a:r>
            <a:r>
              <a:rPr kumimoji="1" lang="en-US" altLang="zh-TW" sz="3600" b="1" i="0" u="none" strike="noStrike" kern="1200" cap="none" spc="0" normalizeH="0" baseline="0" noProof="0" dirty="0">
                <a:ln>
                  <a:noFill/>
                </a:ln>
                <a:solidFill>
                  <a:srgbClr val="09213B"/>
                </a:solidFill>
                <a:effectLst>
                  <a:outerShdw blurRad="38100" dist="38100" dir="2700000" algn="tl">
                    <a:srgbClr val="000000">
                      <a:alpha val="43137"/>
                    </a:srgbClr>
                  </a:outerShdw>
                </a:effectLst>
                <a:uLnTx/>
                <a:uFillTx/>
                <a:latin typeface="微軟正黑體" pitchFamily="34" charset="-120"/>
                <a:ea typeface="微軟正黑體" pitchFamily="34" charset="-120"/>
                <a:cs typeface="+mj-cs"/>
              </a:rPr>
              <a:t>)</a:t>
            </a:r>
            <a:r>
              <a:rPr kumimoji="1" lang="zh-TW" altLang="en-US" sz="3600" b="1" i="0" u="none" strike="noStrike" kern="1200" cap="none" spc="0" normalizeH="0" baseline="0" noProof="0" dirty="0">
                <a:ln>
                  <a:noFill/>
                </a:ln>
                <a:solidFill>
                  <a:srgbClr val="09213B"/>
                </a:solidFill>
                <a:effectLst>
                  <a:outerShdw blurRad="38100" dist="38100" dir="2700000" algn="tl">
                    <a:srgbClr val="000000">
                      <a:alpha val="43137"/>
                    </a:srgbClr>
                  </a:outerShdw>
                </a:effectLst>
                <a:uLnTx/>
                <a:uFillTx/>
                <a:latin typeface="微軟正黑體" pitchFamily="34" charset="-120"/>
                <a:ea typeface="微軟正黑體" pitchFamily="34" charset="-120"/>
                <a:cs typeface="+mj-cs"/>
              </a:rPr>
              <a:t>應用整體構想</a:t>
            </a:r>
          </a:p>
        </p:txBody>
      </p:sp>
      <p:graphicFrame>
        <p:nvGraphicFramePr>
          <p:cNvPr id="82946" name="Object 2"/>
          <p:cNvGraphicFramePr>
            <a:graphicFrameLocks noChangeAspect="1"/>
          </p:cNvGraphicFramePr>
          <p:nvPr/>
        </p:nvGraphicFramePr>
        <p:xfrm>
          <a:off x="5659968" y="3536950"/>
          <a:ext cx="952500" cy="712788"/>
        </p:xfrm>
        <a:graphic>
          <a:graphicData uri="http://schemas.openxmlformats.org/presentationml/2006/ole">
            <mc:AlternateContent xmlns:mc="http://schemas.openxmlformats.org/markup-compatibility/2006">
              <mc:Choice xmlns:v="urn:schemas-microsoft-com:vml" Requires="v">
                <p:oleObj spid="_x0000_s4098" name="Visio" r:id="rId4" imgW="1041400" imgH="952500" progId="">
                  <p:embed/>
                </p:oleObj>
              </mc:Choice>
              <mc:Fallback>
                <p:oleObj name="Visio" r:id="rId4" imgW="1041400" imgH="952500" progId="">
                  <p:embed/>
                  <p:pic>
                    <p:nvPicPr>
                      <p:cNvPr id="829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9968" y="3536950"/>
                        <a:ext cx="952500" cy="712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947" name="Line 4"/>
          <p:cNvSpPr>
            <a:spLocks noChangeShapeType="1"/>
          </p:cNvSpPr>
          <p:nvPr/>
        </p:nvSpPr>
        <p:spPr bwMode="auto">
          <a:xfrm flipV="1">
            <a:off x="1479553" y="3751265"/>
            <a:ext cx="1350433" cy="158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aphicFrame>
        <p:nvGraphicFramePr>
          <p:cNvPr id="82948" name="Object 3"/>
          <p:cNvGraphicFramePr>
            <a:graphicFrameLocks noChangeAspect="1"/>
          </p:cNvGraphicFramePr>
          <p:nvPr/>
        </p:nvGraphicFramePr>
        <p:xfrm>
          <a:off x="5405967" y="5310190"/>
          <a:ext cx="1073151" cy="657225"/>
        </p:xfrm>
        <a:graphic>
          <a:graphicData uri="http://schemas.openxmlformats.org/presentationml/2006/ole">
            <mc:AlternateContent xmlns:mc="http://schemas.openxmlformats.org/markup-compatibility/2006">
              <mc:Choice xmlns:v="urn:schemas-microsoft-com:vml" Requires="v">
                <p:oleObj spid="_x0000_s4099" name="Visio" r:id="rId6" imgW="1231900" imgH="1219200" progId="">
                  <p:embed/>
                </p:oleObj>
              </mc:Choice>
              <mc:Fallback>
                <p:oleObj name="Visio" r:id="rId6" imgW="1231900" imgH="1219200" progId="">
                  <p:embed/>
                  <p:pic>
                    <p:nvPicPr>
                      <p:cNvPr id="82948"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5967" y="5310190"/>
                        <a:ext cx="1073151" cy="657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949" name="Line 6"/>
          <p:cNvSpPr>
            <a:spLocks noChangeShapeType="1"/>
          </p:cNvSpPr>
          <p:nvPr/>
        </p:nvSpPr>
        <p:spPr bwMode="auto">
          <a:xfrm>
            <a:off x="1744133" y="2960690"/>
            <a:ext cx="990601" cy="28733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pic>
        <p:nvPicPr>
          <p:cNvPr id="82950" name="Picture 7" descr="MCj03121600000[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26984" y="3406775"/>
            <a:ext cx="662516"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51" name="Picture 8" descr="u2tdb_l"/>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25234" y="3319465"/>
            <a:ext cx="766234" cy="49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52" name="Line 9"/>
          <p:cNvSpPr>
            <a:spLocks noChangeShapeType="1"/>
          </p:cNvSpPr>
          <p:nvPr/>
        </p:nvSpPr>
        <p:spPr bwMode="auto">
          <a:xfrm flipV="1">
            <a:off x="5230285" y="3176588"/>
            <a:ext cx="480482"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82953" name="Group 88"/>
          <p:cNvGrpSpPr>
            <a:grpSpLocks/>
          </p:cNvGrpSpPr>
          <p:nvPr/>
        </p:nvGrpSpPr>
        <p:grpSpPr bwMode="auto">
          <a:xfrm>
            <a:off x="5812367" y="2954338"/>
            <a:ext cx="637118" cy="774700"/>
            <a:chOff x="3021" y="1557"/>
            <a:chExt cx="372" cy="558"/>
          </a:xfrm>
        </p:grpSpPr>
        <p:graphicFrame>
          <p:nvGraphicFramePr>
            <p:cNvPr id="83037" name="Object 4"/>
            <p:cNvGraphicFramePr>
              <a:graphicFrameLocks noChangeAspect="1"/>
            </p:cNvGraphicFramePr>
            <p:nvPr/>
          </p:nvGraphicFramePr>
          <p:xfrm>
            <a:off x="3021" y="1557"/>
            <a:ext cx="326" cy="558"/>
          </p:xfrm>
          <a:graphic>
            <a:graphicData uri="http://schemas.openxmlformats.org/presentationml/2006/ole">
              <mc:AlternateContent xmlns:mc="http://schemas.openxmlformats.org/markup-compatibility/2006">
                <mc:Choice xmlns:v="urn:schemas-microsoft-com:vml" Requires="v">
                  <p:oleObj spid="_x0000_s4100" name="Visio" r:id="rId10" imgW="635000" imgH="1066800" progId="">
                    <p:embed/>
                  </p:oleObj>
                </mc:Choice>
                <mc:Fallback>
                  <p:oleObj name="Visio" r:id="rId10" imgW="635000" imgH="1066800" progId="">
                    <p:embed/>
                    <p:pic>
                      <p:nvPicPr>
                        <p:cNvPr id="83037"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21" y="1557"/>
                          <a:ext cx="326" cy="5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3038" name="Rectangle 12"/>
            <p:cNvSpPr>
              <a:spLocks noChangeArrowheads="1"/>
            </p:cNvSpPr>
            <p:nvPr/>
          </p:nvSpPr>
          <p:spPr bwMode="auto">
            <a:xfrm>
              <a:off x="3021" y="1979"/>
              <a:ext cx="372" cy="12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民眾</a:t>
              </a:r>
            </a:p>
          </p:txBody>
        </p:sp>
      </p:grpSp>
      <p:sp>
        <p:nvSpPr>
          <p:cNvPr id="82954" name="Line 13"/>
          <p:cNvSpPr>
            <a:spLocks noChangeShapeType="1"/>
          </p:cNvSpPr>
          <p:nvPr/>
        </p:nvSpPr>
        <p:spPr bwMode="auto">
          <a:xfrm flipV="1">
            <a:off x="9057218" y="2740025"/>
            <a:ext cx="8636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82955" name="Group 14"/>
          <p:cNvGrpSpPr>
            <a:grpSpLocks/>
          </p:cNvGrpSpPr>
          <p:nvPr/>
        </p:nvGrpSpPr>
        <p:grpSpPr bwMode="auto">
          <a:xfrm>
            <a:off x="10111319" y="3244850"/>
            <a:ext cx="960966" cy="863600"/>
            <a:chOff x="385" y="1480"/>
            <a:chExt cx="454" cy="544"/>
          </a:xfrm>
        </p:grpSpPr>
        <p:graphicFrame>
          <p:nvGraphicFramePr>
            <p:cNvPr id="83035" name="Object 5"/>
            <p:cNvGraphicFramePr>
              <a:graphicFrameLocks noChangeAspect="1"/>
            </p:cNvGraphicFramePr>
            <p:nvPr/>
          </p:nvGraphicFramePr>
          <p:xfrm>
            <a:off x="431" y="1480"/>
            <a:ext cx="391" cy="516"/>
          </p:xfrm>
          <a:graphic>
            <a:graphicData uri="http://schemas.openxmlformats.org/presentationml/2006/ole">
              <mc:AlternateContent xmlns:mc="http://schemas.openxmlformats.org/markup-compatibility/2006">
                <mc:Choice xmlns:v="urn:schemas-microsoft-com:vml" Requires="v">
                  <p:oleObj spid="_x0000_s4101" name="Visio" r:id="rId12" imgW="939800" imgH="1143000" progId="">
                    <p:embed/>
                  </p:oleObj>
                </mc:Choice>
                <mc:Fallback>
                  <p:oleObj name="Visio" r:id="rId12" imgW="939800" imgH="1143000" progId="">
                    <p:embed/>
                    <p:pic>
                      <p:nvPicPr>
                        <p:cNvPr id="83035"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1" y="1480"/>
                          <a:ext cx="391" cy="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3036" name="Rectangle 16"/>
            <p:cNvSpPr>
              <a:spLocks noChangeArrowheads="1"/>
            </p:cNvSpPr>
            <p:nvPr/>
          </p:nvSpPr>
          <p:spPr bwMode="auto">
            <a:xfrm>
              <a:off x="385" y="1888"/>
              <a:ext cx="454" cy="1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醫院</a:t>
              </a:r>
            </a:p>
          </p:txBody>
        </p:sp>
      </p:grpSp>
      <p:grpSp>
        <p:nvGrpSpPr>
          <p:cNvPr id="82956" name="Group 87"/>
          <p:cNvGrpSpPr>
            <a:grpSpLocks/>
          </p:cNvGrpSpPr>
          <p:nvPr/>
        </p:nvGrpSpPr>
        <p:grpSpPr bwMode="auto">
          <a:xfrm>
            <a:off x="10013952" y="2344740"/>
            <a:ext cx="1128182" cy="814387"/>
            <a:chOff x="5228" y="1255"/>
            <a:chExt cx="577" cy="587"/>
          </a:xfrm>
        </p:grpSpPr>
        <p:graphicFrame>
          <p:nvGraphicFramePr>
            <p:cNvPr id="83033" name="Object 6"/>
            <p:cNvGraphicFramePr>
              <a:graphicFrameLocks noChangeAspect="1"/>
            </p:cNvGraphicFramePr>
            <p:nvPr/>
          </p:nvGraphicFramePr>
          <p:xfrm>
            <a:off x="5228" y="1255"/>
            <a:ext cx="577" cy="587"/>
          </p:xfrm>
          <a:graphic>
            <a:graphicData uri="http://schemas.openxmlformats.org/presentationml/2006/ole">
              <mc:AlternateContent xmlns:mc="http://schemas.openxmlformats.org/markup-compatibility/2006">
                <mc:Choice xmlns:v="urn:schemas-microsoft-com:vml" Requires="v">
                  <p:oleObj spid="_x0000_s4102" name="Visio" r:id="rId14" imgW="863600" imgH="825500" progId="">
                    <p:embed/>
                  </p:oleObj>
                </mc:Choice>
                <mc:Fallback>
                  <p:oleObj name="Visio" r:id="rId14" imgW="863600" imgH="825500" progId="">
                    <p:embed/>
                    <p:pic>
                      <p:nvPicPr>
                        <p:cNvPr id="83033"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28" y="1255"/>
                          <a:ext cx="577" cy="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3034" name="Rectangle 19"/>
            <p:cNvSpPr>
              <a:spLocks noChangeArrowheads="1"/>
            </p:cNvSpPr>
            <p:nvPr/>
          </p:nvSpPr>
          <p:spPr bwMode="auto">
            <a:xfrm>
              <a:off x="5325" y="1718"/>
              <a:ext cx="392" cy="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健檢中心</a:t>
              </a:r>
            </a:p>
          </p:txBody>
        </p:sp>
      </p:grpSp>
      <p:sp>
        <p:nvSpPr>
          <p:cNvPr id="82957" name="Line 20"/>
          <p:cNvSpPr>
            <a:spLocks noChangeShapeType="1"/>
          </p:cNvSpPr>
          <p:nvPr/>
        </p:nvSpPr>
        <p:spPr bwMode="auto">
          <a:xfrm>
            <a:off x="9247718" y="3532188"/>
            <a:ext cx="863600" cy="1444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2958" name="Line 21"/>
          <p:cNvSpPr>
            <a:spLocks noChangeShapeType="1"/>
          </p:cNvSpPr>
          <p:nvPr/>
        </p:nvSpPr>
        <p:spPr bwMode="auto">
          <a:xfrm>
            <a:off x="8959852" y="3963990"/>
            <a:ext cx="960966"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82959" name="Group 22"/>
          <p:cNvGrpSpPr>
            <a:grpSpLocks/>
          </p:cNvGrpSpPr>
          <p:nvPr/>
        </p:nvGrpSpPr>
        <p:grpSpPr bwMode="auto">
          <a:xfrm>
            <a:off x="9920817" y="4373565"/>
            <a:ext cx="1684866" cy="815975"/>
            <a:chOff x="4785" y="1828"/>
            <a:chExt cx="797" cy="514"/>
          </a:xfrm>
        </p:grpSpPr>
        <p:pic>
          <p:nvPicPr>
            <p:cNvPr id="83031" name="Picture 23" descr="MCj02025140000[1]"/>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flipH="1">
              <a:off x="4785" y="1828"/>
              <a:ext cx="797" cy="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32" name="Rectangle 24"/>
            <p:cNvSpPr>
              <a:spLocks noChangeArrowheads="1"/>
            </p:cNvSpPr>
            <p:nvPr/>
          </p:nvSpPr>
          <p:spPr bwMode="auto">
            <a:xfrm>
              <a:off x="4830" y="2115"/>
              <a:ext cx="681" cy="2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健康管理機構</a:t>
              </a:r>
            </a:p>
          </p:txBody>
        </p:sp>
      </p:grpSp>
      <p:sp>
        <p:nvSpPr>
          <p:cNvPr id="82960" name="Oval 25"/>
          <p:cNvSpPr>
            <a:spLocks noChangeArrowheads="1"/>
          </p:cNvSpPr>
          <p:nvPr/>
        </p:nvSpPr>
        <p:spPr bwMode="auto">
          <a:xfrm>
            <a:off x="2734734" y="2816227"/>
            <a:ext cx="2305051" cy="1439863"/>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endParaRPr>
          </a:p>
        </p:txBody>
      </p:sp>
      <p:sp>
        <p:nvSpPr>
          <p:cNvPr id="82961" name="Line 26"/>
          <p:cNvSpPr>
            <a:spLocks noChangeShapeType="1"/>
          </p:cNvSpPr>
          <p:nvPr/>
        </p:nvSpPr>
        <p:spPr bwMode="auto">
          <a:xfrm>
            <a:off x="8767234" y="4108450"/>
            <a:ext cx="1153584" cy="17287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82962" name="Group 27"/>
          <p:cNvGrpSpPr>
            <a:grpSpLocks/>
          </p:cNvGrpSpPr>
          <p:nvPr/>
        </p:nvGrpSpPr>
        <p:grpSpPr bwMode="auto">
          <a:xfrm>
            <a:off x="9937751" y="5229227"/>
            <a:ext cx="1629834" cy="1368425"/>
            <a:chOff x="4785" y="2387"/>
            <a:chExt cx="771" cy="862"/>
          </a:xfrm>
        </p:grpSpPr>
        <p:pic>
          <p:nvPicPr>
            <p:cNvPr id="83029" name="Picture 28" descr="MCj00901990000[1]"/>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830" y="2387"/>
              <a:ext cx="676"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30" name="Rectangle 29"/>
            <p:cNvSpPr>
              <a:spLocks noChangeArrowheads="1"/>
            </p:cNvSpPr>
            <p:nvPr/>
          </p:nvSpPr>
          <p:spPr bwMode="auto">
            <a:xfrm>
              <a:off x="4785" y="3022"/>
              <a:ext cx="771"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養護機構</a:t>
              </a:r>
            </a:p>
          </p:txBody>
        </p:sp>
      </p:grpSp>
      <p:grpSp>
        <p:nvGrpSpPr>
          <p:cNvPr id="82963" name="Group 30"/>
          <p:cNvGrpSpPr>
            <a:grpSpLocks/>
          </p:cNvGrpSpPr>
          <p:nvPr/>
        </p:nvGrpSpPr>
        <p:grpSpPr bwMode="auto">
          <a:xfrm>
            <a:off x="501652" y="3392488"/>
            <a:ext cx="960966" cy="863600"/>
            <a:chOff x="385" y="1480"/>
            <a:chExt cx="454" cy="544"/>
          </a:xfrm>
        </p:grpSpPr>
        <p:graphicFrame>
          <p:nvGraphicFramePr>
            <p:cNvPr id="83027" name="Object 7"/>
            <p:cNvGraphicFramePr>
              <a:graphicFrameLocks noChangeAspect="1"/>
            </p:cNvGraphicFramePr>
            <p:nvPr/>
          </p:nvGraphicFramePr>
          <p:xfrm>
            <a:off x="431" y="1480"/>
            <a:ext cx="391" cy="516"/>
          </p:xfrm>
          <a:graphic>
            <a:graphicData uri="http://schemas.openxmlformats.org/presentationml/2006/ole">
              <mc:AlternateContent xmlns:mc="http://schemas.openxmlformats.org/markup-compatibility/2006">
                <mc:Choice xmlns:v="urn:schemas-microsoft-com:vml" Requires="v">
                  <p:oleObj spid="_x0000_s4103" name="Visio" r:id="rId18" imgW="939800" imgH="1143000" progId="">
                    <p:embed/>
                  </p:oleObj>
                </mc:Choice>
                <mc:Fallback>
                  <p:oleObj name="Visio" r:id="rId18" imgW="939800" imgH="1143000" progId="">
                    <p:embed/>
                    <p:pic>
                      <p:nvPicPr>
                        <p:cNvPr id="83027"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1" y="1480"/>
                          <a:ext cx="391" cy="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3028" name="Rectangle 32"/>
            <p:cNvSpPr>
              <a:spLocks noChangeArrowheads="1"/>
            </p:cNvSpPr>
            <p:nvPr/>
          </p:nvSpPr>
          <p:spPr bwMode="auto">
            <a:xfrm>
              <a:off x="385" y="1888"/>
              <a:ext cx="454" cy="1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醫院</a:t>
              </a:r>
            </a:p>
          </p:txBody>
        </p:sp>
      </p:grpSp>
      <p:grpSp>
        <p:nvGrpSpPr>
          <p:cNvPr id="82964" name="Group 33"/>
          <p:cNvGrpSpPr>
            <a:grpSpLocks/>
          </p:cNvGrpSpPr>
          <p:nvPr/>
        </p:nvGrpSpPr>
        <p:grpSpPr bwMode="auto">
          <a:xfrm>
            <a:off x="429685" y="2384425"/>
            <a:ext cx="1128182" cy="814388"/>
            <a:chOff x="340" y="799"/>
            <a:chExt cx="533" cy="513"/>
          </a:xfrm>
        </p:grpSpPr>
        <p:graphicFrame>
          <p:nvGraphicFramePr>
            <p:cNvPr id="83025" name="Object 8"/>
            <p:cNvGraphicFramePr>
              <a:graphicFrameLocks noChangeAspect="1"/>
            </p:cNvGraphicFramePr>
            <p:nvPr/>
          </p:nvGraphicFramePr>
          <p:xfrm>
            <a:off x="340" y="799"/>
            <a:ext cx="533" cy="513"/>
          </p:xfrm>
          <a:graphic>
            <a:graphicData uri="http://schemas.openxmlformats.org/presentationml/2006/ole">
              <mc:AlternateContent xmlns:mc="http://schemas.openxmlformats.org/markup-compatibility/2006">
                <mc:Choice xmlns:v="urn:schemas-microsoft-com:vml" Requires="v">
                  <p:oleObj spid="_x0000_s4104" name="Visio" r:id="rId19" imgW="863600" imgH="825500" progId="">
                    <p:embed/>
                  </p:oleObj>
                </mc:Choice>
                <mc:Fallback>
                  <p:oleObj name="Visio" r:id="rId19" imgW="863600" imgH="825500" progId="">
                    <p:embed/>
                    <p:pic>
                      <p:nvPicPr>
                        <p:cNvPr id="83025"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0" y="799"/>
                          <a:ext cx="533" cy="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3026" name="Rectangle 35"/>
            <p:cNvSpPr>
              <a:spLocks noChangeArrowheads="1"/>
            </p:cNvSpPr>
            <p:nvPr/>
          </p:nvSpPr>
          <p:spPr bwMode="auto">
            <a:xfrm>
              <a:off x="431" y="1207"/>
              <a:ext cx="362" cy="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健檢中心</a:t>
              </a:r>
            </a:p>
          </p:txBody>
        </p:sp>
      </p:grpSp>
      <p:grpSp>
        <p:nvGrpSpPr>
          <p:cNvPr id="82965" name="Group 36"/>
          <p:cNvGrpSpPr>
            <a:grpSpLocks/>
          </p:cNvGrpSpPr>
          <p:nvPr/>
        </p:nvGrpSpPr>
        <p:grpSpPr bwMode="auto">
          <a:xfrm>
            <a:off x="239184" y="4329115"/>
            <a:ext cx="1684866" cy="815975"/>
            <a:chOff x="4785" y="1828"/>
            <a:chExt cx="797" cy="514"/>
          </a:xfrm>
        </p:grpSpPr>
        <p:pic>
          <p:nvPicPr>
            <p:cNvPr id="83023" name="Picture 37" descr="MCj02025140000[1]"/>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flipH="1">
              <a:off x="4785" y="1828"/>
              <a:ext cx="797" cy="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24" name="Rectangle 38"/>
            <p:cNvSpPr>
              <a:spLocks noChangeArrowheads="1"/>
            </p:cNvSpPr>
            <p:nvPr/>
          </p:nvSpPr>
          <p:spPr bwMode="auto">
            <a:xfrm>
              <a:off x="4830" y="2115"/>
              <a:ext cx="681" cy="2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健康管理機構</a:t>
              </a:r>
            </a:p>
          </p:txBody>
        </p:sp>
      </p:grpSp>
      <p:grpSp>
        <p:nvGrpSpPr>
          <p:cNvPr id="82966" name="Group 39"/>
          <p:cNvGrpSpPr>
            <a:grpSpLocks/>
          </p:cNvGrpSpPr>
          <p:nvPr/>
        </p:nvGrpSpPr>
        <p:grpSpPr bwMode="auto">
          <a:xfrm>
            <a:off x="309034" y="5264152"/>
            <a:ext cx="1631951" cy="1368425"/>
            <a:chOff x="4785" y="2387"/>
            <a:chExt cx="771" cy="862"/>
          </a:xfrm>
        </p:grpSpPr>
        <p:pic>
          <p:nvPicPr>
            <p:cNvPr id="83021" name="Picture 40" descr="MCj00901990000[1]"/>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830" y="2387"/>
              <a:ext cx="676"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22" name="Rectangle 41"/>
            <p:cNvSpPr>
              <a:spLocks noChangeArrowheads="1"/>
            </p:cNvSpPr>
            <p:nvPr/>
          </p:nvSpPr>
          <p:spPr bwMode="auto">
            <a:xfrm>
              <a:off x="4785" y="3022"/>
              <a:ext cx="771"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養護機構</a:t>
              </a:r>
            </a:p>
          </p:txBody>
        </p:sp>
      </p:grpSp>
      <p:sp>
        <p:nvSpPr>
          <p:cNvPr id="82967" name="Line 42"/>
          <p:cNvSpPr>
            <a:spLocks noChangeShapeType="1"/>
          </p:cNvSpPr>
          <p:nvPr/>
        </p:nvSpPr>
        <p:spPr bwMode="auto">
          <a:xfrm flipV="1">
            <a:off x="2010833" y="4183065"/>
            <a:ext cx="1204384" cy="50482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2968" name="Line 43"/>
          <p:cNvSpPr>
            <a:spLocks noChangeShapeType="1"/>
          </p:cNvSpPr>
          <p:nvPr/>
        </p:nvSpPr>
        <p:spPr bwMode="auto">
          <a:xfrm flipV="1">
            <a:off x="1833034" y="4398963"/>
            <a:ext cx="1670050" cy="137001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2969" name="Oval 44"/>
          <p:cNvSpPr>
            <a:spLocks noChangeArrowheads="1"/>
          </p:cNvSpPr>
          <p:nvPr/>
        </p:nvSpPr>
        <p:spPr bwMode="auto">
          <a:xfrm>
            <a:off x="6862233" y="2816227"/>
            <a:ext cx="2305051" cy="1439863"/>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endParaRPr>
          </a:p>
        </p:txBody>
      </p:sp>
      <p:pic>
        <p:nvPicPr>
          <p:cNvPr id="82970" name="Picture 45" descr="MCj03121600000[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01567" y="3206750"/>
            <a:ext cx="66251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71" name="Picture 46" descr="u2tdb_l"/>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74418" y="3362325"/>
            <a:ext cx="766234" cy="49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72" name="Line 47"/>
          <p:cNvSpPr>
            <a:spLocks noChangeShapeType="1"/>
          </p:cNvSpPr>
          <p:nvPr/>
        </p:nvSpPr>
        <p:spPr bwMode="auto">
          <a:xfrm flipV="1">
            <a:off x="6479118" y="3176588"/>
            <a:ext cx="480482"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2973" name="AutoShape 48"/>
          <p:cNvSpPr>
            <a:spLocks noChangeArrowheads="1"/>
          </p:cNvSpPr>
          <p:nvPr/>
        </p:nvSpPr>
        <p:spPr bwMode="auto">
          <a:xfrm>
            <a:off x="2010833" y="5695952"/>
            <a:ext cx="2667001" cy="485775"/>
          </a:xfrm>
          <a:prstGeom prst="leftRightArrow">
            <a:avLst>
              <a:gd name="adj1" fmla="val 50000"/>
              <a:gd name="adj2" fmla="val 89216"/>
            </a:avLst>
          </a:prstGeom>
          <a:solidFill>
            <a:srgbClr val="CC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endParaRPr>
          </a:p>
        </p:txBody>
      </p:sp>
      <p:sp>
        <p:nvSpPr>
          <p:cNvPr id="82974" name="AutoShape 49"/>
          <p:cNvSpPr>
            <a:spLocks noChangeArrowheads="1"/>
          </p:cNvSpPr>
          <p:nvPr/>
        </p:nvSpPr>
        <p:spPr bwMode="auto">
          <a:xfrm>
            <a:off x="7327901" y="5783265"/>
            <a:ext cx="2398185" cy="485775"/>
          </a:xfrm>
          <a:prstGeom prst="leftRightArrow">
            <a:avLst>
              <a:gd name="adj1" fmla="val 50000"/>
              <a:gd name="adj2" fmla="val 80223"/>
            </a:avLst>
          </a:prstGeom>
          <a:solidFill>
            <a:srgbClr val="CC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endParaRPr>
          </a:p>
        </p:txBody>
      </p:sp>
      <p:sp>
        <p:nvSpPr>
          <p:cNvPr id="82975" name="Oval 50"/>
          <p:cNvSpPr>
            <a:spLocks noChangeArrowheads="1"/>
          </p:cNvSpPr>
          <p:nvPr/>
        </p:nvSpPr>
        <p:spPr bwMode="auto">
          <a:xfrm>
            <a:off x="4847168" y="5192713"/>
            <a:ext cx="2207684" cy="1295400"/>
          </a:xfrm>
          <a:prstGeom prst="ellipse">
            <a:avLst/>
          </a:prstGeom>
          <a:noFill/>
          <a:ln w="38100">
            <a:solidFill>
              <a:srgbClr val="6699FF"/>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zh-TW" altLang="en-US" sz="12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endParaRPr>
          </a:p>
        </p:txBody>
      </p:sp>
      <p:sp>
        <p:nvSpPr>
          <p:cNvPr id="82976" name="AutoShape 51"/>
          <p:cNvSpPr>
            <a:spLocks noChangeArrowheads="1"/>
          </p:cNvSpPr>
          <p:nvPr/>
        </p:nvSpPr>
        <p:spPr bwMode="auto">
          <a:xfrm>
            <a:off x="5615519" y="4256088"/>
            <a:ext cx="647700" cy="927100"/>
          </a:xfrm>
          <a:prstGeom prst="upDownArrow">
            <a:avLst>
              <a:gd name="adj1" fmla="val 50000"/>
              <a:gd name="adj2" fmla="val 35237"/>
            </a:avLst>
          </a:prstGeom>
          <a:solidFill>
            <a:srgbClr val="CC99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endParaRPr>
          </a:p>
        </p:txBody>
      </p:sp>
      <p:sp>
        <p:nvSpPr>
          <p:cNvPr id="82977" name="Text Box 52"/>
          <p:cNvSpPr txBox="1">
            <a:spLocks noChangeArrowheads="1"/>
          </p:cNvSpPr>
          <p:nvPr/>
        </p:nvSpPr>
        <p:spPr bwMode="auto">
          <a:xfrm>
            <a:off x="11096652" y="3243265"/>
            <a:ext cx="36933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健康管理門診</a:t>
            </a:r>
          </a:p>
        </p:txBody>
      </p:sp>
      <p:sp>
        <p:nvSpPr>
          <p:cNvPr id="82978" name="Text Box 53"/>
          <p:cNvSpPr txBox="1">
            <a:spLocks noChangeArrowheads="1"/>
          </p:cNvSpPr>
          <p:nvPr/>
        </p:nvSpPr>
        <p:spPr bwMode="auto">
          <a:xfrm>
            <a:off x="11261237" y="2093913"/>
            <a:ext cx="553998"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健康管理諮詢服務</a:t>
            </a:r>
          </a:p>
        </p:txBody>
      </p:sp>
      <p:sp>
        <p:nvSpPr>
          <p:cNvPr id="82979" name="Text Box 54"/>
          <p:cNvSpPr txBox="1">
            <a:spLocks noChangeArrowheads="1"/>
          </p:cNvSpPr>
          <p:nvPr/>
        </p:nvSpPr>
        <p:spPr bwMode="auto">
          <a:xfrm>
            <a:off x="11589319" y="3932240"/>
            <a:ext cx="553998"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健康管理諮詢服務</a:t>
            </a:r>
          </a:p>
        </p:txBody>
      </p:sp>
      <p:sp>
        <p:nvSpPr>
          <p:cNvPr id="82980" name="Text Box 55"/>
          <p:cNvSpPr txBox="1">
            <a:spLocks noChangeArrowheads="1"/>
          </p:cNvSpPr>
          <p:nvPr/>
        </p:nvSpPr>
        <p:spPr bwMode="auto">
          <a:xfrm>
            <a:off x="11479768" y="5260975"/>
            <a:ext cx="369332" cy="108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協助健康管理</a:t>
            </a:r>
          </a:p>
        </p:txBody>
      </p:sp>
      <p:grpSp>
        <p:nvGrpSpPr>
          <p:cNvPr id="82981" name="Group 56"/>
          <p:cNvGrpSpPr>
            <a:grpSpLocks/>
          </p:cNvGrpSpPr>
          <p:nvPr/>
        </p:nvGrpSpPr>
        <p:grpSpPr bwMode="auto">
          <a:xfrm>
            <a:off x="622300" y="1160465"/>
            <a:ext cx="1344084" cy="922337"/>
            <a:chOff x="1292" y="618"/>
            <a:chExt cx="635" cy="581"/>
          </a:xfrm>
        </p:grpSpPr>
        <p:pic>
          <p:nvPicPr>
            <p:cNvPr id="83019" name="Picture 57" descr="MCj02353050000[1]"/>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338" y="618"/>
              <a:ext cx="445" cy="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20" name="Text Box 58"/>
            <p:cNvSpPr txBox="1">
              <a:spLocks noChangeArrowheads="1"/>
            </p:cNvSpPr>
            <p:nvPr/>
          </p:nvSpPr>
          <p:spPr bwMode="auto">
            <a:xfrm>
              <a:off x="1292" y="1026"/>
              <a:ext cx="63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飲食紀錄</a:t>
              </a:r>
            </a:p>
          </p:txBody>
        </p:sp>
      </p:grpSp>
      <p:grpSp>
        <p:nvGrpSpPr>
          <p:cNvPr id="82982" name="Group 59"/>
          <p:cNvGrpSpPr>
            <a:grpSpLocks/>
          </p:cNvGrpSpPr>
          <p:nvPr/>
        </p:nvGrpSpPr>
        <p:grpSpPr bwMode="auto">
          <a:xfrm>
            <a:off x="2061634" y="1244600"/>
            <a:ext cx="1441451" cy="850900"/>
            <a:chOff x="1972" y="618"/>
            <a:chExt cx="681" cy="536"/>
          </a:xfrm>
        </p:grpSpPr>
        <p:pic>
          <p:nvPicPr>
            <p:cNvPr id="83017" name="Picture 60" descr="MCj02153510000[1]"/>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064" y="618"/>
              <a:ext cx="572" cy="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18" name="Text Box 61"/>
            <p:cNvSpPr txBox="1">
              <a:spLocks noChangeArrowheads="1"/>
            </p:cNvSpPr>
            <p:nvPr/>
          </p:nvSpPr>
          <p:spPr bwMode="auto">
            <a:xfrm>
              <a:off x="1972" y="981"/>
              <a:ext cx="68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運動紀錄</a:t>
              </a:r>
            </a:p>
          </p:txBody>
        </p:sp>
      </p:grpSp>
      <p:sp>
        <p:nvSpPr>
          <p:cNvPr id="82983" name="Line 62"/>
          <p:cNvSpPr>
            <a:spLocks noChangeShapeType="1"/>
          </p:cNvSpPr>
          <p:nvPr/>
        </p:nvSpPr>
        <p:spPr bwMode="auto">
          <a:xfrm>
            <a:off x="3022601" y="2095502"/>
            <a:ext cx="2783418" cy="576263"/>
          </a:xfrm>
          <a:prstGeom prst="line">
            <a:avLst/>
          </a:prstGeom>
          <a:noFill/>
          <a:ln w="9525">
            <a:solidFill>
              <a:schemeClr val="accent2"/>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2984" name="Line 63"/>
          <p:cNvSpPr>
            <a:spLocks noChangeShapeType="1"/>
          </p:cNvSpPr>
          <p:nvPr/>
        </p:nvSpPr>
        <p:spPr bwMode="auto">
          <a:xfrm>
            <a:off x="1198033" y="2095502"/>
            <a:ext cx="4512734" cy="720725"/>
          </a:xfrm>
          <a:prstGeom prst="line">
            <a:avLst/>
          </a:prstGeom>
          <a:noFill/>
          <a:ln w="9525">
            <a:solidFill>
              <a:schemeClr val="accent2"/>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82985" name="Group 64"/>
          <p:cNvGrpSpPr>
            <a:grpSpLocks/>
          </p:cNvGrpSpPr>
          <p:nvPr/>
        </p:nvGrpSpPr>
        <p:grpSpPr bwMode="auto">
          <a:xfrm>
            <a:off x="3598334" y="1160465"/>
            <a:ext cx="1966384" cy="935037"/>
            <a:chOff x="2834" y="618"/>
            <a:chExt cx="929" cy="589"/>
          </a:xfrm>
        </p:grpSpPr>
        <p:pic>
          <p:nvPicPr>
            <p:cNvPr id="83014" name="Picture 65" descr="MCj03522300000[1]"/>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2880" y="618"/>
              <a:ext cx="454" cy="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15" name="Text Box 66"/>
            <p:cNvSpPr txBox="1">
              <a:spLocks noChangeArrowheads="1"/>
            </p:cNvSpPr>
            <p:nvPr/>
          </p:nvSpPr>
          <p:spPr bwMode="auto">
            <a:xfrm>
              <a:off x="2834" y="1034"/>
              <a:ext cx="86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血壓血糖等紀錄</a:t>
              </a:r>
            </a:p>
          </p:txBody>
        </p:sp>
        <p:pic>
          <p:nvPicPr>
            <p:cNvPr id="83016" name="Picture 67" descr="MCj02378450000[1]"/>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379" y="663"/>
              <a:ext cx="384" cy="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2986" name="Line 68"/>
          <p:cNvSpPr>
            <a:spLocks noChangeShapeType="1"/>
          </p:cNvSpPr>
          <p:nvPr/>
        </p:nvSpPr>
        <p:spPr bwMode="auto">
          <a:xfrm>
            <a:off x="4942417" y="2095502"/>
            <a:ext cx="1056217" cy="504825"/>
          </a:xfrm>
          <a:prstGeom prst="line">
            <a:avLst/>
          </a:prstGeom>
          <a:noFill/>
          <a:ln w="9525">
            <a:solidFill>
              <a:schemeClr val="accent2"/>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82987" name="Group 69"/>
          <p:cNvGrpSpPr>
            <a:grpSpLocks/>
          </p:cNvGrpSpPr>
          <p:nvPr/>
        </p:nvGrpSpPr>
        <p:grpSpPr bwMode="auto">
          <a:xfrm>
            <a:off x="5710768" y="1160465"/>
            <a:ext cx="1344084" cy="993775"/>
            <a:chOff x="3878" y="618"/>
            <a:chExt cx="635" cy="626"/>
          </a:xfrm>
        </p:grpSpPr>
        <p:pic>
          <p:nvPicPr>
            <p:cNvPr id="83012" name="Picture 70" descr="MCj03235880000[1]"/>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3969" y="618"/>
              <a:ext cx="49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013" name="Text Box 71"/>
            <p:cNvSpPr txBox="1">
              <a:spLocks noChangeArrowheads="1"/>
            </p:cNvSpPr>
            <p:nvPr/>
          </p:nvSpPr>
          <p:spPr bwMode="auto">
            <a:xfrm>
              <a:off x="3878" y="1071"/>
              <a:ext cx="635"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其他</a:t>
              </a:r>
            </a:p>
          </p:txBody>
        </p:sp>
      </p:grpSp>
      <p:sp>
        <p:nvSpPr>
          <p:cNvPr id="82988" name="Line 72"/>
          <p:cNvSpPr>
            <a:spLocks noChangeShapeType="1"/>
          </p:cNvSpPr>
          <p:nvPr/>
        </p:nvSpPr>
        <p:spPr bwMode="auto">
          <a:xfrm flipH="1">
            <a:off x="6191252" y="2168525"/>
            <a:ext cx="95249" cy="431800"/>
          </a:xfrm>
          <a:prstGeom prst="line">
            <a:avLst/>
          </a:prstGeom>
          <a:noFill/>
          <a:ln w="9525">
            <a:solidFill>
              <a:schemeClr val="accent2"/>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aphicFrame>
        <p:nvGraphicFramePr>
          <p:cNvPr id="82989" name="Object 9"/>
          <p:cNvGraphicFramePr>
            <a:graphicFrameLocks noChangeAspect="1"/>
          </p:cNvGraphicFramePr>
          <p:nvPr/>
        </p:nvGraphicFramePr>
        <p:xfrm>
          <a:off x="7611534" y="944563"/>
          <a:ext cx="1498601" cy="1211262"/>
        </p:xfrm>
        <a:graphic>
          <a:graphicData uri="http://schemas.openxmlformats.org/presentationml/2006/ole">
            <mc:AlternateContent xmlns:mc="http://schemas.openxmlformats.org/markup-compatibility/2006">
              <mc:Choice xmlns:v="urn:schemas-microsoft-com:vml" Requires="v">
                <p:oleObj spid="_x0000_s4105" name="Visio" r:id="rId25" imgW="1231900" imgH="1219200" progId="">
                  <p:embed/>
                </p:oleObj>
              </mc:Choice>
              <mc:Fallback>
                <p:oleObj name="Visio" r:id="rId25" imgW="1231900" imgH="1219200" progId="">
                  <p:embed/>
                  <p:pic>
                    <p:nvPicPr>
                      <p:cNvPr id="82989"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1534" y="944563"/>
                        <a:ext cx="1498601" cy="1211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990" name="Text Box 74"/>
          <p:cNvSpPr txBox="1">
            <a:spLocks noChangeArrowheads="1"/>
          </p:cNvSpPr>
          <p:nvPr/>
        </p:nvSpPr>
        <p:spPr bwMode="auto">
          <a:xfrm>
            <a:off x="7535335" y="2024065"/>
            <a:ext cx="1742017" cy="2746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12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健康知識入口網</a:t>
            </a:r>
          </a:p>
        </p:txBody>
      </p:sp>
      <p:sp>
        <p:nvSpPr>
          <p:cNvPr id="82991" name="Line 75"/>
          <p:cNvSpPr>
            <a:spLocks noChangeShapeType="1"/>
          </p:cNvSpPr>
          <p:nvPr/>
        </p:nvSpPr>
        <p:spPr bwMode="auto">
          <a:xfrm flipH="1">
            <a:off x="6381751" y="2312990"/>
            <a:ext cx="1441450" cy="3587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2992" name="Freeform 76"/>
          <p:cNvSpPr>
            <a:spLocks/>
          </p:cNvSpPr>
          <p:nvPr/>
        </p:nvSpPr>
        <p:spPr bwMode="auto">
          <a:xfrm>
            <a:off x="5615518" y="5840413"/>
            <a:ext cx="397934" cy="234950"/>
          </a:xfrm>
          <a:custGeom>
            <a:avLst/>
            <a:gdLst>
              <a:gd name="T0" fmla="*/ 0 w 188"/>
              <a:gd name="T1" fmla="*/ 2147483647 h 148"/>
              <a:gd name="T2" fmla="*/ 2147483647 w 188"/>
              <a:gd name="T3" fmla="*/ 0 h 148"/>
              <a:gd name="T4" fmla="*/ 0 w 188"/>
              <a:gd name="T5" fmla="*/ 0 h 148"/>
              <a:gd name="T6" fmla="*/ 0 w 188"/>
              <a:gd name="T7" fmla="*/ 2147483647 h 148"/>
              <a:gd name="T8" fmla="*/ 0 60000 65536"/>
              <a:gd name="T9" fmla="*/ 0 60000 65536"/>
              <a:gd name="T10" fmla="*/ 0 60000 65536"/>
              <a:gd name="T11" fmla="*/ 0 60000 65536"/>
              <a:gd name="T12" fmla="*/ 0 w 188"/>
              <a:gd name="T13" fmla="*/ 0 h 148"/>
              <a:gd name="T14" fmla="*/ 188 w 188"/>
              <a:gd name="T15" fmla="*/ 148 h 148"/>
            </a:gdLst>
            <a:ahLst/>
            <a:cxnLst>
              <a:cxn ang="T8">
                <a:pos x="T0" y="T1"/>
              </a:cxn>
              <a:cxn ang="T9">
                <a:pos x="T2" y="T3"/>
              </a:cxn>
              <a:cxn ang="T10">
                <a:pos x="T4" y="T5"/>
              </a:cxn>
              <a:cxn ang="T11">
                <a:pos x="T6" y="T7"/>
              </a:cxn>
            </a:cxnLst>
            <a:rect l="T12" t="T13" r="T14" b="T15"/>
            <a:pathLst>
              <a:path w="188" h="148">
                <a:moveTo>
                  <a:pt x="0" y="148"/>
                </a:moveTo>
                <a:lnTo>
                  <a:pt x="188" y="0"/>
                </a:lnTo>
                <a:lnTo>
                  <a:pt x="0" y="0"/>
                </a:lnTo>
                <a:lnTo>
                  <a:pt x="0" y="148"/>
                </a:lnTo>
                <a:close/>
              </a:path>
            </a:pathLst>
          </a:custGeom>
          <a:solidFill>
            <a:srgbClr val="B3B3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2993" name="Freeform 77"/>
          <p:cNvSpPr>
            <a:spLocks/>
          </p:cNvSpPr>
          <p:nvPr/>
        </p:nvSpPr>
        <p:spPr bwMode="auto">
          <a:xfrm>
            <a:off x="5695951" y="5913438"/>
            <a:ext cx="397934" cy="234950"/>
          </a:xfrm>
          <a:custGeom>
            <a:avLst/>
            <a:gdLst>
              <a:gd name="T0" fmla="*/ 0 w 188"/>
              <a:gd name="T1" fmla="*/ 2147483647 h 148"/>
              <a:gd name="T2" fmla="*/ 2147483647 w 188"/>
              <a:gd name="T3" fmla="*/ 2147483647 h 148"/>
              <a:gd name="T4" fmla="*/ 2147483647 w 188"/>
              <a:gd name="T5" fmla="*/ 0 h 148"/>
              <a:gd name="T6" fmla="*/ 0 w 188"/>
              <a:gd name="T7" fmla="*/ 2147483647 h 148"/>
              <a:gd name="T8" fmla="*/ 0 60000 65536"/>
              <a:gd name="T9" fmla="*/ 0 60000 65536"/>
              <a:gd name="T10" fmla="*/ 0 60000 65536"/>
              <a:gd name="T11" fmla="*/ 0 60000 65536"/>
              <a:gd name="T12" fmla="*/ 0 w 188"/>
              <a:gd name="T13" fmla="*/ 0 h 148"/>
              <a:gd name="T14" fmla="*/ 188 w 188"/>
              <a:gd name="T15" fmla="*/ 148 h 148"/>
            </a:gdLst>
            <a:ahLst/>
            <a:cxnLst>
              <a:cxn ang="T8">
                <a:pos x="T0" y="T1"/>
              </a:cxn>
              <a:cxn ang="T9">
                <a:pos x="T2" y="T3"/>
              </a:cxn>
              <a:cxn ang="T10">
                <a:pos x="T4" y="T5"/>
              </a:cxn>
              <a:cxn ang="T11">
                <a:pos x="T6" y="T7"/>
              </a:cxn>
            </a:cxnLst>
            <a:rect l="T12" t="T13" r="T14" b="T15"/>
            <a:pathLst>
              <a:path w="188" h="148">
                <a:moveTo>
                  <a:pt x="0" y="148"/>
                </a:moveTo>
                <a:lnTo>
                  <a:pt x="188" y="148"/>
                </a:lnTo>
                <a:lnTo>
                  <a:pt x="188" y="0"/>
                </a:lnTo>
                <a:lnTo>
                  <a:pt x="0" y="14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2994" name="Rectangle 78"/>
          <p:cNvSpPr>
            <a:spLocks noChangeArrowheads="1"/>
          </p:cNvSpPr>
          <p:nvPr/>
        </p:nvSpPr>
        <p:spPr bwMode="auto">
          <a:xfrm>
            <a:off x="5615518" y="5840413"/>
            <a:ext cx="376767" cy="2159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endParaRPr>
          </a:p>
        </p:txBody>
      </p:sp>
      <p:sp>
        <p:nvSpPr>
          <p:cNvPr id="82995" name="Freeform 79"/>
          <p:cNvSpPr>
            <a:spLocks/>
          </p:cNvSpPr>
          <p:nvPr/>
        </p:nvSpPr>
        <p:spPr bwMode="auto">
          <a:xfrm>
            <a:off x="5856818" y="6072188"/>
            <a:ext cx="122767" cy="57150"/>
          </a:xfrm>
          <a:custGeom>
            <a:avLst/>
            <a:gdLst>
              <a:gd name="T0" fmla="*/ 2147483647 w 89"/>
              <a:gd name="T1" fmla="*/ 2147483647 h 56"/>
              <a:gd name="T2" fmla="*/ 2147483647 w 89"/>
              <a:gd name="T3" fmla="*/ 2147483647 h 56"/>
              <a:gd name="T4" fmla="*/ 2147483647 w 89"/>
              <a:gd name="T5" fmla="*/ 2147483647 h 56"/>
              <a:gd name="T6" fmla="*/ 2147483647 w 89"/>
              <a:gd name="T7" fmla="*/ 2147483647 h 56"/>
              <a:gd name="T8" fmla="*/ 2147483647 w 89"/>
              <a:gd name="T9" fmla="*/ 2147483647 h 56"/>
              <a:gd name="T10" fmla="*/ 2147483647 w 89"/>
              <a:gd name="T11" fmla="*/ 2147483647 h 56"/>
              <a:gd name="T12" fmla="*/ 2147483647 w 89"/>
              <a:gd name="T13" fmla="*/ 0 h 56"/>
              <a:gd name="T14" fmla="*/ 2147483647 w 89"/>
              <a:gd name="T15" fmla="*/ 0 h 56"/>
              <a:gd name="T16" fmla="*/ 2147483647 w 89"/>
              <a:gd name="T17" fmla="*/ 2147483647 h 56"/>
              <a:gd name="T18" fmla="*/ 2147483647 w 89"/>
              <a:gd name="T19" fmla="*/ 2147483647 h 56"/>
              <a:gd name="T20" fmla="*/ 2147483647 w 89"/>
              <a:gd name="T21" fmla="*/ 2147483647 h 56"/>
              <a:gd name="T22" fmla="*/ 2147483647 w 89"/>
              <a:gd name="T23" fmla="*/ 2147483647 h 56"/>
              <a:gd name="T24" fmla="*/ 2147483647 w 89"/>
              <a:gd name="T25" fmla="*/ 2147483647 h 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56"/>
              <a:gd name="T41" fmla="*/ 89 w 89"/>
              <a:gd name="T42" fmla="*/ 56 h 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56">
                <a:moveTo>
                  <a:pt x="45" y="18"/>
                </a:moveTo>
                <a:lnTo>
                  <a:pt x="79" y="53"/>
                </a:lnTo>
                <a:cubicBezTo>
                  <a:pt x="81" y="56"/>
                  <a:pt x="85" y="56"/>
                  <a:pt x="87" y="53"/>
                </a:cubicBezTo>
                <a:cubicBezTo>
                  <a:pt x="89" y="51"/>
                  <a:pt x="89" y="47"/>
                  <a:pt x="87" y="45"/>
                </a:cubicBezTo>
                <a:cubicBezTo>
                  <a:pt x="87" y="45"/>
                  <a:pt x="87" y="45"/>
                  <a:pt x="87" y="45"/>
                </a:cubicBezTo>
                <a:lnTo>
                  <a:pt x="70" y="0"/>
                </a:lnTo>
                <a:lnTo>
                  <a:pt x="19" y="0"/>
                </a:lnTo>
                <a:lnTo>
                  <a:pt x="2" y="45"/>
                </a:lnTo>
                <a:cubicBezTo>
                  <a:pt x="0" y="47"/>
                  <a:pt x="0" y="51"/>
                  <a:pt x="2" y="53"/>
                </a:cubicBezTo>
                <a:cubicBezTo>
                  <a:pt x="5" y="56"/>
                  <a:pt x="9" y="56"/>
                  <a:pt x="11" y="53"/>
                </a:cubicBezTo>
                <a:cubicBezTo>
                  <a:pt x="11" y="53"/>
                  <a:pt x="11" y="53"/>
                  <a:pt x="11" y="53"/>
                </a:cubicBezTo>
                <a:lnTo>
                  <a:pt x="45" y="18"/>
                </a:lnTo>
                <a:close/>
              </a:path>
            </a:pathLst>
          </a:custGeom>
          <a:solidFill>
            <a:srgbClr val="0000FF"/>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2996" name="Freeform 80"/>
          <p:cNvSpPr>
            <a:spLocks/>
          </p:cNvSpPr>
          <p:nvPr/>
        </p:nvSpPr>
        <p:spPr bwMode="auto">
          <a:xfrm>
            <a:off x="5850466" y="5965825"/>
            <a:ext cx="118533" cy="90488"/>
          </a:xfrm>
          <a:custGeom>
            <a:avLst/>
            <a:gdLst>
              <a:gd name="T0" fmla="*/ 0 w 85"/>
              <a:gd name="T1" fmla="*/ 2147483647 h 88"/>
              <a:gd name="T2" fmla="*/ 2147483647 w 85"/>
              <a:gd name="T3" fmla="*/ 0 h 88"/>
              <a:gd name="T4" fmla="*/ 2147483647 w 85"/>
              <a:gd name="T5" fmla="*/ 2147483647 h 88"/>
              <a:gd name="T6" fmla="*/ 2147483647 w 85"/>
              <a:gd name="T7" fmla="*/ 2147483647 h 88"/>
              <a:gd name="T8" fmla="*/ 2147483647 w 85"/>
              <a:gd name="T9" fmla="*/ 2147483647 h 88"/>
              <a:gd name="T10" fmla="*/ 0 w 85"/>
              <a:gd name="T11" fmla="*/ 2147483647 h 88"/>
              <a:gd name="T12" fmla="*/ 0 60000 65536"/>
              <a:gd name="T13" fmla="*/ 0 60000 65536"/>
              <a:gd name="T14" fmla="*/ 0 60000 65536"/>
              <a:gd name="T15" fmla="*/ 0 60000 65536"/>
              <a:gd name="T16" fmla="*/ 0 60000 65536"/>
              <a:gd name="T17" fmla="*/ 0 60000 65536"/>
              <a:gd name="T18" fmla="*/ 0 w 85"/>
              <a:gd name="T19" fmla="*/ 0 h 88"/>
              <a:gd name="T20" fmla="*/ 85 w 85"/>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85" h="88">
                <a:moveTo>
                  <a:pt x="0" y="44"/>
                </a:moveTo>
                <a:cubicBezTo>
                  <a:pt x="0" y="19"/>
                  <a:pt x="19" y="0"/>
                  <a:pt x="43" y="0"/>
                </a:cubicBezTo>
                <a:cubicBezTo>
                  <a:pt x="66" y="0"/>
                  <a:pt x="85" y="19"/>
                  <a:pt x="85" y="44"/>
                </a:cubicBezTo>
                <a:cubicBezTo>
                  <a:pt x="85" y="44"/>
                  <a:pt x="85" y="44"/>
                  <a:pt x="85" y="44"/>
                </a:cubicBezTo>
                <a:cubicBezTo>
                  <a:pt x="85" y="68"/>
                  <a:pt x="66" y="88"/>
                  <a:pt x="43" y="88"/>
                </a:cubicBezTo>
                <a:cubicBezTo>
                  <a:pt x="19" y="88"/>
                  <a:pt x="0" y="68"/>
                  <a:pt x="0" y="44"/>
                </a:cubicBezTo>
              </a:path>
            </a:pathLst>
          </a:custGeom>
          <a:solidFill>
            <a:srgbClr val="808000"/>
          </a:solidFill>
          <a:ln w="0">
            <a:solidFill>
              <a:srgbClr val="000000"/>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2997" name="Freeform 81"/>
          <p:cNvSpPr>
            <a:spLocks noEditPoints="1"/>
          </p:cNvSpPr>
          <p:nvPr/>
        </p:nvSpPr>
        <p:spPr bwMode="auto">
          <a:xfrm>
            <a:off x="5649385" y="5989638"/>
            <a:ext cx="165100" cy="44450"/>
          </a:xfrm>
          <a:custGeom>
            <a:avLst/>
            <a:gdLst>
              <a:gd name="T0" fmla="*/ 0 w 78"/>
              <a:gd name="T1" fmla="*/ 2147483647 h 28"/>
              <a:gd name="T2" fmla="*/ 2147483647 w 78"/>
              <a:gd name="T3" fmla="*/ 2147483647 h 28"/>
              <a:gd name="T4" fmla="*/ 2147483647 w 78"/>
              <a:gd name="T5" fmla="*/ 0 h 28"/>
              <a:gd name="T6" fmla="*/ 0 w 78"/>
              <a:gd name="T7" fmla="*/ 0 h 28"/>
              <a:gd name="T8" fmla="*/ 0 w 78"/>
              <a:gd name="T9" fmla="*/ 2147483647 h 28"/>
              <a:gd name="T10" fmla="*/ 0 w 78"/>
              <a:gd name="T11" fmla="*/ 2147483647 h 28"/>
              <a:gd name="T12" fmla="*/ 2147483647 w 78"/>
              <a:gd name="T13" fmla="*/ 2147483647 h 28"/>
              <a:gd name="T14" fmla="*/ 2147483647 w 78"/>
              <a:gd name="T15" fmla="*/ 2147483647 h 28"/>
              <a:gd name="T16" fmla="*/ 0 w 78"/>
              <a:gd name="T17" fmla="*/ 2147483647 h 28"/>
              <a:gd name="T18" fmla="*/ 0 w 78"/>
              <a:gd name="T19" fmla="*/ 2147483647 h 28"/>
              <a:gd name="T20" fmla="*/ 0 w 78"/>
              <a:gd name="T21" fmla="*/ 2147483647 h 28"/>
              <a:gd name="T22" fmla="*/ 2147483647 w 78"/>
              <a:gd name="T23" fmla="*/ 2147483647 h 28"/>
              <a:gd name="T24" fmla="*/ 2147483647 w 78"/>
              <a:gd name="T25" fmla="*/ 2147483647 h 28"/>
              <a:gd name="T26" fmla="*/ 0 w 78"/>
              <a:gd name="T27" fmla="*/ 2147483647 h 28"/>
              <a:gd name="T28" fmla="*/ 0 w 78"/>
              <a:gd name="T29" fmla="*/ 2147483647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
              <a:gd name="T46" fmla="*/ 0 h 28"/>
              <a:gd name="T47" fmla="*/ 78 w 78"/>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 h="28">
                <a:moveTo>
                  <a:pt x="0" y="6"/>
                </a:moveTo>
                <a:lnTo>
                  <a:pt x="78" y="6"/>
                </a:lnTo>
                <a:lnTo>
                  <a:pt x="78" y="0"/>
                </a:lnTo>
                <a:lnTo>
                  <a:pt x="0" y="0"/>
                </a:lnTo>
                <a:lnTo>
                  <a:pt x="0" y="6"/>
                </a:lnTo>
                <a:close/>
                <a:moveTo>
                  <a:pt x="0" y="17"/>
                </a:moveTo>
                <a:lnTo>
                  <a:pt x="78" y="17"/>
                </a:lnTo>
                <a:lnTo>
                  <a:pt x="78" y="11"/>
                </a:lnTo>
                <a:lnTo>
                  <a:pt x="0" y="11"/>
                </a:lnTo>
                <a:lnTo>
                  <a:pt x="0" y="17"/>
                </a:lnTo>
                <a:close/>
                <a:moveTo>
                  <a:pt x="0" y="28"/>
                </a:moveTo>
                <a:lnTo>
                  <a:pt x="45" y="28"/>
                </a:lnTo>
                <a:lnTo>
                  <a:pt x="45" y="22"/>
                </a:lnTo>
                <a:lnTo>
                  <a:pt x="0" y="22"/>
                </a:lnTo>
                <a:lnTo>
                  <a:pt x="0" y="28"/>
                </a:lnTo>
                <a:close/>
              </a:path>
            </a:pathLst>
          </a:custGeom>
          <a:solidFill>
            <a:srgbClr val="000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2998" name="Rectangle 82"/>
          <p:cNvSpPr>
            <a:spLocks noChangeArrowheads="1"/>
          </p:cNvSpPr>
          <p:nvPr/>
        </p:nvSpPr>
        <p:spPr bwMode="auto">
          <a:xfrm>
            <a:off x="5729818" y="6062665"/>
            <a:ext cx="165100" cy="9525"/>
          </a:xfrm>
          <a:prstGeom prst="rect">
            <a:avLst/>
          </a:prstGeom>
          <a:noFill/>
          <a:ln w="15875">
            <a:solidFill>
              <a:srgbClr val="00008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endParaRPr>
          </a:p>
        </p:txBody>
      </p:sp>
      <p:sp>
        <p:nvSpPr>
          <p:cNvPr id="82999" name="Rectangle 83"/>
          <p:cNvSpPr>
            <a:spLocks noChangeArrowheads="1"/>
          </p:cNvSpPr>
          <p:nvPr/>
        </p:nvSpPr>
        <p:spPr bwMode="auto">
          <a:xfrm>
            <a:off x="5615518" y="6015040"/>
            <a:ext cx="165100" cy="9525"/>
          </a:xfrm>
          <a:prstGeom prst="rect">
            <a:avLst/>
          </a:prstGeom>
          <a:noFill/>
          <a:ln w="15875">
            <a:solidFill>
              <a:srgbClr val="00008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endParaRPr>
          </a:p>
        </p:txBody>
      </p:sp>
      <p:sp>
        <p:nvSpPr>
          <p:cNvPr id="83000" name="Rectangle 84"/>
          <p:cNvSpPr>
            <a:spLocks noChangeArrowheads="1"/>
          </p:cNvSpPr>
          <p:nvPr/>
        </p:nvSpPr>
        <p:spPr bwMode="auto">
          <a:xfrm>
            <a:off x="5638801" y="6015040"/>
            <a:ext cx="95250" cy="9525"/>
          </a:xfrm>
          <a:prstGeom prst="rect">
            <a:avLst/>
          </a:prstGeom>
          <a:noFill/>
          <a:ln w="15875">
            <a:solidFill>
              <a:srgbClr val="00008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endParaRPr>
          </a:p>
        </p:txBody>
      </p:sp>
      <p:sp>
        <p:nvSpPr>
          <p:cNvPr id="83001" name="Freeform 85"/>
          <p:cNvSpPr>
            <a:spLocks noEditPoints="1"/>
          </p:cNvSpPr>
          <p:nvPr/>
        </p:nvSpPr>
        <p:spPr bwMode="auto">
          <a:xfrm>
            <a:off x="5659967" y="5900738"/>
            <a:ext cx="304800" cy="36512"/>
          </a:xfrm>
          <a:custGeom>
            <a:avLst/>
            <a:gdLst>
              <a:gd name="T0" fmla="*/ 2147483647 w 219"/>
              <a:gd name="T1" fmla="*/ 2147483647 h 36"/>
              <a:gd name="T2" fmla="*/ 2147483647 w 219"/>
              <a:gd name="T3" fmla="*/ 2147483647 h 36"/>
              <a:gd name="T4" fmla="*/ 2147483647 w 219"/>
              <a:gd name="T5" fmla="*/ 2147483647 h 36"/>
              <a:gd name="T6" fmla="*/ 2147483647 w 219"/>
              <a:gd name="T7" fmla="*/ 2147483647 h 36"/>
              <a:gd name="T8" fmla="*/ 2147483647 w 219"/>
              <a:gd name="T9" fmla="*/ 2147483647 h 36"/>
              <a:gd name="T10" fmla="*/ 2147483647 w 219"/>
              <a:gd name="T11" fmla="*/ 2147483647 h 36"/>
              <a:gd name="T12" fmla="*/ 2147483647 w 219"/>
              <a:gd name="T13" fmla="*/ 2147483647 h 36"/>
              <a:gd name="T14" fmla="*/ 2147483647 w 219"/>
              <a:gd name="T15" fmla="*/ 2147483647 h 36"/>
              <a:gd name="T16" fmla="*/ 2147483647 w 219"/>
              <a:gd name="T17" fmla="*/ 2147483647 h 36"/>
              <a:gd name="T18" fmla="*/ 2147483647 w 219"/>
              <a:gd name="T19" fmla="*/ 2147483647 h 36"/>
              <a:gd name="T20" fmla="*/ 2147483647 w 219"/>
              <a:gd name="T21" fmla="*/ 2147483647 h 36"/>
              <a:gd name="T22" fmla="*/ 2147483647 w 219"/>
              <a:gd name="T23" fmla="*/ 2147483647 h 36"/>
              <a:gd name="T24" fmla="*/ 2147483647 w 219"/>
              <a:gd name="T25" fmla="*/ 0 h 36"/>
              <a:gd name="T26" fmla="*/ 2147483647 w 219"/>
              <a:gd name="T27" fmla="*/ 0 h 36"/>
              <a:gd name="T28" fmla="*/ 2147483647 w 219"/>
              <a:gd name="T29" fmla="*/ 2147483647 h 36"/>
              <a:gd name="T30" fmla="*/ 2147483647 w 219"/>
              <a:gd name="T31" fmla="*/ 2147483647 h 36"/>
              <a:gd name="T32" fmla="*/ 2147483647 w 219"/>
              <a:gd name="T33" fmla="*/ 2147483647 h 36"/>
              <a:gd name="T34" fmla="*/ 2147483647 w 219"/>
              <a:gd name="T35" fmla="*/ 2147483647 h 36"/>
              <a:gd name="T36" fmla="*/ 2147483647 w 219"/>
              <a:gd name="T37" fmla="*/ 2147483647 h 36"/>
              <a:gd name="T38" fmla="*/ 2147483647 w 219"/>
              <a:gd name="T39" fmla="*/ 2147483647 h 36"/>
              <a:gd name="T40" fmla="*/ 2147483647 w 219"/>
              <a:gd name="T41" fmla="*/ 2147483647 h 36"/>
              <a:gd name="T42" fmla="*/ 2147483647 w 219"/>
              <a:gd name="T43" fmla="*/ 2147483647 h 36"/>
              <a:gd name="T44" fmla="*/ 2147483647 w 219"/>
              <a:gd name="T45" fmla="*/ 2147483647 h 36"/>
              <a:gd name="T46" fmla="*/ 2147483647 w 219"/>
              <a:gd name="T47" fmla="*/ 2147483647 h 36"/>
              <a:gd name="T48" fmla="*/ 2147483647 w 219"/>
              <a:gd name="T49" fmla="*/ 2147483647 h 36"/>
              <a:gd name="T50" fmla="*/ 2147483647 w 219"/>
              <a:gd name="T51" fmla="*/ 2147483647 h 36"/>
              <a:gd name="T52" fmla="*/ 2147483647 w 219"/>
              <a:gd name="T53" fmla="*/ 2147483647 h 36"/>
              <a:gd name="T54" fmla="*/ 2147483647 w 219"/>
              <a:gd name="T55" fmla="*/ 2147483647 h 36"/>
              <a:gd name="T56" fmla="*/ 2147483647 w 219"/>
              <a:gd name="T57" fmla="*/ 2147483647 h 36"/>
              <a:gd name="T58" fmla="*/ 2147483647 w 219"/>
              <a:gd name="T59" fmla="*/ 2147483647 h 36"/>
              <a:gd name="T60" fmla="*/ 2147483647 w 219"/>
              <a:gd name="T61" fmla="*/ 2147483647 h 36"/>
              <a:gd name="T62" fmla="*/ 0 w 219"/>
              <a:gd name="T63" fmla="*/ 2147483647 h 36"/>
              <a:gd name="T64" fmla="*/ 2147483647 w 219"/>
              <a:gd name="T65" fmla="*/ 2147483647 h 36"/>
              <a:gd name="T66" fmla="*/ 2147483647 w 219"/>
              <a:gd name="T67" fmla="*/ 2147483647 h 36"/>
              <a:gd name="T68" fmla="*/ 2147483647 w 219"/>
              <a:gd name="T69" fmla="*/ 2147483647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9"/>
              <a:gd name="T106" fmla="*/ 0 h 36"/>
              <a:gd name="T107" fmla="*/ 219 w 219"/>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9" h="36">
                <a:moveTo>
                  <a:pt x="199" y="19"/>
                </a:moveTo>
                <a:cubicBezTo>
                  <a:pt x="199" y="28"/>
                  <a:pt x="194" y="35"/>
                  <a:pt x="187" y="35"/>
                </a:cubicBezTo>
                <a:cubicBezTo>
                  <a:pt x="187" y="35"/>
                  <a:pt x="187" y="35"/>
                  <a:pt x="187" y="35"/>
                </a:cubicBezTo>
                <a:moveTo>
                  <a:pt x="219" y="3"/>
                </a:moveTo>
                <a:cubicBezTo>
                  <a:pt x="219" y="9"/>
                  <a:pt x="205" y="13"/>
                  <a:pt x="187" y="13"/>
                </a:cubicBezTo>
                <a:moveTo>
                  <a:pt x="162" y="24"/>
                </a:moveTo>
                <a:lnTo>
                  <a:pt x="195" y="24"/>
                </a:lnTo>
                <a:moveTo>
                  <a:pt x="146" y="13"/>
                </a:moveTo>
                <a:cubicBezTo>
                  <a:pt x="151" y="13"/>
                  <a:pt x="154" y="18"/>
                  <a:pt x="154" y="24"/>
                </a:cubicBezTo>
                <a:moveTo>
                  <a:pt x="122" y="19"/>
                </a:moveTo>
                <a:lnTo>
                  <a:pt x="146" y="19"/>
                </a:lnTo>
                <a:moveTo>
                  <a:pt x="105" y="13"/>
                </a:moveTo>
                <a:cubicBezTo>
                  <a:pt x="112" y="13"/>
                  <a:pt x="118" y="8"/>
                  <a:pt x="118" y="0"/>
                </a:cubicBezTo>
                <a:cubicBezTo>
                  <a:pt x="118" y="0"/>
                  <a:pt x="118" y="0"/>
                  <a:pt x="118" y="0"/>
                </a:cubicBezTo>
                <a:moveTo>
                  <a:pt x="89" y="3"/>
                </a:moveTo>
                <a:cubicBezTo>
                  <a:pt x="94" y="3"/>
                  <a:pt x="97" y="10"/>
                  <a:pt x="97" y="19"/>
                </a:cubicBezTo>
                <a:cubicBezTo>
                  <a:pt x="93" y="19"/>
                  <a:pt x="89" y="26"/>
                  <a:pt x="89" y="35"/>
                </a:cubicBezTo>
                <a:cubicBezTo>
                  <a:pt x="91" y="35"/>
                  <a:pt x="89" y="35"/>
                  <a:pt x="84" y="36"/>
                </a:cubicBezTo>
                <a:cubicBezTo>
                  <a:pt x="80" y="36"/>
                  <a:pt x="75" y="36"/>
                  <a:pt x="73" y="35"/>
                </a:cubicBezTo>
                <a:cubicBezTo>
                  <a:pt x="72" y="35"/>
                  <a:pt x="72" y="35"/>
                  <a:pt x="73" y="35"/>
                </a:cubicBezTo>
                <a:moveTo>
                  <a:pt x="73" y="24"/>
                </a:moveTo>
                <a:cubicBezTo>
                  <a:pt x="74" y="26"/>
                  <a:pt x="74" y="24"/>
                  <a:pt x="75" y="20"/>
                </a:cubicBezTo>
                <a:cubicBezTo>
                  <a:pt x="75" y="15"/>
                  <a:pt x="75" y="10"/>
                  <a:pt x="74" y="8"/>
                </a:cubicBezTo>
                <a:cubicBezTo>
                  <a:pt x="74" y="7"/>
                  <a:pt x="73" y="7"/>
                  <a:pt x="73" y="8"/>
                </a:cubicBezTo>
                <a:moveTo>
                  <a:pt x="32" y="19"/>
                </a:moveTo>
                <a:cubicBezTo>
                  <a:pt x="32" y="22"/>
                  <a:pt x="38" y="24"/>
                  <a:pt x="46" y="24"/>
                </a:cubicBezTo>
                <a:cubicBezTo>
                  <a:pt x="47" y="24"/>
                  <a:pt x="48" y="24"/>
                  <a:pt x="48" y="24"/>
                </a:cubicBezTo>
                <a:cubicBezTo>
                  <a:pt x="48" y="18"/>
                  <a:pt x="56" y="13"/>
                  <a:pt x="65" y="13"/>
                </a:cubicBezTo>
                <a:lnTo>
                  <a:pt x="65" y="27"/>
                </a:lnTo>
                <a:moveTo>
                  <a:pt x="16" y="29"/>
                </a:moveTo>
                <a:cubicBezTo>
                  <a:pt x="7" y="29"/>
                  <a:pt x="0" y="25"/>
                  <a:pt x="0" y="19"/>
                </a:cubicBezTo>
                <a:cubicBezTo>
                  <a:pt x="0" y="13"/>
                  <a:pt x="7" y="8"/>
                  <a:pt x="16" y="8"/>
                </a:cubicBezTo>
                <a:cubicBezTo>
                  <a:pt x="20" y="8"/>
                  <a:pt x="24" y="13"/>
                  <a:pt x="24" y="19"/>
                </a:cubicBezTo>
                <a:cubicBezTo>
                  <a:pt x="24" y="19"/>
                  <a:pt x="24" y="19"/>
                  <a:pt x="24" y="19"/>
                </a:cubicBezTo>
              </a:path>
            </a:pathLst>
          </a:custGeom>
          <a:noFill/>
          <a:ln w="15875" cap="flat">
            <a:solidFill>
              <a:srgbClr val="00008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3002" name="Rectangle 86"/>
          <p:cNvSpPr>
            <a:spLocks noChangeArrowheads="1"/>
          </p:cNvSpPr>
          <p:nvPr/>
        </p:nvSpPr>
        <p:spPr bwMode="auto">
          <a:xfrm>
            <a:off x="5238753" y="6200775"/>
            <a:ext cx="1382182"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000" b="0" i="0" u="none" strike="noStrike" kern="1200" cap="none" spc="0" normalizeH="0" baseline="0" noProof="0">
                <a:ln>
                  <a:noFill/>
                </a:ln>
                <a:solidFill>
                  <a:prstClr val="black"/>
                </a:solidFill>
                <a:effectLst/>
                <a:uLnTx/>
                <a:uFillTx/>
                <a:latin typeface="微軟正黑體" charset="0"/>
                <a:ea typeface="微軟正黑體" charset="0"/>
                <a:cs typeface="微軟正黑體" charset="0"/>
              </a:rPr>
              <a:t>Data Bank</a:t>
            </a:r>
          </a:p>
        </p:txBody>
      </p:sp>
      <p:graphicFrame>
        <p:nvGraphicFramePr>
          <p:cNvPr id="83003" name="Object 10"/>
          <p:cNvGraphicFramePr>
            <a:graphicFrameLocks noChangeAspect="1"/>
          </p:cNvGraphicFramePr>
          <p:nvPr/>
        </p:nvGraphicFramePr>
        <p:xfrm>
          <a:off x="3729568" y="3463927"/>
          <a:ext cx="503766" cy="663575"/>
        </p:xfrm>
        <a:graphic>
          <a:graphicData uri="http://schemas.openxmlformats.org/presentationml/2006/ole">
            <mc:AlternateContent xmlns:mc="http://schemas.openxmlformats.org/markup-compatibility/2006">
              <mc:Choice xmlns:v="urn:schemas-microsoft-com:vml" Requires="v">
                <p:oleObj spid="_x0000_s4106" name="Visio" r:id="rId26" imgW="520700" imgH="850900" progId="">
                  <p:embed/>
                </p:oleObj>
              </mc:Choice>
              <mc:Fallback>
                <p:oleObj name="Visio" r:id="rId26" imgW="520700" imgH="850900" progId="">
                  <p:embed/>
                  <p:pic>
                    <p:nvPicPr>
                      <p:cNvPr id="83003" name="Object 1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729568" y="3463927"/>
                        <a:ext cx="503766" cy="663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3004" name="Object 11"/>
          <p:cNvGraphicFramePr>
            <a:graphicFrameLocks noChangeAspect="1"/>
          </p:cNvGraphicFramePr>
          <p:nvPr/>
        </p:nvGraphicFramePr>
        <p:xfrm>
          <a:off x="3771901" y="2816227"/>
          <a:ext cx="541867" cy="671513"/>
        </p:xfrm>
        <a:graphic>
          <a:graphicData uri="http://schemas.openxmlformats.org/presentationml/2006/ole">
            <mc:AlternateContent xmlns:mc="http://schemas.openxmlformats.org/markup-compatibility/2006">
              <mc:Choice xmlns:v="urn:schemas-microsoft-com:vml" Requires="v">
                <p:oleObj spid="_x0000_s4107" name="Visio" r:id="rId28" imgW="520700" imgH="787400" progId="">
                  <p:embed/>
                </p:oleObj>
              </mc:Choice>
              <mc:Fallback>
                <p:oleObj name="Visio" r:id="rId28" imgW="520700" imgH="787400" progId="">
                  <p:embed/>
                  <p:pic>
                    <p:nvPicPr>
                      <p:cNvPr id="83004" name="Object 1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771901" y="2816227"/>
                        <a:ext cx="541867" cy="671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3005" name="Object 12"/>
          <p:cNvGraphicFramePr>
            <a:graphicFrameLocks noChangeAspect="1"/>
          </p:cNvGraphicFramePr>
          <p:nvPr/>
        </p:nvGraphicFramePr>
        <p:xfrm>
          <a:off x="7865535" y="3521077"/>
          <a:ext cx="503766" cy="663575"/>
        </p:xfrm>
        <a:graphic>
          <a:graphicData uri="http://schemas.openxmlformats.org/presentationml/2006/ole">
            <mc:AlternateContent xmlns:mc="http://schemas.openxmlformats.org/markup-compatibility/2006">
              <mc:Choice xmlns:v="urn:schemas-microsoft-com:vml" Requires="v">
                <p:oleObj spid="_x0000_s4108" name="Visio" r:id="rId30" imgW="520700" imgH="850900" progId="">
                  <p:embed/>
                </p:oleObj>
              </mc:Choice>
              <mc:Fallback>
                <p:oleObj name="Visio" r:id="rId30" imgW="520700" imgH="850900" progId="">
                  <p:embed/>
                  <p:pic>
                    <p:nvPicPr>
                      <p:cNvPr id="83005" name="Object 1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865535" y="3521077"/>
                        <a:ext cx="503766" cy="663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83006" name="Object 13"/>
          <p:cNvGraphicFramePr>
            <a:graphicFrameLocks noChangeAspect="1"/>
          </p:cNvGraphicFramePr>
          <p:nvPr/>
        </p:nvGraphicFramePr>
        <p:xfrm>
          <a:off x="7683501" y="2792413"/>
          <a:ext cx="541867" cy="671512"/>
        </p:xfrm>
        <a:graphic>
          <a:graphicData uri="http://schemas.openxmlformats.org/presentationml/2006/ole">
            <mc:AlternateContent xmlns:mc="http://schemas.openxmlformats.org/markup-compatibility/2006">
              <mc:Choice xmlns:v="urn:schemas-microsoft-com:vml" Requires="v">
                <p:oleObj spid="_x0000_s4109" name="Visio" r:id="rId31" imgW="520700" imgH="787400" progId="">
                  <p:embed/>
                </p:oleObj>
              </mc:Choice>
              <mc:Fallback>
                <p:oleObj name="Visio" r:id="rId31" imgW="520700" imgH="787400" progId="">
                  <p:embed/>
                  <p:pic>
                    <p:nvPicPr>
                      <p:cNvPr id="83006" name="Object 1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83501" y="2792413"/>
                        <a:ext cx="541867" cy="671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4287" name="Cloud"/>
          <p:cNvSpPr>
            <a:spLocks noChangeAspect="1" noEditPoints="1" noChangeArrowheads="1"/>
          </p:cNvSpPr>
          <p:nvPr/>
        </p:nvSpPr>
        <p:spPr bwMode="auto">
          <a:xfrm>
            <a:off x="2728385" y="5157788"/>
            <a:ext cx="1331382" cy="7239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交換平台</a:t>
            </a:r>
          </a:p>
        </p:txBody>
      </p:sp>
      <p:sp>
        <p:nvSpPr>
          <p:cNvPr id="264288" name="Cloud"/>
          <p:cNvSpPr>
            <a:spLocks noChangeAspect="1" noEditPoints="1" noChangeArrowheads="1"/>
          </p:cNvSpPr>
          <p:nvPr/>
        </p:nvSpPr>
        <p:spPr bwMode="auto">
          <a:xfrm>
            <a:off x="5463117" y="4418015"/>
            <a:ext cx="1157817" cy="63023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prstClr val="black"/>
                </a:solidFill>
                <a:effectLst/>
                <a:uLnTx/>
                <a:uFillTx/>
                <a:latin typeface="微軟正黑體" pitchFamily="34" charset="-120"/>
                <a:ea typeface="微軟正黑體" pitchFamily="34" charset="-120"/>
                <a:cs typeface="+mn-cs"/>
              </a:rPr>
              <a:t>交換平台</a:t>
            </a:r>
          </a:p>
        </p:txBody>
      </p:sp>
      <p:sp>
        <p:nvSpPr>
          <p:cNvPr id="264289" name="Cloud"/>
          <p:cNvSpPr>
            <a:spLocks noChangeAspect="1" noEditPoints="1" noChangeArrowheads="1"/>
          </p:cNvSpPr>
          <p:nvPr/>
        </p:nvSpPr>
        <p:spPr bwMode="auto">
          <a:xfrm>
            <a:off x="7867652" y="5157788"/>
            <a:ext cx="1331382" cy="7239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微軟正黑體" pitchFamily="34" charset="-120"/>
                <a:ea typeface="微軟正黑體" pitchFamily="34" charset="-120"/>
                <a:cs typeface="+mn-cs"/>
              </a:rPr>
              <a:t>交換平台</a:t>
            </a:r>
          </a:p>
        </p:txBody>
      </p:sp>
      <p:sp>
        <p:nvSpPr>
          <p:cNvPr id="83011" name="子標題 2"/>
          <p:cNvSpPr>
            <a:spLocks noGrp="1"/>
          </p:cNvSpPr>
          <p:nvPr>
            <p:ph type="subTitle" idx="1"/>
          </p:nvPr>
        </p:nvSpPr>
        <p:spPr>
          <a:xfrm>
            <a:off x="3149600" y="6049963"/>
            <a:ext cx="8940800" cy="685800"/>
          </a:xfrm>
        </p:spPr>
        <p:txBody>
          <a:bodyPr/>
          <a:lstStyle/>
          <a:p>
            <a:endParaRPr lang="zh-TW" altLang="en-US">
              <a:latin typeface="Tw Cen MT" charset="0"/>
              <a:ea typeface="微軟正黑體" charset="0"/>
            </a:endParaRPr>
          </a:p>
        </p:txBody>
      </p:sp>
    </p:spTree>
    <p:extLst>
      <p:ext uri="{BB962C8B-B14F-4D97-AF65-F5344CB8AC3E}">
        <p14:creationId xmlns:p14="http://schemas.microsoft.com/office/powerpoint/2010/main" val="910993977"/>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6629CB-1C01-491E-8EE6-C9AFEF29DB0D}"/>
              </a:ext>
            </a:extLst>
          </p:cNvPr>
          <p:cNvSpPr>
            <a:spLocks noGrp="1"/>
          </p:cNvSpPr>
          <p:nvPr>
            <p:ph type="title"/>
          </p:nvPr>
        </p:nvSpPr>
        <p:spPr>
          <a:xfrm>
            <a:off x="2279576" y="169573"/>
            <a:ext cx="6840759" cy="576064"/>
          </a:xfrm>
        </p:spPr>
        <p:txBody>
          <a:bodyPr/>
          <a:lstStyle/>
          <a:p>
            <a:pPr algn="ctr"/>
            <a:r>
              <a:rPr lang="zh-TW" altLang="en-US" dirty="0">
                <a:solidFill>
                  <a:schemeClr val="accent1"/>
                </a:solidFill>
                <a:latin typeface="Arial"/>
                <a:cs typeface="Arial"/>
              </a:rPr>
              <a:t>與高登智慧科技合作生活實驗室</a:t>
            </a:r>
            <a:endParaRPr lang="zh-TW" altLang="en-US" dirty="0"/>
          </a:p>
        </p:txBody>
      </p:sp>
      <p:sp>
        <p:nvSpPr>
          <p:cNvPr id="3" name="內容版面配置區 2">
            <a:extLst>
              <a:ext uri="{FF2B5EF4-FFF2-40B4-BE49-F238E27FC236}">
                <a16:creationId xmlns:a16="http://schemas.microsoft.com/office/drawing/2014/main" id="{1256543C-8162-4413-AAC0-4B6D81A984E7}"/>
              </a:ext>
            </a:extLst>
          </p:cNvPr>
          <p:cNvSpPr>
            <a:spLocks noGrp="1"/>
          </p:cNvSpPr>
          <p:nvPr>
            <p:ph idx="1"/>
          </p:nvPr>
        </p:nvSpPr>
        <p:spPr>
          <a:xfrm>
            <a:off x="23394" y="835930"/>
            <a:ext cx="9433048" cy="5838113"/>
          </a:xfrm>
        </p:spPr>
        <p:txBody>
          <a:bodyPr>
            <a:noAutofit/>
          </a:bodyPr>
          <a:lstStyle/>
          <a:p>
            <a:pPr marL="457200" indent="-457200">
              <a:spcBef>
                <a:spcPts val="600"/>
              </a:spcBef>
              <a:buFont typeface="+mj-lt"/>
              <a:buAutoNum type="arabicPeriod"/>
            </a:pPr>
            <a:r>
              <a:rPr lang="zh-TW" altLang="en-US" sz="2000" dirty="0"/>
              <a:t>配合高登智慧科技簽署合作備忘錄</a:t>
            </a:r>
            <a:endParaRPr lang="en-US" altLang="zh-TW" sz="2000" dirty="0"/>
          </a:p>
          <a:p>
            <a:pPr marL="457200" indent="-457200">
              <a:spcBef>
                <a:spcPts val="600"/>
              </a:spcBef>
              <a:buFont typeface="+mj-lt"/>
              <a:buAutoNum type="arabicPeriod"/>
            </a:pPr>
            <a:r>
              <a:rPr lang="zh-TW" altLang="en-US" sz="2000" dirty="0"/>
              <a:t>健康亞洲負責盤點高登公司所有技術和產品，搭配臨床需求，發展多元化的計費服務方案和模式</a:t>
            </a:r>
          </a:p>
          <a:p>
            <a:pPr marL="457200" indent="-457200">
              <a:spcBef>
                <a:spcPts val="600"/>
              </a:spcBef>
              <a:buFont typeface="+mj-lt"/>
              <a:buAutoNum type="arabicPeriod"/>
            </a:pPr>
            <a:r>
              <a:rPr lang="zh-TW" altLang="en-US" sz="2000" dirty="0"/>
              <a:t>健康亞洲負責連結醫療資訊管理系統（</a:t>
            </a:r>
            <a:r>
              <a:rPr lang="en-US" altLang="zh-TW" sz="2000" dirty="0"/>
              <a:t>HIS)</a:t>
            </a:r>
            <a:r>
              <a:rPr lang="zh-TW" altLang="en-US" sz="2000" dirty="0"/>
              <a:t>針對病患和亞健康人需求，以昊霖等診所為基地，拓展服務方案</a:t>
            </a:r>
          </a:p>
          <a:p>
            <a:pPr marL="457200" indent="-457200">
              <a:spcBef>
                <a:spcPts val="600"/>
              </a:spcBef>
              <a:buFont typeface="+mj-lt"/>
              <a:buAutoNum type="arabicPeriod"/>
            </a:pPr>
            <a:r>
              <a:rPr lang="zh-TW" altLang="en-US" sz="2000" dirty="0"/>
              <a:t>一年內擴展四十家國內健康促進診所和醫院</a:t>
            </a:r>
          </a:p>
          <a:p>
            <a:pPr marL="457200" indent="-457200">
              <a:spcBef>
                <a:spcPts val="600"/>
              </a:spcBef>
              <a:buFont typeface="+mj-lt"/>
              <a:buAutoNum type="arabicPeriod"/>
            </a:pPr>
            <a:r>
              <a:rPr lang="zh-TW" altLang="en-US" sz="2000" dirty="0"/>
              <a:t>共同以各設備的個別客置化方案，結合高雄市大同醫院，建立忠勤里社區營造智慧生活實驗室，並由方荷生里長完成一年百個社區進駐計劃。</a:t>
            </a:r>
          </a:p>
          <a:p>
            <a:pPr marL="457200" indent="-457200">
              <a:spcBef>
                <a:spcPts val="600"/>
              </a:spcBef>
              <a:buFont typeface="+mj-lt"/>
              <a:buAutoNum type="arabicPeriod"/>
            </a:pPr>
            <a:r>
              <a:rPr lang="zh-TW" altLang="en-US" sz="2000" dirty="0"/>
              <a:t>共同打造金岳部落生活實驗室，和原住民醫學會合作，</a:t>
            </a:r>
            <a:r>
              <a:rPr lang="en-US" altLang="zh-TW" sz="2000" dirty="0"/>
              <a:t>2021</a:t>
            </a:r>
            <a:r>
              <a:rPr lang="zh-TW" altLang="en-US" sz="2000" dirty="0"/>
              <a:t>年擴展至全國部落。</a:t>
            </a:r>
          </a:p>
          <a:p>
            <a:pPr marL="457200" indent="-457200">
              <a:spcBef>
                <a:spcPts val="600"/>
              </a:spcBef>
              <a:buFont typeface="+mj-lt"/>
              <a:buAutoNum type="arabicPeriod"/>
            </a:pPr>
            <a:r>
              <a:rPr lang="zh-TW" altLang="en-US" sz="2000" dirty="0"/>
              <a:t>進駐中臺灣</a:t>
            </a:r>
            <a:r>
              <a:rPr lang="en-US" altLang="zh-TW" sz="2000" dirty="0"/>
              <a:t>ADHD</a:t>
            </a:r>
            <a:r>
              <a:rPr lang="zh-TW" altLang="en-US" sz="2000" dirty="0"/>
              <a:t>心動家族家屬病支持團體，結合陳錦宏醫師、泰國精神衛生司，完成示範推廣模式。</a:t>
            </a:r>
          </a:p>
          <a:p>
            <a:pPr marL="457200" indent="-457200">
              <a:spcBef>
                <a:spcPts val="600"/>
              </a:spcBef>
              <a:buFont typeface="+mj-lt"/>
              <a:buAutoNum type="arabicPeriod"/>
            </a:pPr>
            <a:r>
              <a:rPr lang="zh-TW" altLang="en-US" sz="2000" dirty="0"/>
              <a:t>結合金邊心血管中心，在大同醫院、和信醫院支持下，建立完整心血管疾病防治方案。</a:t>
            </a:r>
          </a:p>
          <a:p>
            <a:pPr marL="457200" indent="-457200">
              <a:spcBef>
                <a:spcPts val="600"/>
              </a:spcBef>
              <a:buFont typeface="+mj-lt"/>
              <a:buAutoNum type="arabicPeriod"/>
            </a:pPr>
            <a:r>
              <a:rPr lang="zh-TW" altLang="en-US" sz="2000" dirty="0"/>
              <a:t>结合葉大成乳房醫學團隊、行動基因、英沛爾診所和尚寧生醫完成亞洲乳房醫學智慧防治佈局。</a:t>
            </a:r>
            <a:endParaRPr lang="en-US" altLang="zh-TW" sz="2000" dirty="0"/>
          </a:p>
          <a:p>
            <a:pPr marL="457200" indent="-457200">
              <a:spcBef>
                <a:spcPts val="600"/>
              </a:spcBef>
              <a:buFont typeface="+mj-lt"/>
              <a:buAutoNum type="arabicPeriod"/>
            </a:pPr>
            <a:r>
              <a:rPr lang="zh-TW" altLang="en-US" sz="2000" dirty="0"/>
              <a:t>由健康亞洲公司和社團法人台灣社會改造協會曁聯盟團體和機構，共同建立符合醫療健康資訊倫理治理的安全、交換，以及惠益分享架構。</a:t>
            </a:r>
          </a:p>
        </p:txBody>
      </p:sp>
      <p:pic>
        <p:nvPicPr>
          <p:cNvPr id="4" name="圖片 3">
            <a:extLst>
              <a:ext uri="{FF2B5EF4-FFF2-40B4-BE49-F238E27FC236}">
                <a16:creationId xmlns:a16="http://schemas.microsoft.com/office/drawing/2014/main" id="{0B5F93EF-932C-44CE-A1D5-4E2D09E1C87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586273" y="970468"/>
            <a:ext cx="2424612" cy="1818459"/>
          </a:xfrm>
          <a:prstGeom prst="rect">
            <a:avLst/>
          </a:prstGeom>
        </p:spPr>
      </p:pic>
      <p:pic>
        <p:nvPicPr>
          <p:cNvPr id="6" name="圖片 5">
            <a:extLst>
              <a:ext uri="{FF2B5EF4-FFF2-40B4-BE49-F238E27FC236}">
                <a16:creationId xmlns:a16="http://schemas.microsoft.com/office/drawing/2014/main" id="{0C829C4E-4D8B-4CE6-9E52-2F74FA39885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86271" y="4765290"/>
            <a:ext cx="2424613" cy="1818460"/>
          </a:xfrm>
          <a:prstGeom prst="rect">
            <a:avLst/>
          </a:prstGeom>
        </p:spPr>
      </p:pic>
      <p:pic>
        <p:nvPicPr>
          <p:cNvPr id="7" name="圖片 6">
            <a:extLst>
              <a:ext uri="{FF2B5EF4-FFF2-40B4-BE49-F238E27FC236}">
                <a16:creationId xmlns:a16="http://schemas.microsoft.com/office/drawing/2014/main" id="{7DBD6E57-A0E9-477C-8604-3723C939A4D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586273" y="2860936"/>
            <a:ext cx="2424612" cy="1818459"/>
          </a:xfrm>
          <a:prstGeom prst="rect">
            <a:avLst/>
          </a:prstGeom>
        </p:spPr>
      </p:pic>
    </p:spTree>
    <p:extLst>
      <p:ext uri="{BB962C8B-B14F-4D97-AF65-F5344CB8AC3E}">
        <p14:creationId xmlns:p14="http://schemas.microsoft.com/office/powerpoint/2010/main" val="1285320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3A8C809-FAF3-6F40-9C6C-92B2C79D2DE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856" y="140066"/>
            <a:ext cx="4646109" cy="6594477"/>
          </a:xfrm>
          <a:prstGeom prst="rect">
            <a:avLst/>
          </a:prstGeom>
        </p:spPr>
      </p:pic>
      <p:pic>
        <p:nvPicPr>
          <p:cNvPr id="5" name="圖片 4">
            <a:extLst>
              <a:ext uri="{FF2B5EF4-FFF2-40B4-BE49-F238E27FC236}">
                <a16:creationId xmlns:a16="http://schemas.microsoft.com/office/drawing/2014/main" id="{A788F563-0CFE-8F48-8296-8B1ED261B93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02989" y="0"/>
            <a:ext cx="2656936" cy="3623094"/>
          </a:xfrm>
          <a:prstGeom prst="rect">
            <a:avLst/>
          </a:prstGeom>
        </p:spPr>
      </p:pic>
      <p:pic>
        <p:nvPicPr>
          <p:cNvPr id="7" name="圖片 6">
            <a:extLst>
              <a:ext uri="{FF2B5EF4-FFF2-40B4-BE49-F238E27FC236}">
                <a16:creationId xmlns:a16="http://schemas.microsoft.com/office/drawing/2014/main" id="{4393CF09-D993-6647-86DD-4B494F1FD2F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59925" y="-1"/>
            <a:ext cx="5032075" cy="6909119"/>
          </a:xfrm>
          <a:prstGeom prst="rect">
            <a:avLst/>
          </a:prstGeom>
        </p:spPr>
      </p:pic>
    </p:spTree>
    <p:extLst>
      <p:ext uri="{BB962C8B-B14F-4D97-AF65-F5344CB8AC3E}">
        <p14:creationId xmlns:p14="http://schemas.microsoft.com/office/powerpoint/2010/main" val="3734389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6ADEBA82-13AE-4846-A9CB-4F3F7E3C7A65}"/>
              </a:ext>
            </a:extLst>
          </p:cNvPr>
          <p:cNvSpPr>
            <a:spLocks noGrp="1"/>
          </p:cNvSpPr>
          <p:nvPr>
            <p:ph type="dt" sz="half" idx="4294967295"/>
          </p:nvPr>
        </p:nvSpPr>
        <p:spPr>
          <a:xfrm>
            <a:off x="11100557" y="112427"/>
            <a:ext cx="972108" cy="32613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9FC3CC-0CFC-49C2-AF54-60ED38C6CB71}" type="datetime5">
              <a:rPr kumimoji="1" lang="ja-JP" altLang="en-US" sz="1200" b="0" i="0" u="none" strike="noStrike" kern="1200" cap="none" spc="0" normalizeH="0" baseline="0" noProof="0" smtClean="0">
                <a:ln>
                  <a:noFill/>
                </a:ln>
                <a:solidFill>
                  <a:prstClr val="white"/>
                </a:solidFill>
                <a:effectLst/>
                <a:uLnTx/>
                <a:uFillTx/>
                <a:latin typeface="Times New Roman" charset="0"/>
                <a:ea typeface="新細明體" charset="0"/>
              </a:rPr>
              <a:pPr marL="0" marR="0" lvl="0" indent="0" algn="r" defTabSz="914400" rtl="0" eaLnBrk="1" fontAlgn="base" latinLnBrk="0" hangingPunct="1">
                <a:lnSpc>
                  <a:spcPct val="100000"/>
                </a:lnSpc>
                <a:spcBef>
                  <a:spcPct val="0"/>
                </a:spcBef>
                <a:spcAft>
                  <a:spcPct val="0"/>
                </a:spcAft>
                <a:buClrTx/>
                <a:buSzTx/>
                <a:buFontTx/>
                <a:buNone/>
                <a:tabLst/>
                <a:defRPr/>
              </a:pPr>
              <a:t>2020/05/05</a:t>
            </a:fld>
            <a:endParaRPr kumimoji="1" lang="zh-TW" altLang="en-US" sz="1200" b="0" i="0" u="none" strike="noStrike" kern="1200" cap="none" spc="0" normalizeH="0" baseline="0" noProof="0" dirty="0">
              <a:ln>
                <a:noFill/>
              </a:ln>
              <a:solidFill>
                <a:prstClr val="white"/>
              </a:solidFill>
              <a:effectLst/>
              <a:uLnTx/>
              <a:uFillTx/>
              <a:latin typeface="Times New Roman" charset="0"/>
              <a:ea typeface="新細明體" charset="0"/>
            </a:endParaRPr>
          </a:p>
        </p:txBody>
      </p:sp>
      <p:sp>
        <p:nvSpPr>
          <p:cNvPr id="9" name="タイトル 1">
            <a:extLst>
              <a:ext uri="{FF2B5EF4-FFF2-40B4-BE49-F238E27FC236}">
                <a16:creationId xmlns:a16="http://schemas.microsoft.com/office/drawing/2014/main" id="{A3123672-29C1-4CE3-80C8-936CF8E14343}"/>
              </a:ext>
            </a:extLst>
          </p:cNvPr>
          <p:cNvSpPr>
            <a:spLocks noGrp="1"/>
          </p:cNvSpPr>
          <p:nvPr>
            <p:ph type="title"/>
          </p:nvPr>
        </p:nvSpPr>
        <p:spPr>
          <a:xfrm>
            <a:off x="4515484" y="406111"/>
            <a:ext cx="7092788" cy="576064"/>
          </a:xfrm>
        </p:spPr>
        <p:txBody>
          <a:bodyPr/>
          <a:lstStyle/>
          <a:p>
            <a:r>
              <a:rPr lang="zh-TW" altLang="en-US" dirty="0"/>
              <a:t>公司經營策略規劃</a:t>
            </a:r>
            <a:endParaRPr lang="ja-JP" altLang="en-US" dirty="0"/>
          </a:p>
        </p:txBody>
      </p:sp>
      <p:pic>
        <p:nvPicPr>
          <p:cNvPr id="17" name="圖片 16">
            <a:extLst>
              <a:ext uri="{FF2B5EF4-FFF2-40B4-BE49-F238E27FC236}">
                <a16:creationId xmlns:a16="http://schemas.microsoft.com/office/drawing/2014/main" id="{B32A7729-FD5E-4BC4-AEE0-7791A88D7F87}"/>
              </a:ext>
            </a:extLst>
          </p:cNvPr>
          <p:cNvPicPr>
            <a:picLocks noChangeAspect="1"/>
          </p:cNvPicPr>
          <p:nvPr/>
        </p:nvPicPr>
        <p:blipFill>
          <a:blip r:embed="rId2"/>
          <a:stretch>
            <a:fillRect/>
          </a:stretch>
        </p:blipFill>
        <p:spPr>
          <a:xfrm>
            <a:off x="1667508" y="2875400"/>
            <a:ext cx="8306775" cy="3769937"/>
          </a:xfrm>
          <a:prstGeom prst="rect">
            <a:avLst/>
          </a:prstGeom>
        </p:spPr>
      </p:pic>
      <p:pic>
        <p:nvPicPr>
          <p:cNvPr id="18" name="圖片 17">
            <a:extLst>
              <a:ext uri="{FF2B5EF4-FFF2-40B4-BE49-F238E27FC236}">
                <a16:creationId xmlns:a16="http://schemas.microsoft.com/office/drawing/2014/main" id="{E782EF5E-5A5A-4038-A875-5864B7F41E4E}"/>
              </a:ext>
            </a:extLst>
          </p:cNvPr>
          <p:cNvPicPr>
            <a:picLocks noChangeAspect="1"/>
          </p:cNvPicPr>
          <p:nvPr/>
        </p:nvPicPr>
        <p:blipFill>
          <a:blip r:embed="rId3"/>
          <a:stretch>
            <a:fillRect/>
          </a:stretch>
        </p:blipFill>
        <p:spPr>
          <a:xfrm>
            <a:off x="3122045" y="1664769"/>
            <a:ext cx="5772150" cy="1209675"/>
          </a:xfrm>
          <a:prstGeom prst="rect">
            <a:avLst/>
          </a:prstGeom>
        </p:spPr>
      </p:pic>
      <p:sp>
        <p:nvSpPr>
          <p:cNvPr id="19" name="標題 1">
            <a:extLst>
              <a:ext uri="{FF2B5EF4-FFF2-40B4-BE49-F238E27FC236}">
                <a16:creationId xmlns:a16="http://schemas.microsoft.com/office/drawing/2014/main" id="{262B183C-399C-400F-80BA-6F53E00704B8}"/>
              </a:ext>
            </a:extLst>
          </p:cNvPr>
          <p:cNvSpPr txBox="1">
            <a:spLocks/>
          </p:cNvSpPr>
          <p:nvPr/>
        </p:nvSpPr>
        <p:spPr>
          <a:xfrm>
            <a:off x="3116113" y="1158856"/>
            <a:ext cx="5772150" cy="503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TW"/>
            </a:defPPr>
            <a:lvl1pPr algn="ctr">
              <a:defRPr sz="2800" b="1" ker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1" i="0" u="none" strike="noStrike" kern="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Times New Roman" panose="02020603050405020304" pitchFamily="18" charset="0"/>
              </a:rPr>
              <a:t>台灣經驗境外聯合服務人才培訓中心</a:t>
            </a:r>
          </a:p>
        </p:txBody>
      </p:sp>
    </p:spTree>
    <p:extLst>
      <p:ext uri="{BB962C8B-B14F-4D97-AF65-F5344CB8AC3E}">
        <p14:creationId xmlns:p14="http://schemas.microsoft.com/office/powerpoint/2010/main" val="2292509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jin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36161" y="4436578"/>
            <a:ext cx="3512839" cy="2421422"/>
          </a:xfrm>
          <a:prstGeom prst="rect">
            <a:avLst/>
          </a:prstGeom>
        </p:spPr>
      </p:pic>
      <p:pic>
        <p:nvPicPr>
          <p:cNvPr id="6" name="圖片 5" descr="jin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7827" y="0"/>
            <a:ext cx="4661173" cy="3212976"/>
          </a:xfrm>
          <a:prstGeom prst="rect">
            <a:avLst/>
          </a:prstGeom>
        </p:spPr>
      </p:pic>
      <p:pic>
        <p:nvPicPr>
          <p:cNvPr id="7" name="圖片 6" descr="jin5.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0176" y="2725534"/>
            <a:ext cx="2736304" cy="1887652"/>
          </a:xfrm>
          <a:prstGeom prst="rect">
            <a:avLst/>
          </a:prstGeom>
        </p:spPr>
      </p:pic>
      <p:pic>
        <p:nvPicPr>
          <p:cNvPr id="8" name="圖片 7" descr="jin4.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7292" y="2564904"/>
            <a:ext cx="3135980" cy="2160240"/>
          </a:xfrm>
          <a:prstGeom prst="rect">
            <a:avLst/>
          </a:prstGeom>
        </p:spPr>
      </p:pic>
      <p:pic>
        <p:nvPicPr>
          <p:cNvPr id="9" name="圖片 8" descr="jin7.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07768" y="4581128"/>
            <a:ext cx="3481400" cy="2149386"/>
          </a:xfrm>
          <a:prstGeom prst="rect">
            <a:avLst/>
          </a:prstGeom>
        </p:spPr>
      </p:pic>
      <p:pic>
        <p:nvPicPr>
          <p:cNvPr id="10" name="圖片 9" descr="jin3.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38872" y="4797152"/>
            <a:ext cx="2735915" cy="1883420"/>
          </a:xfrm>
          <a:prstGeom prst="rect">
            <a:avLst/>
          </a:prstGeom>
        </p:spPr>
      </p:pic>
      <p:pic>
        <p:nvPicPr>
          <p:cNvPr id="11" name="圖片 10" descr="jin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44239" y="2420889"/>
            <a:ext cx="3264275" cy="1988197"/>
          </a:xfrm>
          <a:prstGeom prst="rect">
            <a:avLst/>
          </a:prstGeom>
        </p:spPr>
      </p:pic>
      <p:pic>
        <p:nvPicPr>
          <p:cNvPr id="12" name="圖片 11" descr="jin1.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16692" y="-1"/>
            <a:ext cx="3731236" cy="2560863"/>
          </a:xfrm>
          <a:prstGeom prst="rect">
            <a:avLst/>
          </a:prstGeom>
        </p:spPr>
      </p:pic>
    </p:spTree>
    <p:extLst>
      <p:ext uri="{BB962C8B-B14F-4D97-AF65-F5344CB8AC3E}">
        <p14:creationId xmlns:p14="http://schemas.microsoft.com/office/powerpoint/2010/main" val="3832874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259947" y="609600"/>
            <a:ext cx="7410583" cy="693738"/>
          </a:xfrm>
        </p:spPr>
        <p:txBody>
          <a:bodyPr/>
          <a:lstStyle/>
          <a:p>
            <a:pPr>
              <a:defRPr/>
            </a:pPr>
            <a:r>
              <a:rPr lang="zh-TW" altLang="zh-TW" sz="2800" cap="all" dirty="0">
                <a:effectLst>
                  <a:outerShdw blurRad="38100" dist="38100" dir="2700000" algn="tl">
                    <a:srgbClr val="000000">
                      <a:alpha val="43137"/>
                    </a:srgbClr>
                  </a:outerShdw>
                </a:effectLst>
                <a:latin typeface="微軟正黑體" pitchFamily="34" charset="-120"/>
                <a:ea typeface="微軟正黑體" pitchFamily="34" charset="-120"/>
              </a:rPr>
              <a:t>應用服務學習於都會弱勢社區的科技研發</a:t>
            </a:r>
            <a:endParaRPr lang="zh-TW" altLang="en-US" sz="2800" cap="all" dirty="0">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14338" name="圖片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548423" y="1628777"/>
            <a:ext cx="1773106" cy="220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圖片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548423" y="3860800"/>
            <a:ext cx="1838458" cy="235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圖片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30459" y="1660525"/>
            <a:ext cx="2221971" cy="128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圖片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344218" y="3141665"/>
            <a:ext cx="2170377" cy="158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圖片 10"/>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368293" y="4916488"/>
            <a:ext cx="214630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3" name="表格 12"/>
          <p:cNvGraphicFramePr>
            <a:graphicFrameLocks noGrp="1"/>
          </p:cNvGraphicFramePr>
          <p:nvPr/>
        </p:nvGraphicFramePr>
        <p:xfrm>
          <a:off x="3886732" y="1719266"/>
          <a:ext cx="4418539" cy="4411656"/>
        </p:xfrm>
        <a:graphic>
          <a:graphicData uri="http://schemas.openxmlformats.org/drawingml/2006/table">
            <a:tbl>
              <a:tblPr>
                <a:tableStyleId>{284E427A-3D55-4303-BF80-6455036E1DE7}</a:tableStyleId>
              </a:tblPr>
              <a:tblGrid>
                <a:gridCol w="585520">
                  <a:extLst>
                    <a:ext uri="{9D8B030D-6E8A-4147-A177-3AD203B41FA5}">
                      <a16:colId xmlns:a16="http://schemas.microsoft.com/office/drawing/2014/main" val="20000"/>
                    </a:ext>
                  </a:extLst>
                </a:gridCol>
                <a:gridCol w="2165212">
                  <a:extLst>
                    <a:ext uri="{9D8B030D-6E8A-4147-A177-3AD203B41FA5}">
                      <a16:colId xmlns:a16="http://schemas.microsoft.com/office/drawing/2014/main" val="20001"/>
                    </a:ext>
                  </a:extLst>
                </a:gridCol>
                <a:gridCol w="1667807">
                  <a:extLst>
                    <a:ext uri="{9D8B030D-6E8A-4147-A177-3AD203B41FA5}">
                      <a16:colId xmlns:a16="http://schemas.microsoft.com/office/drawing/2014/main" val="20002"/>
                    </a:ext>
                  </a:extLst>
                </a:gridCol>
              </a:tblGrid>
              <a:tr h="225740">
                <a:tc>
                  <a:txBody>
                    <a:bodyPr/>
                    <a:lstStyle/>
                    <a:p>
                      <a:pPr algn="ctr">
                        <a:spcAft>
                          <a:spcPts val="0"/>
                        </a:spcAft>
                      </a:pPr>
                      <a:r>
                        <a:rPr lang="zh-TW" sz="1100" kern="100" dirty="0">
                          <a:effectLst/>
                        </a:rPr>
                        <a:t>周次</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lgn="ctr">
                        <a:spcAft>
                          <a:spcPts val="0"/>
                        </a:spcAft>
                      </a:pPr>
                      <a:r>
                        <a:rPr lang="zh-TW" sz="1100" kern="100" dirty="0">
                          <a:effectLst/>
                        </a:rPr>
                        <a:t>課程內容</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lgn="ctr">
                        <a:spcAft>
                          <a:spcPts val="0"/>
                        </a:spcAft>
                      </a:pPr>
                      <a:r>
                        <a:rPr lang="zh-TW" sz="1100" kern="100" dirty="0">
                          <a:effectLst/>
                        </a:rPr>
                        <a:t>說明</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00"/>
                  </a:ext>
                </a:extLst>
              </a:tr>
              <a:tr h="225740">
                <a:tc>
                  <a:txBody>
                    <a:bodyPr/>
                    <a:lstStyle/>
                    <a:p>
                      <a:pPr algn="ctr">
                        <a:spcAft>
                          <a:spcPts val="0"/>
                        </a:spcAft>
                      </a:pPr>
                      <a:r>
                        <a:rPr lang="en-US" sz="1100" kern="100">
                          <a:effectLst/>
                        </a:rPr>
                        <a:t>1</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dirty="0">
                          <a:effectLst/>
                        </a:rPr>
                        <a:t>課程介紹及導言</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en-US" sz="1100" kern="100">
                          <a:effectLst/>
                        </a:rPr>
                        <a:t> </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01"/>
                  </a:ext>
                </a:extLst>
              </a:tr>
              <a:tr h="225740">
                <a:tc>
                  <a:txBody>
                    <a:bodyPr/>
                    <a:lstStyle/>
                    <a:p>
                      <a:pPr algn="ctr">
                        <a:spcAft>
                          <a:spcPts val="0"/>
                        </a:spcAft>
                      </a:pPr>
                      <a:r>
                        <a:rPr lang="en-US" sz="1100" kern="100">
                          <a:effectLst/>
                        </a:rPr>
                        <a:t>2</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en-US" sz="1100" kern="100" dirty="0">
                          <a:effectLst/>
                        </a:rPr>
                        <a:t>(</a:t>
                      </a:r>
                      <a:r>
                        <a:rPr lang="zh-TW" sz="1100" kern="100" dirty="0">
                          <a:effectLst/>
                        </a:rPr>
                        <a:t>都會</a:t>
                      </a:r>
                      <a:r>
                        <a:rPr lang="en-US" sz="1100" kern="100" dirty="0">
                          <a:effectLst/>
                        </a:rPr>
                        <a:t>)</a:t>
                      </a:r>
                      <a:r>
                        <a:rPr lang="zh-TW" sz="1100" kern="100" dirty="0">
                          <a:effectLst/>
                        </a:rPr>
                        <a:t>社區生活與未來發展</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en-US" sz="1100" kern="100">
                          <a:effectLst/>
                        </a:rPr>
                        <a:t> </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02"/>
                  </a:ext>
                </a:extLst>
              </a:tr>
              <a:tr h="225740">
                <a:tc>
                  <a:txBody>
                    <a:bodyPr/>
                    <a:lstStyle/>
                    <a:p>
                      <a:pPr algn="ctr">
                        <a:spcAft>
                          <a:spcPts val="0"/>
                        </a:spcAft>
                      </a:pPr>
                      <a:r>
                        <a:rPr lang="en-US" sz="1100" kern="100">
                          <a:effectLst/>
                        </a:rPr>
                        <a:t>3</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dirty="0">
                          <a:effectLst/>
                        </a:rPr>
                        <a:t>口述歷史：參與式設計</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en-US" sz="1100" kern="100">
                          <a:effectLst/>
                        </a:rPr>
                        <a:t> </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03"/>
                  </a:ext>
                </a:extLst>
              </a:tr>
              <a:tr h="225740">
                <a:tc>
                  <a:txBody>
                    <a:bodyPr/>
                    <a:lstStyle/>
                    <a:p>
                      <a:pPr algn="ctr">
                        <a:spcAft>
                          <a:spcPts val="0"/>
                        </a:spcAft>
                      </a:pPr>
                      <a:r>
                        <a:rPr lang="en-US" sz="1100" kern="100">
                          <a:effectLst/>
                        </a:rPr>
                        <a:t>4</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dirty="0">
                          <a:effectLst/>
                        </a:rPr>
                        <a:t>口述歷史技巧導引</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en-US" sz="1100" kern="100">
                          <a:effectLst/>
                        </a:rPr>
                        <a:t> </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04"/>
                  </a:ext>
                </a:extLst>
              </a:tr>
              <a:tr h="225740">
                <a:tc>
                  <a:txBody>
                    <a:bodyPr/>
                    <a:lstStyle/>
                    <a:p>
                      <a:pPr algn="ctr">
                        <a:spcAft>
                          <a:spcPts val="0"/>
                        </a:spcAft>
                      </a:pPr>
                      <a:r>
                        <a:rPr lang="en-US" sz="1100" kern="100">
                          <a:effectLst/>
                        </a:rPr>
                        <a:t>5</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dirty="0">
                          <a:effectLst/>
                        </a:rPr>
                        <a:t>田野調查（一）</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zh-TW" sz="1100" kern="100">
                          <a:effectLst/>
                        </a:rPr>
                        <a:t>口述歷史訪談</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05"/>
                  </a:ext>
                </a:extLst>
              </a:tr>
              <a:tr h="225740">
                <a:tc>
                  <a:txBody>
                    <a:bodyPr/>
                    <a:lstStyle/>
                    <a:p>
                      <a:pPr algn="ctr">
                        <a:spcAft>
                          <a:spcPts val="0"/>
                        </a:spcAft>
                      </a:pPr>
                      <a:r>
                        <a:rPr lang="en-US" sz="1100" kern="100">
                          <a:effectLst/>
                        </a:rPr>
                        <a:t>6</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dirty="0">
                          <a:effectLst/>
                        </a:rPr>
                        <a:t>訪談經驗分享（一）</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zh-TW" sz="1100" kern="100">
                          <a:effectLst/>
                        </a:rPr>
                        <a:t>小組報告</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06"/>
                  </a:ext>
                </a:extLst>
              </a:tr>
              <a:tr h="348336">
                <a:tc>
                  <a:txBody>
                    <a:bodyPr/>
                    <a:lstStyle/>
                    <a:p>
                      <a:pPr algn="ctr">
                        <a:spcAft>
                          <a:spcPts val="0"/>
                        </a:spcAft>
                      </a:pPr>
                      <a:r>
                        <a:rPr lang="en-US" sz="1100" kern="100">
                          <a:effectLst/>
                        </a:rPr>
                        <a:t>7</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dirty="0">
                          <a:effectLst/>
                        </a:rPr>
                        <a:t>高齡（弱勢）之智慧生活與科技應用</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en-US" sz="1100" kern="100">
                          <a:effectLst/>
                        </a:rPr>
                        <a:t> </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07"/>
                  </a:ext>
                </a:extLst>
              </a:tr>
              <a:tr h="225740">
                <a:tc>
                  <a:txBody>
                    <a:bodyPr/>
                    <a:lstStyle/>
                    <a:p>
                      <a:pPr algn="ctr">
                        <a:spcAft>
                          <a:spcPts val="0"/>
                        </a:spcAft>
                      </a:pPr>
                      <a:r>
                        <a:rPr lang="en-US" sz="1100" kern="100">
                          <a:effectLst/>
                        </a:rPr>
                        <a:t>8</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a:effectLst/>
                        </a:rPr>
                        <a:t>逐字稿討論（一）</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zh-TW" sz="1100" kern="100">
                          <a:effectLst/>
                        </a:rPr>
                        <a:t>小組報告</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08"/>
                  </a:ext>
                </a:extLst>
              </a:tr>
              <a:tr h="225740">
                <a:tc>
                  <a:txBody>
                    <a:bodyPr/>
                    <a:lstStyle/>
                    <a:p>
                      <a:pPr algn="ctr">
                        <a:spcAft>
                          <a:spcPts val="0"/>
                        </a:spcAft>
                      </a:pPr>
                      <a:r>
                        <a:rPr lang="en-US" sz="1100" kern="100">
                          <a:effectLst/>
                        </a:rPr>
                        <a:t>9</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dirty="0">
                          <a:effectLst/>
                        </a:rPr>
                        <a:t>科技導入社區的方法</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en-US" sz="1100" kern="100">
                          <a:effectLst/>
                        </a:rPr>
                        <a:t> </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09"/>
                  </a:ext>
                </a:extLst>
              </a:tr>
              <a:tr h="225740">
                <a:tc>
                  <a:txBody>
                    <a:bodyPr/>
                    <a:lstStyle/>
                    <a:p>
                      <a:pPr algn="ctr">
                        <a:spcAft>
                          <a:spcPts val="0"/>
                        </a:spcAft>
                      </a:pPr>
                      <a:r>
                        <a:rPr lang="en-US" sz="1100" kern="100">
                          <a:effectLst/>
                        </a:rPr>
                        <a:t>10</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a:effectLst/>
                        </a:rPr>
                        <a:t>期中報告</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zh-TW" sz="1100" kern="100" dirty="0">
                          <a:effectLst/>
                        </a:rPr>
                        <a:t>分組報告</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10"/>
                  </a:ext>
                </a:extLst>
              </a:tr>
              <a:tr h="225740">
                <a:tc>
                  <a:txBody>
                    <a:bodyPr/>
                    <a:lstStyle/>
                    <a:p>
                      <a:pPr algn="ctr">
                        <a:spcAft>
                          <a:spcPts val="0"/>
                        </a:spcAft>
                      </a:pPr>
                      <a:r>
                        <a:rPr lang="en-US" sz="1100" kern="100">
                          <a:effectLst/>
                        </a:rPr>
                        <a:t>11</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a:effectLst/>
                        </a:rPr>
                        <a:t>田野調查（二）</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zh-TW" sz="1100" kern="100" dirty="0">
                          <a:effectLst/>
                        </a:rPr>
                        <a:t>口述歷史訪談</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11"/>
                  </a:ext>
                </a:extLst>
              </a:tr>
              <a:tr h="225740">
                <a:tc>
                  <a:txBody>
                    <a:bodyPr/>
                    <a:lstStyle/>
                    <a:p>
                      <a:pPr algn="ctr">
                        <a:spcAft>
                          <a:spcPts val="0"/>
                        </a:spcAft>
                      </a:pPr>
                      <a:r>
                        <a:rPr lang="en-US" sz="1100" kern="100">
                          <a:effectLst/>
                        </a:rPr>
                        <a:t>12</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a:effectLst/>
                        </a:rPr>
                        <a:t>訪談經驗分享（二）</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zh-TW" sz="1100" kern="100" dirty="0">
                          <a:effectLst/>
                        </a:rPr>
                        <a:t>小組報告</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12"/>
                  </a:ext>
                </a:extLst>
              </a:tr>
              <a:tr h="225740">
                <a:tc>
                  <a:txBody>
                    <a:bodyPr/>
                    <a:lstStyle/>
                    <a:p>
                      <a:pPr algn="ctr">
                        <a:spcAft>
                          <a:spcPts val="0"/>
                        </a:spcAft>
                      </a:pPr>
                      <a:r>
                        <a:rPr lang="en-US" sz="1100" kern="100">
                          <a:effectLst/>
                        </a:rPr>
                        <a:t>13</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a:effectLst/>
                        </a:rPr>
                        <a:t>攸關參與式設計的倫理反思</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en-US" sz="1100" kern="100" dirty="0">
                          <a:effectLst/>
                        </a:rPr>
                        <a:t> </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13"/>
                  </a:ext>
                </a:extLst>
              </a:tr>
              <a:tr h="225740">
                <a:tc>
                  <a:txBody>
                    <a:bodyPr/>
                    <a:lstStyle/>
                    <a:p>
                      <a:pPr algn="ctr">
                        <a:spcAft>
                          <a:spcPts val="0"/>
                        </a:spcAft>
                      </a:pPr>
                      <a:r>
                        <a:rPr lang="en-US" sz="1100" kern="100">
                          <a:effectLst/>
                        </a:rPr>
                        <a:t>14</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a:effectLst/>
                        </a:rPr>
                        <a:t>逐字稿討論（二）</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zh-TW" sz="1100" kern="100" dirty="0">
                          <a:effectLst/>
                        </a:rPr>
                        <a:t>小組報告</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14"/>
                  </a:ext>
                </a:extLst>
              </a:tr>
              <a:tr h="225740">
                <a:tc>
                  <a:txBody>
                    <a:bodyPr/>
                    <a:lstStyle/>
                    <a:p>
                      <a:pPr algn="ctr">
                        <a:spcAft>
                          <a:spcPts val="0"/>
                        </a:spcAft>
                      </a:pPr>
                      <a:r>
                        <a:rPr lang="en-US" sz="1100" kern="100">
                          <a:effectLst/>
                        </a:rPr>
                        <a:t>15</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a:effectLst/>
                        </a:rPr>
                        <a:t>社區同意倫理治理機制</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en-US" sz="1100" kern="100" dirty="0">
                          <a:effectLst/>
                        </a:rPr>
                        <a:t> </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15"/>
                  </a:ext>
                </a:extLst>
              </a:tr>
              <a:tr h="225740">
                <a:tc>
                  <a:txBody>
                    <a:bodyPr/>
                    <a:lstStyle/>
                    <a:p>
                      <a:pPr algn="ctr">
                        <a:spcAft>
                          <a:spcPts val="0"/>
                        </a:spcAft>
                      </a:pPr>
                      <a:r>
                        <a:rPr lang="en-US" sz="1100" kern="100">
                          <a:effectLst/>
                        </a:rPr>
                        <a:t>16</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a:effectLst/>
                        </a:rPr>
                        <a:t>在地設計議題分組訪談</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zh-TW" sz="1100" kern="100" dirty="0">
                          <a:effectLst/>
                        </a:rPr>
                        <a:t>小組座談</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16"/>
                  </a:ext>
                </a:extLst>
              </a:tr>
              <a:tr h="225740">
                <a:tc>
                  <a:txBody>
                    <a:bodyPr/>
                    <a:lstStyle/>
                    <a:p>
                      <a:pPr algn="ctr">
                        <a:spcAft>
                          <a:spcPts val="0"/>
                        </a:spcAft>
                      </a:pPr>
                      <a:r>
                        <a:rPr lang="en-US" sz="1100" kern="100">
                          <a:effectLst/>
                        </a:rPr>
                        <a:t>17</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a:effectLst/>
                        </a:rPr>
                        <a:t>參與式社區營造模式設計</a:t>
                      </a:r>
                      <a:endParaRPr lang="zh-TW" sz="11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zh-TW" sz="1100" kern="100" dirty="0">
                          <a:effectLst/>
                        </a:rPr>
                        <a:t>小組報告</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17"/>
                  </a:ext>
                </a:extLst>
              </a:tr>
              <a:tr h="225740">
                <a:tc>
                  <a:txBody>
                    <a:bodyPr/>
                    <a:lstStyle/>
                    <a:p>
                      <a:pPr algn="ctr">
                        <a:spcAft>
                          <a:spcPts val="0"/>
                        </a:spcAft>
                      </a:pPr>
                      <a:r>
                        <a:rPr lang="en-US" sz="1100" kern="100" dirty="0">
                          <a:effectLst/>
                        </a:rPr>
                        <a:t>18</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tc>
                  <a:txBody>
                    <a:bodyPr/>
                    <a:lstStyle/>
                    <a:p>
                      <a:pPr>
                        <a:spcAft>
                          <a:spcPts val="0"/>
                        </a:spcAft>
                      </a:pPr>
                      <a:r>
                        <a:rPr lang="zh-TW" sz="1100" kern="100" dirty="0">
                          <a:effectLst/>
                        </a:rPr>
                        <a:t>期末報告</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tc>
                <a:tc>
                  <a:txBody>
                    <a:bodyPr/>
                    <a:lstStyle/>
                    <a:p>
                      <a:pPr>
                        <a:spcAft>
                          <a:spcPts val="0"/>
                        </a:spcAft>
                      </a:pPr>
                      <a:r>
                        <a:rPr lang="en-US" sz="1100" kern="100" dirty="0">
                          <a:effectLst/>
                        </a:rPr>
                        <a:t> </a:t>
                      </a:r>
                      <a:endParaRPr lang="zh-TW" sz="1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13408" marR="13408" marT="8841" marB="0" anchor="ctr"/>
                </a:tc>
                <a:extLst>
                  <a:ext uri="{0D108BD9-81ED-4DB2-BD59-A6C34878D82A}">
                    <a16:rowId xmlns:a16="http://schemas.microsoft.com/office/drawing/2014/main" val="10018"/>
                  </a:ext>
                </a:extLst>
              </a:tr>
            </a:tbl>
          </a:graphicData>
        </a:graphic>
      </p:graphicFrame>
      <p:pic>
        <p:nvPicPr>
          <p:cNvPr id="14344" name="圖片 2" descr="th.jpe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394326" y="4581527"/>
            <a:ext cx="30956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5" name="圖片 4" descr="th-1.jpe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471717" y="1628775"/>
            <a:ext cx="3095625"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73618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http://www.sea.net.tw/Archive/Image/2005SE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96201" y="404664"/>
            <a:ext cx="2873971" cy="3754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2" name="Picture 11" descr="http://www.sea.net.tw/Archive/Image/shimin-fina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3473" y="3645024"/>
            <a:ext cx="2021463" cy="263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圖片 1" descr="醫學人文社會交流與倫理發展概念圖.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4113" y="4138843"/>
            <a:ext cx="3944211" cy="2719158"/>
          </a:xfrm>
          <a:prstGeom prst="rect">
            <a:avLst/>
          </a:prstGeom>
        </p:spPr>
      </p:pic>
      <p:grpSp>
        <p:nvGrpSpPr>
          <p:cNvPr id="48" name="群組 48"/>
          <p:cNvGrpSpPr>
            <a:grpSpLocks/>
          </p:cNvGrpSpPr>
          <p:nvPr/>
        </p:nvGrpSpPr>
        <p:grpSpPr bwMode="auto">
          <a:xfrm>
            <a:off x="1155556" y="0"/>
            <a:ext cx="5904656" cy="3600400"/>
            <a:chOff x="0" y="0"/>
            <a:chExt cx="8839200" cy="7222436"/>
          </a:xfrm>
        </p:grpSpPr>
        <p:pic>
          <p:nvPicPr>
            <p:cNvPr id="49" name="Picture 3" descr="DSCN008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72250" y="142875"/>
              <a:ext cx="1903413"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4"/>
            <p:cNvSpPr>
              <a:spLocks noChangeArrowheads="1"/>
            </p:cNvSpPr>
            <p:nvPr/>
          </p:nvSpPr>
          <p:spPr bwMode="auto">
            <a:xfrm>
              <a:off x="0" y="2790529"/>
              <a:ext cx="276540" cy="92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pic>
          <p:nvPicPr>
            <p:cNvPr id="51" name="Picture 6" descr="01防瘧展覽看板"/>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00938" y="1785938"/>
              <a:ext cx="1023937" cy="144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7" descr="P104044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57750" y="5143500"/>
              <a:ext cx="1482725" cy="118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8" descr="DSCN002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0"/>
              <a:ext cx="2416175" cy="181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10" descr="SEA"/>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2924175"/>
              <a:ext cx="1512887"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11" descr="book_0043"/>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786063" y="4929188"/>
              <a:ext cx="1285875" cy="1357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 name="Text Box 12"/>
            <p:cNvSpPr txBox="1">
              <a:spLocks noChangeArrowheads="1"/>
            </p:cNvSpPr>
            <p:nvPr/>
          </p:nvSpPr>
          <p:spPr bwMode="auto">
            <a:xfrm>
              <a:off x="3000376" y="2928937"/>
              <a:ext cx="1152525" cy="81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000" b="1" i="0" u="none" strike="noStrike" kern="1200" cap="none" spc="0" normalizeH="0" baseline="0" noProof="0">
                  <a:ln>
                    <a:noFill/>
                  </a:ln>
                  <a:solidFill>
                    <a:prstClr val="black"/>
                  </a:solidFill>
                  <a:effectLst/>
                  <a:uLnTx/>
                  <a:uFillTx/>
                  <a:latin typeface="Arial" charset="0"/>
                  <a:ea typeface="新細明體" charset="0"/>
                </a:rPr>
                <a:t>九二一集集震災</a:t>
              </a:r>
            </a:p>
          </p:txBody>
        </p:sp>
        <p:sp>
          <p:nvSpPr>
            <p:cNvPr id="57" name="Text Box 13"/>
            <p:cNvSpPr txBox="1">
              <a:spLocks noChangeArrowheads="1"/>
            </p:cNvSpPr>
            <p:nvPr/>
          </p:nvSpPr>
          <p:spPr bwMode="auto">
            <a:xfrm>
              <a:off x="4500565" y="2571750"/>
              <a:ext cx="1152525" cy="499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TW" sz="1000" b="1" i="0" u="none" strike="noStrike" kern="1200" cap="none" spc="0" normalizeH="0" baseline="0" noProof="0">
                  <a:ln>
                    <a:noFill/>
                  </a:ln>
                  <a:solidFill>
                    <a:prstClr val="black"/>
                  </a:solidFill>
                  <a:effectLst/>
                  <a:uLnTx/>
                  <a:uFillTx/>
                  <a:latin typeface="Arial" charset="0"/>
                  <a:ea typeface="新細明體" charset="0"/>
                </a:rPr>
                <a:t>SARS</a:t>
              </a:r>
            </a:p>
          </p:txBody>
        </p:sp>
        <p:pic>
          <p:nvPicPr>
            <p:cNvPr id="58" name="Picture 1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57188" y="2143125"/>
              <a:ext cx="2143125" cy="133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 name="Text Box 17"/>
            <p:cNvSpPr txBox="1">
              <a:spLocks noChangeArrowheads="1"/>
            </p:cNvSpPr>
            <p:nvPr/>
          </p:nvSpPr>
          <p:spPr bwMode="auto">
            <a:xfrm>
              <a:off x="6286500" y="2643188"/>
              <a:ext cx="1152525" cy="92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prstClr val="black"/>
                  </a:solidFill>
                  <a:effectLst/>
                  <a:uLnTx/>
                  <a:uFillTx/>
                  <a:latin typeface="Arial" charset="0"/>
                  <a:ea typeface="新細明體" charset="0"/>
                </a:rPr>
                <a:t>口述歷史</a:t>
              </a:r>
            </a:p>
          </p:txBody>
        </p:sp>
        <p:sp>
          <p:nvSpPr>
            <p:cNvPr id="60" name="Text Box 18"/>
            <p:cNvSpPr txBox="1">
              <a:spLocks noChangeArrowheads="1"/>
            </p:cNvSpPr>
            <p:nvPr/>
          </p:nvSpPr>
          <p:spPr bwMode="auto">
            <a:xfrm>
              <a:off x="6643687" y="4429126"/>
              <a:ext cx="1152525" cy="166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prstClr val="black"/>
                  </a:solidFill>
                  <a:effectLst/>
                  <a:uLnTx/>
                  <a:uFillTx/>
                  <a:latin typeface="Arial" charset="0"/>
                  <a:ea typeface="新細明體" charset="0"/>
                </a:rPr>
                <a:t>社區化長照與新故鄉計畫</a:t>
              </a:r>
            </a:p>
          </p:txBody>
        </p:sp>
        <p:sp>
          <p:nvSpPr>
            <p:cNvPr id="61" name="Text Box 19"/>
            <p:cNvSpPr txBox="1">
              <a:spLocks noChangeArrowheads="1"/>
            </p:cNvSpPr>
            <p:nvPr/>
          </p:nvSpPr>
          <p:spPr bwMode="auto">
            <a:xfrm>
              <a:off x="1285875" y="1857374"/>
              <a:ext cx="1152525" cy="92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prstClr val="black"/>
                  </a:solidFill>
                  <a:effectLst/>
                  <a:uLnTx/>
                  <a:uFillTx/>
                  <a:latin typeface="Arial" charset="0"/>
                  <a:ea typeface="新細明體" charset="0"/>
                </a:rPr>
                <a:t>社區營造</a:t>
              </a:r>
            </a:p>
          </p:txBody>
        </p:sp>
        <p:sp>
          <p:nvSpPr>
            <p:cNvPr id="62" name="Text Box 20"/>
            <p:cNvSpPr txBox="1">
              <a:spLocks noChangeArrowheads="1"/>
            </p:cNvSpPr>
            <p:nvPr/>
          </p:nvSpPr>
          <p:spPr bwMode="auto">
            <a:xfrm>
              <a:off x="4714874" y="6286501"/>
              <a:ext cx="2000249" cy="935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prstClr val="black"/>
                  </a:solidFill>
                  <a:effectLst/>
                  <a:uLnTx/>
                  <a:uFillTx/>
                  <a:latin typeface="Arial" charset="0"/>
                  <a:ea typeface="新細明體" charset="0"/>
                </a:rPr>
                <a:t>部落自治與健康營造</a:t>
              </a:r>
            </a:p>
          </p:txBody>
        </p:sp>
        <p:sp>
          <p:nvSpPr>
            <p:cNvPr id="63" name="Text Box 21"/>
            <p:cNvSpPr txBox="1">
              <a:spLocks noChangeArrowheads="1"/>
            </p:cNvSpPr>
            <p:nvPr/>
          </p:nvSpPr>
          <p:spPr bwMode="auto">
            <a:xfrm>
              <a:off x="6143624" y="1643062"/>
              <a:ext cx="1152525" cy="166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prstClr val="black"/>
                  </a:solidFill>
                  <a:effectLst/>
                  <a:uLnTx/>
                  <a:uFillTx/>
                  <a:latin typeface="Arial" charset="0"/>
                  <a:ea typeface="新細明體" charset="0"/>
                </a:rPr>
                <a:t>社區導向的醫學人文課程</a:t>
              </a:r>
            </a:p>
          </p:txBody>
        </p:sp>
        <p:sp>
          <p:nvSpPr>
            <p:cNvPr id="64" name="Text Box 22"/>
            <p:cNvSpPr txBox="1">
              <a:spLocks noChangeArrowheads="1"/>
            </p:cNvSpPr>
            <p:nvPr/>
          </p:nvSpPr>
          <p:spPr bwMode="auto">
            <a:xfrm>
              <a:off x="357188" y="6000750"/>
              <a:ext cx="1692275" cy="935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prstClr val="black"/>
                  </a:solidFill>
                  <a:effectLst/>
                  <a:uLnTx/>
                  <a:uFillTx/>
                  <a:latin typeface="Arial" charset="0"/>
                  <a:ea typeface="新細明體" charset="0"/>
                </a:rPr>
                <a:t>台灣生命倫理學會</a:t>
              </a:r>
            </a:p>
          </p:txBody>
        </p:sp>
        <p:sp>
          <p:nvSpPr>
            <p:cNvPr id="65" name="Text Box 23"/>
            <p:cNvSpPr txBox="1">
              <a:spLocks noChangeArrowheads="1"/>
            </p:cNvSpPr>
            <p:nvPr/>
          </p:nvSpPr>
          <p:spPr bwMode="auto">
            <a:xfrm>
              <a:off x="285750" y="3571874"/>
              <a:ext cx="2643188" cy="1497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charset="0"/>
                  <a:ea typeface="新細明體" charset="0"/>
                </a:rPr>
                <a:t>Taiwan Biobank</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prstClr val="black"/>
                  </a:solidFill>
                  <a:effectLst/>
                  <a:uLnTx/>
                  <a:uFillTx/>
                  <a:latin typeface="Arial" charset="0"/>
                  <a:ea typeface="新細明體" charset="0"/>
                </a:rPr>
                <a:t>生醫研究倫理與社會福利辦公室</a:t>
              </a:r>
              <a:endParaRPr kumimoji="0" lang="en-US" altLang="zh-TW" sz="1200" b="1" i="0" u="none" strike="noStrike" kern="1200" cap="none" spc="0" normalizeH="0" baseline="0" noProof="0">
                <a:ln>
                  <a:noFill/>
                </a:ln>
                <a:solidFill>
                  <a:prstClr val="black"/>
                </a:solidFill>
                <a:effectLst/>
                <a:uLnTx/>
                <a:uFillTx/>
                <a:latin typeface="Arial" charset="0"/>
                <a:ea typeface="新細明體" charset="0"/>
              </a:endParaRPr>
            </a:p>
          </p:txBody>
        </p:sp>
        <p:sp>
          <p:nvSpPr>
            <p:cNvPr id="66" name="Text Box 24"/>
            <p:cNvSpPr txBox="1">
              <a:spLocks noChangeArrowheads="1"/>
            </p:cNvSpPr>
            <p:nvPr/>
          </p:nvSpPr>
          <p:spPr bwMode="auto">
            <a:xfrm>
              <a:off x="1785938" y="6357939"/>
              <a:ext cx="1692275" cy="561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prstClr val="black"/>
                  </a:solidFill>
                  <a:effectLst/>
                  <a:uLnTx/>
                  <a:uFillTx/>
                  <a:latin typeface="Arial" charset="0"/>
                  <a:ea typeface="新細明體" charset="0"/>
                </a:rPr>
                <a:t>出  版</a:t>
              </a:r>
            </a:p>
          </p:txBody>
        </p:sp>
        <p:sp>
          <p:nvSpPr>
            <p:cNvPr id="67" name="Text Box 25"/>
            <p:cNvSpPr txBox="1">
              <a:spLocks noChangeArrowheads="1"/>
            </p:cNvSpPr>
            <p:nvPr/>
          </p:nvSpPr>
          <p:spPr bwMode="auto">
            <a:xfrm>
              <a:off x="7143750" y="6215065"/>
              <a:ext cx="1692275" cy="935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prstClr val="black"/>
                  </a:solidFill>
                  <a:effectLst/>
                  <a:uLnTx/>
                  <a:uFillTx/>
                  <a:latin typeface="Arial" charset="0"/>
                  <a:ea typeface="新細明體" charset="0"/>
                </a:rPr>
                <a:t>台灣原住民醫學學會</a:t>
              </a:r>
            </a:p>
          </p:txBody>
        </p:sp>
        <p:sp>
          <p:nvSpPr>
            <p:cNvPr id="68" name="Line 26"/>
            <p:cNvSpPr>
              <a:spLocks noChangeShapeType="1"/>
            </p:cNvSpPr>
            <p:nvPr/>
          </p:nvSpPr>
          <p:spPr bwMode="auto">
            <a:xfrm flipH="1" flipV="1">
              <a:off x="2786063" y="1357313"/>
              <a:ext cx="714375" cy="500062"/>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69" name="Line 27"/>
            <p:cNvSpPr>
              <a:spLocks noChangeShapeType="1"/>
            </p:cNvSpPr>
            <p:nvPr/>
          </p:nvSpPr>
          <p:spPr bwMode="auto">
            <a:xfrm flipH="1" flipV="1">
              <a:off x="2571750" y="2928938"/>
              <a:ext cx="571500" cy="285750"/>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70" name="Line 29"/>
            <p:cNvSpPr>
              <a:spLocks noChangeShapeType="1"/>
            </p:cNvSpPr>
            <p:nvPr/>
          </p:nvSpPr>
          <p:spPr bwMode="auto">
            <a:xfrm>
              <a:off x="5143500" y="4572000"/>
              <a:ext cx="188913" cy="441325"/>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71" name="Line 30"/>
            <p:cNvSpPr>
              <a:spLocks noChangeShapeType="1"/>
            </p:cNvSpPr>
            <p:nvPr/>
          </p:nvSpPr>
          <p:spPr bwMode="auto">
            <a:xfrm>
              <a:off x="5786438" y="4429125"/>
              <a:ext cx="1357312" cy="642938"/>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72" name="Line 31"/>
            <p:cNvSpPr>
              <a:spLocks noChangeShapeType="1"/>
            </p:cNvSpPr>
            <p:nvPr/>
          </p:nvSpPr>
          <p:spPr bwMode="auto">
            <a:xfrm>
              <a:off x="5857875" y="3571875"/>
              <a:ext cx="730250" cy="73025"/>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73" name="Line 32"/>
            <p:cNvSpPr>
              <a:spLocks noChangeShapeType="1"/>
            </p:cNvSpPr>
            <p:nvPr/>
          </p:nvSpPr>
          <p:spPr bwMode="auto">
            <a:xfrm flipV="1">
              <a:off x="5857875" y="2357438"/>
              <a:ext cx="1293813" cy="428625"/>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74" name="Line 33"/>
            <p:cNvSpPr>
              <a:spLocks noChangeShapeType="1"/>
            </p:cNvSpPr>
            <p:nvPr/>
          </p:nvSpPr>
          <p:spPr bwMode="auto">
            <a:xfrm flipV="1">
              <a:off x="5929313" y="1285875"/>
              <a:ext cx="574675" cy="500063"/>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75" name="Line 34"/>
            <p:cNvSpPr>
              <a:spLocks noChangeShapeType="1"/>
            </p:cNvSpPr>
            <p:nvPr/>
          </p:nvSpPr>
          <p:spPr bwMode="auto">
            <a:xfrm flipH="1">
              <a:off x="2286000" y="4000500"/>
              <a:ext cx="1293813" cy="500063"/>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76" name="AutoShape 35"/>
            <p:cNvSpPr>
              <a:spLocks noChangeArrowheads="1"/>
            </p:cNvSpPr>
            <p:nvPr/>
          </p:nvSpPr>
          <p:spPr bwMode="auto">
            <a:xfrm>
              <a:off x="4929188" y="2571750"/>
              <a:ext cx="214312" cy="214313"/>
            </a:xfrm>
            <a:prstGeom prst="downArrow">
              <a:avLst>
                <a:gd name="adj1" fmla="val 50000"/>
                <a:gd name="adj2" fmla="val 50000"/>
              </a:avLst>
            </a:prstGeom>
            <a:noFill/>
            <a:ln w="9525">
              <a:solidFill>
                <a:srgbClr val="80008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77" name="AutoShape 36"/>
            <p:cNvSpPr>
              <a:spLocks noChangeArrowheads="1"/>
            </p:cNvSpPr>
            <p:nvPr/>
          </p:nvSpPr>
          <p:spPr bwMode="auto">
            <a:xfrm>
              <a:off x="3635897" y="1772817"/>
              <a:ext cx="802754" cy="27982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67 h 21600"/>
                <a:gd name="T14" fmla="*/ 18275 w 21600"/>
                <a:gd name="T15" fmla="*/ 9191 h 21600"/>
              </a:gdLst>
              <a:ahLst/>
              <a:cxnLst>
                <a:cxn ang="T8">
                  <a:pos x="T0" y="T1"/>
                </a:cxn>
                <a:cxn ang="T9">
                  <a:pos x="T2" y="T3"/>
                </a:cxn>
                <a:cxn ang="T10">
                  <a:pos x="T4" y="T5"/>
                </a:cxn>
                <a:cxn ang="T11">
                  <a:pos x="T6" y="T7"/>
                </a:cxn>
              </a:cxnLst>
              <a:rect l="T12" t="T13" r="T14" b="T15"/>
              <a:pathLst>
                <a:path w="21600" h="21600">
                  <a:moveTo>
                    <a:pt x="21600" y="6079"/>
                  </a:moveTo>
                  <a:lnTo>
                    <a:pt x="15104" y="0"/>
                  </a:lnTo>
                  <a:lnTo>
                    <a:pt x="15104" y="2967"/>
                  </a:lnTo>
                  <a:lnTo>
                    <a:pt x="12427" y="2967"/>
                  </a:lnTo>
                  <a:cubicBezTo>
                    <a:pt x="5564" y="2967"/>
                    <a:pt x="0" y="7082"/>
                    <a:pt x="0" y="12158"/>
                  </a:cubicBezTo>
                  <a:lnTo>
                    <a:pt x="0" y="21600"/>
                  </a:lnTo>
                  <a:lnTo>
                    <a:pt x="6362" y="21600"/>
                  </a:lnTo>
                  <a:lnTo>
                    <a:pt x="6362" y="12158"/>
                  </a:lnTo>
                  <a:cubicBezTo>
                    <a:pt x="6362" y="10519"/>
                    <a:pt x="9077" y="9191"/>
                    <a:pt x="12427" y="9191"/>
                  </a:cubicBezTo>
                  <a:lnTo>
                    <a:pt x="15104" y="9191"/>
                  </a:lnTo>
                  <a:lnTo>
                    <a:pt x="15104" y="12158"/>
                  </a:lnTo>
                  <a:lnTo>
                    <a:pt x="21600" y="6079"/>
                  </a:lnTo>
                  <a:close/>
                </a:path>
              </a:pathLst>
            </a:custGeom>
            <a:noFill/>
            <a:ln w="9525">
              <a:solidFill>
                <a:srgbClr val="80008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pic>
          <p:nvPicPr>
            <p:cNvPr id="78" name="Picture 38" descr="http://www.tba-taiwan.org/mygd.php?picUrl=image/active/20061106.jpg&amp;newSize=yes&amp;picCopy=no&amp;picOut=2&amp;newSizeWidth=110">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00063" y="4286250"/>
              <a:ext cx="1216025"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 name="Picture 39" descr="http://www.mep2003.com.tw/Archive/products/book4s1.gif"/>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357438" y="4714875"/>
              <a:ext cx="962025"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 name="Picture 40" descr="http://www.mep2003.com.tw/Archive/products/cat-11.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928938" y="5500688"/>
              <a:ext cx="700087" cy="10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 name="Picture 42" descr="http://www.sea.net.tw/Archive/Image/20021130poster.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571875" y="0"/>
              <a:ext cx="1855788" cy="128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 name="Line 26"/>
            <p:cNvSpPr>
              <a:spLocks noChangeShapeType="1"/>
            </p:cNvSpPr>
            <p:nvPr/>
          </p:nvSpPr>
          <p:spPr bwMode="auto">
            <a:xfrm flipV="1">
              <a:off x="4286250" y="1285875"/>
              <a:ext cx="71438" cy="428625"/>
            </a:xfrm>
            <a:prstGeom prst="line">
              <a:avLst/>
            </a:prstGeom>
            <a:noFill/>
            <a:ln w="762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83" name="矩形 43"/>
            <p:cNvSpPr>
              <a:spLocks noChangeArrowheads="1"/>
            </p:cNvSpPr>
            <p:nvPr/>
          </p:nvSpPr>
          <p:spPr bwMode="auto">
            <a:xfrm>
              <a:off x="3286125" y="1285876"/>
              <a:ext cx="3022600" cy="935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200" b="0" i="0" u="none" strike="noStrike" kern="1200" cap="none" spc="0" normalizeH="0" baseline="0" noProof="0">
                  <a:ln>
                    <a:noFill/>
                  </a:ln>
                  <a:solidFill>
                    <a:prstClr val="black"/>
                  </a:solidFill>
                  <a:effectLst/>
                  <a:uLnTx/>
                  <a:uFillTx/>
                  <a:latin typeface="Times New Roman" charset="0"/>
                  <a:ea typeface="新細明體" charset="0"/>
                </a:rPr>
                <a:t>醫學人文課程設計研討會暨教學觀摩會</a:t>
              </a:r>
            </a:p>
          </p:txBody>
        </p:sp>
        <p:pic>
          <p:nvPicPr>
            <p:cNvPr id="84" name="Picture 44" descr="進入標準尺寸的圖片">
              <a:hlinkClick r:id="rId18"/>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786688" y="3357563"/>
              <a:ext cx="895350"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 name="Picture 46" descr="進入標準尺寸的圖片">
              <a:hlinkClick r:id="rId20"/>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786563" y="3286125"/>
              <a:ext cx="790575" cy="118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 name="Picture 3" descr="原住民分布圖2"/>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6929438" y="4857750"/>
              <a:ext cx="1909762"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 name="Picture 3" descr="57200021"/>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429125" y="1643063"/>
              <a:ext cx="1285875" cy="88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8" name="Object 3"/>
            <p:cNvGraphicFramePr>
              <a:graphicFrameLocks noChangeAspect="1"/>
            </p:cNvGraphicFramePr>
            <p:nvPr/>
          </p:nvGraphicFramePr>
          <p:xfrm>
            <a:off x="3000375" y="2143125"/>
            <a:ext cx="1285875" cy="785813"/>
          </p:xfrm>
          <a:graphic>
            <a:graphicData uri="http://schemas.openxmlformats.org/presentationml/2006/ole">
              <mc:AlternateContent xmlns:mc="http://schemas.openxmlformats.org/markup-compatibility/2006">
                <mc:Choice xmlns:v="urn:schemas-microsoft-com:vml" Requires="v">
                  <p:oleObj spid="_x0000_s1026" name="Image 文件" r:id="rId24" imgW="2339340" imgH="1394460" progId="">
                    <p:embed/>
                  </p:oleObj>
                </mc:Choice>
                <mc:Fallback>
                  <p:oleObj name="Image 文件" r:id="rId24" imgW="2339340" imgH="1394460" progId="">
                    <p:embed/>
                    <p:pic>
                      <p:nvPicPr>
                        <p:cNvPr id="88" name="Object 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00375" y="2143125"/>
                          <a:ext cx="1285875"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89" name="AutoShape 36"/>
            <p:cNvSpPr>
              <a:spLocks noChangeArrowheads="1"/>
            </p:cNvSpPr>
            <p:nvPr/>
          </p:nvSpPr>
          <p:spPr bwMode="auto">
            <a:xfrm rot="-5400000">
              <a:off x="3383869" y="3176971"/>
              <a:ext cx="936103" cy="72008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67 h 21600"/>
                <a:gd name="T14" fmla="*/ 18275 w 21600"/>
                <a:gd name="T15" fmla="*/ 9191 h 21600"/>
              </a:gdLst>
              <a:ahLst/>
              <a:cxnLst>
                <a:cxn ang="T8">
                  <a:pos x="T0" y="T1"/>
                </a:cxn>
                <a:cxn ang="T9">
                  <a:pos x="T2" y="T3"/>
                </a:cxn>
                <a:cxn ang="T10">
                  <a:pos x="T4" y="T5"/>
                </a:cxn>
                <a:cxn ang="T11">
                  <a:pos x="T6" y="T7"/>
                </a:cxn>
              </a:cxnLst>
              <a:rect l="T12" t="T13" r="T14" b="T15"/>
              <a:pathLst>
                <a:path w="21600" h="21600">
                  <a:moveTo>
                    <a:pt x="21600" y="6079"/>
                  </a:moveTo>
                  <a:lnTo>
                    <a:pt x="15104" y="0"/>
                  </a:lnTo>
                  <a:lnTo>
                    <a:pt x="15104" y="2967"/>
                  </a:lnTo>
                  <a:lnTo>
                    <a:pt x="12427" y="2967"/>
                  </a:lnTo>
                  <a:cubicBezTo>
                    <a:pt x="5564" y="2967"/>
                    <a:pt x="0" y="7082"/>
                    <a:pt x="0" y="12158"/>
                  </a:cubicBezTo>
                  <a:lnTo>
                    <a:pt x="0" y="21600"/>
                  </a:lnTo>
                  <a:lnTo>
                    <a:pt x="6362" y="21600"/>
                  </a:lnTo>
                  <a:lnTo>
                    <a:pt x="6362" y="12158"/>
                  </a:lnTo>
                  <a:cubicBezTo>
                    <a:pt x="6362" y="10519"/>
                    <a:pt x="9077" y="9191"/>
                    <a:pt x="12427" y="9191"/>
                  </a:cubicBezTo>
                  <a:lnTo>
                    <a:pt x="15104" y="9191"/>
                  </a:lnTo>
                  <a:lnTo>
                    <a:pt x="15104" y="12158"/>
                  </a:lnTo>
                  <a:lnTo>
                    <a:pt x="21600" y="6079"/>
                  </a:lnTo>
                  <a:close/>
                </a:path>
              </a:pathLst>
            </a:custGeom>
            <a:noFill/>
            <a:ln w="9525">
              <a:solidFill>
                <a:srgbClr val="80008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pic>
        <p:nvPicPr>
          <p:cNvPr id="3" name="圖片 2" descr="原住民運動與政策反饋.pn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503712" y="4428510"/>
            <a:ext cx="3585366" cy="2420888"/>
          </a:xfrm>
          <a:prstGeom prst="rect">
            <a:avLst/>
          </a:prstGeom>
        </p:spPr>
      </p:pic>
      <p:pic>
        <p:nvPicPr>
          <p:cNvPr id="93" name="Picture 47" descr="http://www.sea.net.tw/images/top1.gif">
            <a:hlinkClick r:id="rId27"/>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r="35012" b="-278"/>
          <a:stretch/>
        </p:blipFill>
        <p:spPr bwMode="auto">
          <a:xfrm>
            <a:off x="3935761" y="3573017"/>
            <a:ext cx="3512783" cy="739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8693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719263" y="747713"/>
            <a:ext cx="8753475" cy="5362575"/>
          </a:xfrm>
          <a:prstGeom prst="rect">
            <a:avLst/>
          </a:prstGeom>
        </p:spPr>
      </p:pic>
    </p:spTree>
    <p:extLst>
      <p:ext uri="{BB962C8B-B14F-4D97-AF65-F5344CB8AC3E}">
        <p14:creationId xmlns:p14="http://schemas.microsoft.com/office/powerpoint/2010/main" val="33290253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11876" y="887360"/>
            <a:ext cx="1489661" cy="607190"/>
          </a:xfrm>
          <a:prstGeom prst="rect">
            <a:avLst/>
          </a:prstGeom>
        </p:spPr>
      </p:pic>
      <p:grpSp>
        <p:nvGrpSpPr>
          <p:cNvPr id="21" name="群組 20"/>
          <p:cNvGrpSpPr/>
          <p:nvPr/>
        </p:nvGrpSpPr>
        <p:grpSpPr>
          <a:xfrm>
            <a:off x="2367947" y="953392"/>
            <a:ext cx="7456109" cy="767517"/>
            <a:chOff x="2306593" y="440989"/>
            <a:chExt cx="5155948" cy="944637"/>
          </a:xfrm>
        </p:grpSpPr>
        <p:sp>
          <p:nvSpPr>
            <p:cNvPr id="5" name="文字方塊 4"/>
            <p:cNvSpPr txBox="1"/>
            <p:nvPr/>
          </p:nvSpPr>
          <p:spPr>
            <a:xfrm>
              <a:off x="2306593" y="440989"/>
              <a:ext cx="5155948" cy="60608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600" b="1" i="0" u="none" strike="noStrike" kern="1200" cap="none" spc="0" normalizeH="0" baseline="0" noProof="0" dirty="0">
                  <a:ln>
                    <a:noFill/>
                  </a:ln>
                  <a:solidFill>
                    <a:srgbClr val="C00000"/>
                  </a:solidFill>
                  <a:effectLst/>
                  <a:uLnTx/>
                  <a:uFillTx/>
                  <a:latin typeface="Helvetica" charset="0"/>
                  <a:ea typeface="Helvetica" charset="0"/>
                  <a:cs typeface="Helvetica" charset="0"/>
                </a:rPr>
                <a:t>健康新體驗股份有限公司</a:t>
              </a:r>
            </a:p>
          </p:txBody>
        </p:sp>
        <p:sp>
          <p:nvSpPr>
            <p:cNvPr id="6" name="文字方塊 5"/>
            <p:cNvSpPr txBox="1"/>
            <p:nvPr/>
          </p:nvSpPr>
          <p:spPr>
            <a:xfrm>
              <a:off x="2306594" y="964209"/>
              <a:ext cx="5155947" cy="42141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25" b="1" i="0" u="none" strike="noStrike" kern="1200" cap="none" spc="0" normalizeH="0" baseline="0" noProof="0" dirty="0">
                  <a:ln>
                    <a:noFill/>
                  </a:ln>
                  <a:solidFill>
                    <a:srgbClr val="00B050"/>
                  </a:solidFill>
                  <a:effectLst/>
                  <a:uLnTx/>
                  <a:uFillTx/>
                  <a:latin typeface="Helvetica" charset="0"/>
                  <a:ea typeface="Helvetica" charset="0"/>
                  <a:cs typeface="Helvetica" charset="0"/>
                </a:rPr>
                <a:t>透過生物標記檢測，自在安心地守護全家人的健康</a:t>
              </a:r>
            </a:p>
          </p:txBody>
        </p:sp>
      </p:grpSp>
      <p:sp>
        <p:nvSpPr>
          <p:cNvPr id="18" name="矩形 17"/>
          <p:cNvSpPr/>
          <p:nvPr/>
        </p:nvSpPr>
        <p:spPr>
          <a:xfrm>
            <a:off x="2156705" y="1841607"/>
            <a:ext cx="7971538" cy="99257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健康新體驗股份有限公司</a:t>
            </a:r>
            <a:r>
              <a:rPr kumimoji="1" lang="en-US" altLang="zh-TW"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(Hygeia</a:t>
            </a:r>
            <a:r>
              <a:rPr kumimoji="1" lang="zh-TW" altLang="en-US"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 </a:t>
            </a:r>
            <a:r>
              <a:rPr kumimoji="1" lang="en-US" altLang="zh-TW"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Touch</a:t>
            </a:r>
            <a:r>
              <a:rPr kumimoji="1" lang="zh-TW" altLang="en-US"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 </a:t>
            </a:r>
            <a:r>
              <a:rPr kumimoji="1" lang="en-US" altLang="zh-TW"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Inc.)</a:t>
            </a:r>
            <a:r>
              <a:rPr kumimoji="1" lang="zh-TW" altLang="en-US"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 成立於</a:t>
            </a:r>
            <a:r>
              <a:rPr kumimoji="1" lang="en-US" altLang="zh-TW"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2015</a:t>
            </a:r>
            <a:r>
              <a:rPr kumimoji="1" lang="zh-TW" altLang="en-US"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年</a:t>
            </a:r>
            <a:r>
              <a:rPr kumimoji="1" lang="en-US" altLang="zh-TW"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8</a:t>
            </a:r>
            <a:r>
              <a:rPr kumimoji="1" lang="zh-TW" altLang="en-US"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月，專注於開發定點檢測產品 </a:t>
            </a:r>
            <a:r>
              <a:rPr kumimoji="1" lang="en-US" altLang="zh-TW"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(Point-of-Care, POC)</a:t>
            </a:r>
            <a:r>
              <a:rPr kumimoji="1" lang="zh-TW" altLang="en-US"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 的新創智慧生醫公司，整合資訊科技及生物檢測技術，提供精準的個人化健康體驗！</a:t>
            </a:r>
          </a:p>
        </p:txBody>
      </p:sp>
      <p:grpSp>
        <p:nvGrpSpPr>
          <p:cNvPr id="51" name="群組 50"/>
          <p:cNvGrpSpPr/>
          <p:nvPr/>
        </p:nvGrpSpPr>
        <p:grpSpPr>
          <a:xfrm>
            <a:off x="4509998" y="2855234"/>
            <a:ext cx="5273071" cy="971603"/>
            <a:chOff x="4152203" y="2588433"/>
            <a:chExt cx="6489934" cy="1195819"/>
          </a:xfrm>
        </p:grpSpPr>
        <p:sp>
          <p:nvSpPr>
            <p:cNvPr id="19" name="矩形 18"/>
            <p:cNvSpPr/>
            <p:nvPr/>
          </p:nvSpPr>
          <p:spPr>
            <a:xfrm>
              <a:off x="4152203" y="2588433"/>
              <a:ext cx="5774392" cy="85230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950" b="1" i="0" u="none" strike="noStrike" kern="1200" cap="none" spc="0" normalizeH="0" baseline="0" noProof="0" dirty="0">
                  <a:ln>
                    <a:noFill/>
                  </a:ln>
                  <a:solidFill>
                    <a:srgbClr val="00B050"/>
                  </a:solidFill>
                  <a:effectLst/>
                  <a:uLnTx/>
                  <a:uFillTx/>
                  <a:latin typeface="Helvetica" charset="0"/>
                  <a:ea typeface="Helvetica" charset="0"/>
                  <a:cs typeface="Helvetica" charset="0"/>
                </a:rPr>
                <a:t>如希臘健康女神</a:t>
              </a:r>
              <a:r>
                <a:rPr kumimoji="1" lang="en-US" altLang="zh-TW" sz="1950" b="1" i="0" u="none" strike="noStrike" kern="1200" cap="none" spc="0" normalizeH="0" baseline="0" noProof="0" dirty="0">
                  <a:ln>
                    <a:noFill/>
                  </a:ln>
                  <a:solidFill>
                    <a:srgbClr val="00B050"/>
                  </a:solidFill>
                  <a:effectLst/>
                  <a:uLnTx/>
                  <a:uFillTx/>
                  <a:latin typeface="Helvetica" charset="0"/>
                  <a:ea typeface="Helvetica" charset="0"/>
                  <a:cs typeface="Helvetica" charset="0"/>
                </a:rPr>
                <a:t>Hygeia</a:t>
              </a:r>
              <a:r>
                <a:rPr kumimoji="1" lang="zh-TW" altLang="en-US" sz="1950" b="1" i="0" u="none" strike="noStrike" kern="1200" cap="none" spc="0" normalizeH="0" baseline="0" noProof="0" dirty="0">
                  <a:ln>
                    <a:noFill/>
                  </a:ln>
                  <a:solidFill>
                    <a:srgbClr val="00B050"/>
                  </a:solidFill>
                  <a:effectLst/>
                  <a:uLnTx/>
                  <a:uFillTx/>
                  <a:latin typeface="Helvetica" charset="0"/>
                  <a:ea typeface="Helvetica" charset="0"/>
                  <a:cs typeface="Helvetica" charset="0"/>
                </a:rPr>
                <a:t>，我們守護全家人健康</a:t>
              </a:r>
            </a:p>
          </p:txBody>
        </p:sp>
        <p:sp>
          <p:nvSpPr>
            <p:cNvPr id="20" name="矩形 19"/>
            <p:cNvSpPr/>
            <p:nvPr/>
          </p:nvSpPr>
          <p:spPr>
            <a:xfrm>
              <a:off x="4152203" y="2931948"/>
              <a:ext cx="6489934" cy="85230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300" b="0" i="0" u="none" strike="noStrike" kern="1200" cap="none" spc="0" normalizeH="0" baseline="0" noProof="0" dirty="0">
                  <a:ln>
                    <a:noFill/>
                  </a:ln>
                  <a:solidFill>
                    <a:prstClr val="black"/>
                  </a:solidFill>
                  <a:effectLst/>
                  <a:uLnTx/>
                  <a:uFillTx/>
                  <a:latin typeface="Helvetica" charset="0"/>
                  <a:ea typeface="Helvetica" charset="0"/>
                  <a:cs typeface="Helvetica" charset="0"/>
                </a:rPr>
                <a:t>Hygeia</a:t>
              </a:r>
              <a:r>
                <a:rPr kumimoji="1" lang="zh-TW" altLang="en-US" sz="1300" b="0" i="0" u="none" strike="noStrike" kern="1200" cap="none" spc="0" normalizeH="0" baseline="0" noProof="0" dirty="0">
                  <a:ln>
                    <a:noFill/>
                  </a:ln>
                  <a:solidFill>
                    <a:prstClr val="black"/>
                  </a:solidFill>
                  <a:effectLst/>
                  <a:uLnTx/>
                  <a:uFillTx/>
                  <a:latin typeface="Helvetica" charset="0"/>
                  <a:ea typeface="Helvetica" charset="0"/>
                  <a:cs typeface="Helvetica" charset="0"/>
                </a:rPr>
                <a:t>是古希臘神話健康女神，也是醫學之神女兒</a:t>
              </a:r>
              <a:br>
                <a:rPr kumimoji="1" lang="zh-TW" altLang="en-US" sz="1300" b="0" i="0" u="none" strike="noStrike" kern="1200" cap="none" spc="0" normalizeH="0" baseline="0" noProof="0" dirty="0">
                  <a:ln>
                    <a:noFill/>
                  </a:ln>
                  <a:solidFill>
                    <a:prstClr val="black"/>
                  </a:solidFill>
                  <a:effectLst/>
                  <a:uLnTx/>
                  <a:uFillTx/>
                  <a:latin typeface="Helvetica" charset="0"/>
                  <a:ea typeface="Helvetica" charset="0"/>
                  <a:cs typeface="Helvetica" charset="0"/>
                </a:rPr>
              </a:br>
              <a:r>
                <a:rPr kumimoji="1" lang="en-US" altLang="zh-TW" sz="1300" b="0" i="0" u="none" strike="noStrike" kern="1200" cap="none" spc="0" normalizeH="0" baseline="0" noProof="0" dirty="0">
                  <a:ln>
                    <a:noFill/>
                  </a:ln>
                  <a:solidFill>
                    <a:prstClr val="black"/>
                  </a:solidFill>
                  <a:effectLst/>
                  <a:uLnTx/>
                  <a:uFillTx/>
                  <a:latin typeface="Helvetica" charset="0"/>
                  <a:ea typeface="Helvetica" charset="0"/>
                  <a:cs typeface="Helvetica" charset="0"/>
                </a:rPr>
                <a:t>Hygeia Touch</a:t>
              </a:r>
              <a:r>
                <a:rPr kumimoji="1" lang="zh-TW" altLang="en-US" sz="1300" b="0" i="0" u="none" strike="noStrike" kern="1200" cap="none" spc="0" normalizeH="0" baseline="0" noProof="0" dirty="0">
                  <a:ln>
                    <a:noFill/>
                  </a:ln>
                  <a:solidFill>
                    <a:prstClr val="black"/>
                  </a:solidFill>
                  <a:effectLst/>
                  <a:uLnTx/>
                  <a:uFillTx/>
                  <a:latin typeface="Helvetica" charset="0"/>
                  <a:ea typeface="Helvetica" charset="0"/>
                  <a:cs typeface="Helvetica" charset="0"/>
                </a:rPr>
                <a:t>希望如同健康女神，輕柔撫去身心靈苦痛，開發定點檢測方案，幫助守護全家人健康</a:t>
              </a:r>
            </a:p>
          </p:txBody>
        </p:sp>
      </p:grpSp>
      <p:pic>
        <p:nvPicPr>
          <p:cNvPr id="23" name="圖片 22"/>
          <p:cNvPicPr>
            <a:picLocks noChangeAspect="1"/>
          </p:cNvPicPr>
          <p:nvPr/>
        </p:nvPicPr>
        <p:blipFill>
          <a:blip r:embed="rId4" cstate="print"/>
          <a:stretch>
            <a:fillRect/>
          </a:stretch>
        </p:blipFill>
        <p:spPr>
          <a:xfrm>
            <a:off x="3190537" y="2560385"/>
            <a:ext cx="1128163" cy="1543991"/>
          </a:xfrm>
          <a:prstGeom prst="rect">
            <a:avLst/>
          </a:prstGeom>
        </p:spPr>
      </p:pic>
      <p:sp>
        <p:nvSpPr>
          <p:cNvPr id="24" name="標題 4"/>
          <p:cNvSpPr>
            <a:spLocks noGrp="1"/>
          </p:cNvSpPr>
          <p:nvPr>
            <p:ph type="title"/>
          </p:nvPr>
        </p:nvSpPr>
        <p:spPr>
          <a:xfrm>
            <a:off x="4140958" y="3937438"/>
            <a:ext cx="3910086" cy="559987"/>
          </a:xfrm>
        </p:spPr>
        <p:txBody>
          <a:bodyPr>
            <a:normAutofit/>
          </a:bodyPr>
          <a:lstStyle/>
          <a:p>
            <a:pPr algn="ctr"/>
            <a:r>
              <a:rPr lang="zh-TW" altLang="en-US" sz="1463" b="1" dirty="0">
                <a:solidFill>
                  <a:srgbClr val="00B050"/>
                </a:solidFill>
                <a:latin typeface="Helvetica" charset="0"/>
                <a:ea typeface="Helvetica" charset="0"/>
                <a:cs typeface="Helvetica" charset="0"/>
              </a:rPr>
              <a:t>我們的 </a:t>
            </a:r>
            <a:r>
              <a:rPr lang="en-US" altLang="zh-TW" sz="1463" b="1" i="1" dirty="0">
                <a:solidFill>
                  <a:srgbClr val="FF0000"/>
                </a:solidFill>
                <a:latin typeface="Helvetica" charset="0"/>
                <a:ea typeface="Helvetica" charset="0"/>
                <a:cs typeface="Helvetica" charset="0"/>
              </a:rPr>
              <a:t>AC</a:t>
            </a:r>
            <a:r>
              <a:rPr lang="en-US" altLang="zh-TW" sz="1463" b="1" i="1" baseline="30000" dirty="0">
                <a:solidFill>
                  <a:srgbClr val="FF0000"/>
                </a:solidFill>
                <a:latin typeface="Helvetica" charset="0"/>
                <a:ea typeface="Helvetica" charset="0"/>
                <a:cs typeface="Helvetica" charset="0"/>
              </a:rPr>
              <a:t>3</a:t>
            </a:r>
            <a:r>
              <a:rPr lang="zh-TW" altLang="en-US" sz="1463" b="1" i="1" baseline="30000" dirty="0">
                <a:solidFill>
                  <a:srgbClr val="FF0000"/>
                </a:solidFill>
                <a:latin typeface="Helvetica" charset="0"/>
                <a:ea typeface="Helvetica" charset="0"/>
                <a:cs typeface="Helvetica" charset="0"/>
              </a:rPr>
              <a:t> </a:t>
            </a:r>
            <a:r>
              <a:rPr lang="zh-TW" altLang="en-US" sz="1463" b="1" dirty="0">
                <a:solidFill>
                  <a:srgbClr val="00B050"/>
                </a:solidFill>
                <a:latin typeface="Helvetica" charset="0"/>
                <a:ea typeface="Helvetica" charset="0"/>
                <a:cs typeface="Helvetica" charset="0"/>
              </a:rPr>
              <a:t>定點即時檢測方案</a:t>
            </a:r>
            <a:endParaRPr kumimoji="1" lang="zh-TW" altLang="en-US" sz="1463" b="1" i="1" baseline="30000" dirty="0">
              <a:solidFill>
                <a:srgbClr val="FF0000"/>
              </a:solidFill>
              <a:latin typeface="Helvetica" charset="0"/>
              <a:ea typeface="Helvetica" charset="0"/>
              <a:cs typeface="Helvetica" charset="0"/>
            </a:endParaRPr>
          </a:p>
        </p:txBody>
      </p:sp>
      <p:grpSp>
        <p:nvGrpSpPr>
          <p:cNvPr id="41" name="群組 40"/>
          <p:cNvGrpSpPr/>
          <p:nvPr/>
        </p:nvGrpSpPr>
        <p:grpSpPr>
          <a:xfrm>
            <a:off x="2335950" y="4591646"/>
            <a:ext cx="7520103" cy="1518416"/>
            <a:chOff x="1530773" y="4859948"/>
            <a:chExt cx="9255511" cy="1868820"/>
          </a:xfrm>
        </p:grpSpPr>
        <p:grpSp>
          <p:nvGrpSpPr>
            <p:cNvPr id="52" name="群組 51"/>
            <p:cNvGrpSpPr/>
            <p:nvPr/>
          </p:nvGrpSpPr>
          <p:grpSpPr>
            <a:xfrm>
              <a:off x="1530773" y="5010487"/>
              <a:ext cx="1978543" cy="1718281"/>
              <a:chOff x="1530773" y="5010487"/>
              <a:chExt cx="1978543" cy="1718281"/>
            </a:xfrm>
          </p:grpSpPr>
          <p:grpSp>
            <p:nvGrpSpPr>
              <p:cNvPr id="46" name="群組 45"/>
              <p:cNvGrpSpPr/>
              <p:nvPr/>
            </p:nvGrpSpPr>
            <p:grpSpPr>
              <a:xfrm>
                <a:off x="1530773" y="5691558"/>
                <a:ext cx="1978543" cy="1037210"/>
                <a:chOff x="3074033" y="5677443"/>
                <a:chExt cx="1978543" cy="1037210"/>
              </a:xfrm>
            </p:grpSpPr>
            <p:sp>
              <p:nvSpPr>
                <p:cNvPr id="26" name="TextBox 7"/>
                <p:cNvSpPr txBox="1"/>
                <p:nvPr/>
              </p:nvSpPr>
              <p:spPr>
                <a:xfrm>
                  <a:off x="3074033" y="5954443"/>
                  <a:ext cx="1978543" cy="7602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138" b="0" i="0" u="none" strike="noStrike" kern="1200" cap="none" spc="0" normalizeH="0" baseline="0" noProof="0" dirty="0">
                      <a:ln>
                        <a:noFill/>
                      </a:ln>
                      <a:solidFill>
                        <a:prstClr val="black"/>
                      </a:solidFill>
                      <a:effectLst/>
                      <a:uLnTx/>
                      <a:uFillTx/>
                      <a:latin typeface="Helvetica" charset="0"/>
                      <a:ea typeface="Helvetica" charset="0"/>
                      <a:cs typeface="Helvetica" charset="0"/>
                    </a:rPr>
                    <a:t>臨床測試證實，我們的準確度與醫院檢測相當</a:t>
                  </a:r>
                  <a:endParaRPr kumimoji="1" lang="ko-KR" altLang="en-US" sz="1138" b="0" i="0" u="none" strike="noStrike" kern="1200" cap="none" spc="0" normalizeH="0" baseline="0" noProof="0" dirty="0">
                    <a:ln>
                      <a:noFill/>
                    </a:ln>
                    <a:solidFill>
                      <a:prstClr val="black">
                        <a:lumMod val="75000"/>
                        <a:lumOff val="25000"/>
                      </a:prstClr>
                    </a:solidFill>
                    <a:effectLst/>
                    <a:uLnTx/>
                    <a:uFillTx/>
                    <a:latin typeface="Helvetica" charset="0"/>
                    <a:ea typeface="Helvetica" charset="0"/>
                    <a:cs typeface="Helvetica" charset="0"/>
                  </a:endParaRPr>
                </a:p>
              </p:txBody>
            </p:sp>
            <p:sp>
              <p:nvSpPr>
                <p:cNvPr id="27" name="TextBox 8"/>
                <p:cNvSpPr txBox="1"/>
                <p:nvPr/>
              </p:nvSpPr>
              <p:spPr>
                <a:xfrm>
                  <a:off x="3179521" y="5677443"/>
                  <a:ext cx="1767566" cy="329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138" b="1" i="0" u="none" strike="noStrike" kern="1200" cap="none" spc="0" normalizeH="0" baseline="0" noProof="0" dirty="0">
                      <a:ln>
                        <a:noFill/>
                      </a:ln>
                      <a:solidFill>
                        <a:srgbClr val="C00000"/>
                      </a:solidFill>
                      <a:effectLst/>
                      <a:uLnTx/>
                      <a:uFillTx/>
                      <a:latin typeface="Helvetica" charset="0"/>
                      <a:ea typeface="Helvetica" charset="0"/>
                      <a:cs typeface="Helvetica" charset="0"/>
                    </a:rPr>
                    <a:t>A</a:t>
                  </a:r>
                  <a:r>
                    <a:rPr kumimoji="1" lang="en-US" altLang="zh-TW" sz="1138" b="1" i="0" u="none" strike="noStrike" kern="1200" cap="none" spc="0" normalizeH="0" baseline="0" noProof="0" dirty="0">
                      <a:ln>
                        <a:noFill/>
                      </a:ln>
                      <a:solidFill>
                        <a:prstClr val="black"/>
                      </a:solidFill>
                      <a:effectLst/>
                      <a:uLnTx/>
                      <a:uFillTx/>
                      <a:latin typeface="Helvetica" charset="0"/>
                      <a:ea typeface="Helvetica" charset="0"/>
                      <a:cs typeface="Helvetica" charset="0"/>
                    </a:rPr>
                    <a:t>ccurate</a:t>
                  </a:r>
                  <a:endParaRPr kumimoji="1" lang="en-US" altLang="zh-TW" sz="1138"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grpSp>
          <p:sp>
            <p:nvSpPr>
              <p:cNvPr id="37" name="Trapezoid 13"/>
              <p:cNvSpPr/>
              <p:nvPr/>
            </p:nvSpPr>
            <p:spPr>
              <a:xfrm>
                <a:off x="2200113" y="5010487"/>
                <a:ext cx="639862" cy="541041"/>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ko-KR" altLang="en-US" sz="1625" b="0" i="0" u="none" strike="noStrike" kern="1200" cap="none" spc="0" normalizeH="0" baseline="0" noProof="0">
                  <a:ln>
                    <a:noFill/>
                  </a:ln>
                  <a:solidFill>
                    <a:prstClr val="white"/>
                  </a:solidFill>
                  <a:effectLst/>
                  <a:uLnTx/>
                  <a:uFillTx/>
                  <a:latin typeface="Helvetica" charset="0"/>
                  <a:ea typeface="Helvetica" charset="0"/>
                  <a:cs typeface="Helvetica" charset="0"/>
                </a:endParaRPr>
              </a:p>
            </p:txBody>
          </p:sp>
        </p:grpSp>
        <p:grpSp>
          <p:nvGrpSpPr>
            <p:cNvPr id="53" name="群組 52"/>
            <p:cNvGrpSpPr/>
            <p:nvPr/>
          </p:nvGrpSpPr>
          <p:grpSpPr>
            <a:xfrm>
              <a:off x="4175543" y="4859948"/>
              <a:ext cx="1767566" cy="1868820"/>
              <a:chOff x="4175543" y="4859948"/>
              <a:chExt cx="1767566" cy="1868820"/>
            </a:xfrm>
          </p:grpSpPr>
          <p:grpSp>
            <p:nvGrpSpPr>
              <p:cNvPr id="31" name="Group 16"/>
              <p:cNvGrpSpPr/>
              <p:nvPr/>
            </p:nvGrpSpPr>
            <p:grpSpPr>
              <a:xfrm>
                <a:off x="4175543" y="5691558"/>
                <a:ext cx="1767566" cy="1037210"/>
                <a:chOff x="2113659" y="4283314"/>
                <a:chExt cx="2120134" cy="1037210"/>
              </a:xfrm>
            </p:grpSpPr>
            <p:sp>
              <p:nvSpPr>
                <p:cNvPr id="32" name="TextBox 17"/>
                <p:cNvSpPr txBox="1"/>
                <p:nvPr/>
              </p:nvSpPr>
              <p:spPr>
                <a:xfrm>
                  <a:off x="2230742" y="4560314"/>
                  <a:ext cx="1955981" cy="7602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138" b="0" i="0" u="none" strike="noStrike" kern="1200" cap="none" spc="0" normalizeH="0" baseline="0" noProof="0" dirty="0">
                      <a:ln>
                        <a:noFill/>
                      </a:ln>
                      <a:solidFill>
                        <a:prstClr val="black"/>
                      </a:solidFill>
                      <a:effectLst/>
                      <a:uLnTx/>
                      <a:uFillTx/>
                      <a:latin typeface="Helvetica" charset="0"/>
                      <a:ea typeface="Helvetica" charset="0"/>
                      <a:cs typeface="Helvetica" charset="0"/>
                    </a:rPr>
                    <a:t>免於尷尬，隨時都可進行的檢測方式</a:t>
                  </a:r>
                  <a:endParaRPr kumimoji="1" lang="ko-KR" altLang="en-US" sz="1138" b="0" i="0" u="none" strike="noStrike" kern="1200" cap="none" spc="0" normalizeH="0" baseline="0" noProof="0" dirty="0">
                    <a:ln>
                      <a:noFill/>
                    </a:ln>
                    <a:solidFill>
                      <a:prstClr val="black">
                        <a:lumMod val="75000"/>
                        <a:lumOff val="25000"/>
                      </a:prstClr>
                    </a:solidFill>
                    <a:effectLst/>
                    <a:uLnTx/>
                    <a:uFillTx/>
                    <a:latin typeface="Helvetica" charset="0"/>
                    <a:ea typeface="Helvetica" charset="0"/>
                    <a:cs typeface="Helvetica" charset="0"/>
                  </a:endParaRPr>
                </a:p>
              </p:txBody>
            </p:sp>
            <p:sp>
              <p:nvSpPr>
                <p:cNvPr id="33" name="TextBox 18"/>
                <p:cNvSpPr txBox="1"/>
                <p:nvPr/>
              </p:nvSpPr>
              <p:spPr>
                <a:xfrm>
                  <a:off x="2113659" y="4283314"/>
                  <a:ext cx="2120134" cy="329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138" b="1" i="0" u="none" strike="noStrike" kern="1200" cap="none" spc="0" normalizeH="0" baseline="0" noProof="0" dirty="0">
                      <a:ln>
                        <a:noFill/>
                      </a:ln>
                      <a:solidFill>
                        <a:srgbClr val="C00000"/>
                      </a:solidFill>
                      <a:effectLst/>
                      <a:uLnTx/>
                      <a:uFillTx/>
                      <a:latin typeface="Helvetica" charset="0"/>
                      <a:ea typeface="Helvetica" charset="0"/>
                      <a:cs typeface="Helvetica" charset="0"/>
                    </a:rPr>
                    <a:t>C</a:t>
                  </a:r>
                  <a:r>
                    <a:rPr kumimoji="1" lang="en-US" altLang="zh-TW" sz="1138" b="1" i="0" u="none" strike="noStrike" kern="1200" cap="none" spc="0" normalizeH="0" baseline="0" noProof="0" dirty="0">
                      <a:ln>
                        <a:noFill/>
                      </a:ln>
                      <a:solidFill>
                        <a:prstClr val="black"/>
                      </a:solidFill>
                      <a:effectLst/>
                      <a:uLnTx/>
                      <a:uFillTx/>
                      <a:latin typeface="Helvetica" charset="0"/>
                      <a:ea typeface="Helvetica" charset="0"/>
                      <a:cs typeface="Helvetica" charset="0"/>
                    </a:rPr>
                    <a:t>omfortable</a:t>
                  </a:r>
                  <a:endParaRPr kumimoji="1" lang="ko-KR" altLang="en-US" sz="1138" b="1" i="0" u="none" strike="noStrike" kern="1200" cap="none" spc="0" normalizeH="0" baseline="0" noProof="0" dirty="0">
                    <a:ln>
                      <a:noFill/>
                    </a:ln>
                    <a:solidFill>
                      <a:prstClr val="black">
                        <a:lumMod val="75000"/>
                        <a:lumOff val="25000"/>
                      </a:prstClr>
                    </a:solidFill>
                    <a:effectLst/>
                    <a:uLnTx/>
                    <a:uFillTx/>
                    <a:latin typeface="Helvetica" charset="0"/>
                    <a:ea typeface="Helvetica" charset="0"/>
                    <a:cs typeface="Helvetica" charset="0"/>
                  </a:endParaRPr>
                </a:p>
              </p:txBody>
            </p:sp>
          </p:grpSp>
          <p:sp>
            <p:nvSpPr>
              <p:cNvPr id="38" name="Rounded Rectangle 7"/>
              <p:cNvSpPr/>
              <p:nvPr/>
            </p:nvSpPr>
            <p:spPr>
              <a:xfrm>
                <a:off x="4859514" y="4859948"/>
                <a:ext cx="399624" cy="691580"/>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ko-KR" altLang="en-US" sz="1625" b="0" i="0" u="none" strike="noStrike" kern="1200" cap="none" spc="0" normalizeH="0" baseline="0" noProof="0">
                  <a:ln>
                    <a:noFill/>
                  </a:ln>
                  <a:solidFill>
                    <a:prstClr val="white"/>
                  </a:solidFill>
                  <a:effectLst/>
                  <a:uLnTx/>
                  <a:uFillTx/>
                  <a:latin typeface="Helvetica" charset="0"/>
                  <a:ea typeface="Helvetica" charset="0"/>
                  <a:cs typeface="Helvetica" charset="0"/>
                </a:endParaRPr>
              </a:p>
            </p:txBody>
          </p:sp>
        </p:grpSp>
        <p:grpSp>
          <p:nvGrpSpPr>
            <p:cNvPr id="54" name="群組 53"/>
            <p:cNvGrpSpPr/>
            <p:nvPr/>
          </p:nvGrpSpPr>
          <p:grpSpPr>
            <a:xfrm>
              <a:off x="6619064" y="5002054"/>
              <a:ext cx="1767567" cy="1511190"/>
              <a:chOff x="6619064" y="5002054"/>
              <a:chExt cx="1767567" cy="1511190"/>
            </a:xfrm>
          </p:grpSpPr>
          <p:grpSp>
            <p:nvGrpSpPr>
              <p:cNvPr id="28" name="Group 9"/>
              <p:cNvGrpSpPr/>
              <p:nvPr/>
            </p:nvGrpSpPr>
            <p:grpSpPr>
              <a:xfrm>
                <a:off x="6619064" y="5691558"/>
                <a:ext cx="1767567" cy="821686"/>
                <a:chOff x="2113658" y="4283314"/>
                <a:chExt cx="2120134" cy="821686"/>
              </a:xfrm>
            </p:grpSpPr>
            <p:sp>
              <p:nvSpPr>
                <p:cNvPr id="29" name="TextBox 10"/>
                <p:cNvSpPr txBox="1"/>
                <p:nvPr/>
              </p:nvSpPr>
              <p:spPr>
                <a:xfrm>
                  <a:off x="2314604" y="4560314"/>
                  <a:ext cx="1811589" cy="5446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138" b="0" i="0" u="none" strike="noStrike" kern="1200" cap="none" spc="0" normalizeH="0" baseline="0" noProof="0" dirty="0">
                      <a:ln>
                        <a:noFill/>
                      </a:ln>
                      <a:solidFill>
                        <a:prstClr val="black"/>
                      </a:solidFill>
                      <a:effectLst/>
                      <a:uLnTx/>
                      <a:uFillTx/>
                      <a:latin typeface="Helvetica" charset="0"/>
                      <a:ea typeface="Helvetica" charset="0"/>
                      <a:cs typeface="Helvetica" charset="0"/>
                    </a:rPr>
                    <a:t>不需到特定地點，方便的定點檢測</a:t>
                  </a:r>
                </a:p>
              </p:txBody>
            </p:sp>
            <p:sp>
              <p:nvSpPr>
                <p:cNvPr id="30" name="TextBox 11"/>
                <p:cNvSpPr txBox="1"/>
                <p:nvPr/>
              </p:nvSpPr>
              <p:spPr>
                <a:xfrm>
                  <a:off x="2113658" y="4283314"/>
                  <a:ext cx="2120134" cy="329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138" b="1" i="0" u="none" strike="noStrike" kern="1200" cap="none" spc="0" normalizeH="0" baseline="0" noProof="0" dirty="0">
                      <a:ln>
                        <a:noFill/>
                      </a:ln>
                      <a:solidFill>
                        <a:srgbClr val="C00000"/>
                      </a:solidFill>
                      <a:effectLst/>
                      <a:uLnTx/>
                      <a:uFillTx/>
                      <a:latin typeface="Helvetica" charset="0"/>
                      <a:ea typeface="Helvetica" charset="0"/>
                      <a:cs typeface="Helvetica" charset="0"/>
                    </a:rPr>
                    <a:t>C</a:t>
                  </a:r>
                  <a:r>
                    <a:rPr kumimoji="1" lang="en-US" altLang="zh-TW" sz="1138" b="1" i="0" u="none" strike="noStrike" kern="1200" cap="none" spc="0" normalizeH="0" baseline="0" noProof="0" dirty="0">
                      <a:ln>
                        <a:noFill/>
                      </a:ln>
                      <a:solidFill>
                        <a:prstClr val="black"/>
                      </a:solidFill>
                      <a:effectLst/>
                      <a:uLnTx/>
                      <a:uFillTx/>
                      <a:latin typeface="Helvetica" charset="0"/>
                      <a:ea typeface="Helvetica" charset="0"/>
                      <a:cs typeface="Helvetica" charset="0"/>
                    </a:rPr>
                    <a:t>onvenient</a:t>
                  </a:r>
                  <a:endParaRPr kumimoji="1" lang="ko-KR" altLang="en-US" sz="1138" b="1" i="0" u="none" strike="noStrike" kern="1200" cap="none" spc="0" normalizeH="0" baseline="0" noProof="0" dirty="0">
                    <a:ln>
                      <a:noFill/>
                    </a:ln>
                    <a:solidFill>
                      <a:prstClr val="black">
                        <a:lumMod val="75000"/>
                        <a:lumOff val="25000"/>
                      </a:prstClr>
                    </a:solidFill>
                    <a:effectLst/>
                    <a:uLnTx/>
                    <a:uFillTx/>
                    <a:latin typeface="Helvetica" charset="0"/>
                    <a:ea typeface="Helvetica" charset="0"/>
                    <a:cs typeface="Helvetica" charset="0"/>
                  </a:endParaRPr>
                </a:p>
              </p:txBody>
            </p:sp>
          </p:grpSp>
          <p:sp>
            <p:nvSpPr>
              <p:cNvPr id="39" name="Rectangle 18"/>
              <p:cNvSpPr/>
              <p:nvPr/>
            </p:nvSpPr>
            <p:spPr>
              <a:xfrm>
                <a:off x="7157057" y="5002054"/>
                <a:ext cx="691580" cy="549474"/>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ko-KR" altLang="en-US" sz="1625" b="0" i="0" u="none" strike="noStrike" kern="1200" cap="none" spc="0" normalizeH="0" baseline="0" noProof="0">
                  <a:ln>
                    <a:noFill/>
                  </a:ln>
                  <a:solidFill>
                    <a:prstClr val="white"/>
                  </a:solidFill>
                  <a:effectLst/>
                  <a:uLnTx/>
                  <a:uFillTx/>
                  <a:latin typeface="Helvetica" charset="0"/>
                  <a:ea typeface="Helvetica" charset="0"/>
                  <a:cs typeface="Helvetica" charset="0"/>
                </a:endParaRPr>
              </a:p>
            </p:txBody>
          </p:sp>
        </p:grpSp>
        <p:grpSp>
          <p:nvGrpSpPr>
            <p:cNvPr id="55" name="群組 54"/>
            <p:cNvGrpSpPr/>
            <p:nvPr/>
          </p:nvGrpSpPr>
          <p:grpSpPr>
            <a:xfrm>
              <a:off x="9018715" y="4859948"/>
              <a:ext cx="1767569" cy="1653296"/>
              <a:chOff x="9018715" y="4859948"/>
              <a:chExt cx="1767569" cy="1653296"/>
            </a:xfrm>
          </p:grpSpPr>
          <p:grpSp>
            <p:nvGrpSpPr>
              <p:cNvPr id="34" name="Group 19"/>
              <p:cNvGrpSpPr/>
              <p:nvPr/>
            </p:nvGrpSpPr>
            <p:grpSpPr>
              <a:xfrm>
                <a:off x="9018715" y="5691558"/>
                <a:ext cx="1767569" cy="821686"/>
                <a:chOff x="2110826" y="4283314"/>
                <a:chExt cx="2120134" cy="821686"/>
              </a:xfrm>
            </p:grpSpPr>
            <p:sp>
              <p:nvSpPr>
                <p:cNvPr id="35" name="TextBox 20"/>
                <p:cNvSpPr txBox="1"/>
                <p:nvPr/>
              </p:nvSpPr>
              <p:spPr>
                <a:xfrm>
                  <a:off x="2145590" y="4560314"/>
                  <a:ext cx="2050604" cy="544686"/>
                </a:xfrm>
                <a:prstGeom prst="rect">
                  <a:avLst/>
                </a:prstGeom>
                <a:noFill/>
              </p:spPr>
              <p:txBody>
                <a:bodyPr wrap="square" rtlCol="0">
                  <a:spAutoFit/>
                </a:bodyPr>
                <a:lstStyle/>
                <a:p>
                  <a:pPr marL="0" marR="0" lvl="1" indent="0" algn="ctr" defTabSz="914400" rtl="0" eaLnBrk="1" fontAlgn="base" latinLnBrk="0" hangingPunct="1">
                    <a:lnSpc>
                      <a:spcPct val="100000"/>
                    </a:lnSpc>
                    <a:spcBef>
                      <a:spcPct val="0"/>
                    </a:spcBef>
                    <a:spcAft>
                      <a:spcPct val="0"/>
                    </a:spcAft>
                    <a:buClrTx/>
                    <a:buSzPct val="50000"/>
                    <a:buFontTx/>
                    <a:buNone/>
                    <a:tabLst/>
                    <a:defRPr/>
                  </a:pPr>
                  <a:r>
                    <a:rPr kumimoji="1" lang="zh-TW" altLang="en-US" sz="1138" b="0" i="0" u="none" strike="noStrike" kern="1200" cap="none" spc="0" normalizeH="0" baseline="0" noProof="0" dirty="0">
                      <a:ln>
                        <a:noFill/>
                      </a:ln>
                      <a:solidFill>
                        <a:prstClr val="black">
                          <a:lumMod val="75000"/>
                          <a:lumOff val="25000"/>
                        </a:prstClr>
                      </a:solidFill>
                      <a:effectLst/>
                      <a:uLnTx/>
                      <a:uFillTx/>
                      <a:latin typeface="Helvetica" charset="0"/>
                      <a:ea typeface="Helvetica" charset="0"/>
                      <a:cs typeface="Helvetica" charset="0"/>
                    </a:rPr>
                    <a:t>節省您寶貴的時間及金錢花費</a:t>
                  </a:r>
                  <a:r>
                    <a:rPr kumimoji="1" lang="en-US" altLang="ko-KR" sz="1138" b="0" i="0" u="none" strike="noStrike" kern="1200" cap="none" spc="0" normalizeH="0" baseline="0" noProof="0" dirty="0">
                      <a:ln>
                        <a:noFill/>
                      </a:ln>
                      <a:solidFill>
                        <a:prstClr val="black">
                          <a:lumMod val="75000"/>
                          <a:lumOff val="25000"/>
                        </a:prstClr>
                      </a:solidFill>
                      <a:effectLst/>
                      <a:uLnTx/>
                      <a:uFillTx/>
                      <a:latin typeface="Helvetica" charset="0"/>
                      <a:ea typeface="Helvetica" charset="0"/>
                      <a:cs typeface="Helvetica" charset="0"/>
                    </a:rPr>
                    <a:t> </a:t>
                  </a:r>
                  <a:endParaRPr kumimoji="1" lang="ko-KR" altLang="en-US" sz="1138" b="0" i="0" u="none" strike="noStrike" kern="1200" cap="none" spc="0" normalizeH="0" baseline="0" noProof="0" dirty="0">
                    <a:ln>
                      <a:noFill/>
                    </a:ln>
                    <a:solidFill>
                      <a:prstClr val="black">
                        <a:lumMod val="75000"/>
                        <a:lumOff val="25000"/>
                      </a:prstClr>
                    </a:solidFill>
                    <a:effectLst/>
                    <a:uLnTx/>
                    <a:uFillTx/>
                    <a:latin typeface="Helvetica" charset="0"/>
                    <a:ea typeface="Helvetica" charset="0"/>
                    <a:cs typeface="Helvetica" charset="0"/>
                  </a:endParaRPr>
                </a:p>
              </p:txBody>
            </p:sp>
            <p:sp>
              <p:nvSpPr>
                <p:cNvPr id="36" name="TextBox 21"/>
                <p:cNvSpPr txBox="1"/>
                <p:nvPr/>
              </p:nvSpPr>
              <p:spPr>
                <a:xfrm>
                  <a:off x="2110826" y="4283314"/>
                  <a:ext cx="2120134" cy="329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1138" b="1" i="0" u="none" strike="noStrike" kern="1200" cap="none" spc="0" normalizeH="0" baseline="0" noProof="0" dirty="0">
                      <a:ln>
                        <a:noFill/>
                      </a:ln>
                      <a:solidFill>
                        <a:srgbClr val="C00000"/>
                      </a:solidFill>
                      <a:effectLst/>
                      <a:uLnTx/>
                      <a:uFillTx/>
                      <a:latin typeface="Helvetica" charset="0"/>
                      <a:ea typeface="Helvetica" charset="0"/>
                      <a:cs typeface="Helvetica" charset="0"/>
                    </a:rPr>
                    <a:t>C</a:t>
                  </a:r>
                  <a:r>
                    <a:rPr kumimoji="1" lang="en-US" altLang="zh-TW" sz="1138" b="1" i="0" u="none" strike="noStrike" kern="1200" cap="none" spc="0" normalizeH="0" baseline="0" noProof="0" dirty="0">
                      <a:ln>
                        <a:noFill/>
                      </a:ln>
                      <a:solidFill>
                        <a:prstClr val="black"/>
                      </a:solidFill>
                      <a:effectLst/>
                      <a:uLnTx/>
                      <a:uFillTx/>
                      <a:latin typeface="Helvetica" charset="0"/>
                      <a:ea typeface="Helvetica" charset="0"/>
                      <a:cs typeface="Helvetica" charset="0"/>
                    </a:rPr>
                    <a:t>ost effective</a:t>
                  </a:r>
                  <a:endParaRPr kumimoji="1" lang="ko-KR" altLang="en-US" sz="1138" b="1" i="0" u="none" strike="noStrike" kern="1200" cap="none" spc="0" normalizeH="0" baseline="0" noProof="0" dirty="0">
                    <a:ln>
                      <a:noFill/>
                    </a:ln>
                    <a:solidFill>
                      <a:prstClr val="black">
                        <a:lumMod val="75000"/>
                        <a:lumOff val="25000"/>
                      </a:prstClr>
                    </a:solidFill>
                    <a:effectLst/>
                    <a:uLnTx/>
                    <a:uFillTx/>
                    <a:latin typeface="Helvetica" charset="0"/>
                    <a:ea typeface="Helvetica" charset="0"/>
                    <a:cs typeface="Helvetica" charset="0"/>
                  </a:endParaRPr>
                </a:p>
              </p:txBody>
            </p:sp>
          </p:grpSp>
          <p:sp>
            <p:nvSpPr>
              <p:cNvPr id="40" name="Rounded Rectangle 25"/>
              <p:cNvSpPr/>
              <p:nvPr/>
            </p:nvSpPr>
            <p:spPr>
              <a:xfrm>
                <a:off x="9656576" y="4859948"/>
                <a:ext cx="491845" cy="691580"/>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ko-KR" altLang="en-US" sz="1625" b="0" i="0" u="none" strike="noStrike" kern="1200" cap="none" spc="0" normalizeH="0" baseline="0" noProof="0">
                  <a:ln>
                    <a:noFill/>
                  </a:ln>
                  <a:solidFill>
                    <a:prstClr val="white"/>
                  </a:solidFill>
                  <a:effectLst/>
                  <a:uLnTx/>
                  <a:uFillTx/>
                  <a:latin typeface="Helvetica" charset="0"/>
                  <a:ea typeface="Helvetica" charset="0"/>
                  <a:cs typeface="Helvetica" charset="0"/>
                </a:endParaRPr>
              </a:p>
            </p:txBody>
          </p:sp>
        </p:grpSp>
      </p:grpSp>
    </p:spTree>
    <p:extLst>
      <p:ext uri="{BB962C8B-B14F-4D97-AF65-F5344CB8AC3E}">
        <p14:creationId xmlns:p14="http://schemas.microsoft.com/office/powerpoint/2010/main" val="30148185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539064" y="2237503"/>
            <a:ext cx="3703275" cy="2192908"/>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zh-TW" altLang="en-US"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健康新體驗專注於開發創新定點檢測方案 </a:t>
            </a:r>
            <a:r>
              <a:rPr kumimoji="1" lang="en-US" altLang="zh-TW"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(Point-of-Care, POC)</a:t>
            </a:r>
            <a:r>
              <a:rPr kumimoji="1" lang="zh-TW" altLang="en-US" sz="1950" b="0" i="0" u="none" strike="noStrike" kern="1200" cap="none" spc="0" normalizeH="0" baseline="0" noProof="0" dirty="0">
                <a:ln>
                  <a:noFill/>
                </a:ln>
                <a:solidFill>
                  <a:prstClr val="black"/>
                </a:solidFill>
                <a:effectLst/>
                <a:uLnTx/>
                <a:uFillTx/>
                <a:latin typeface="Helvetica" charset="0"/>
                <a:ea typeface="Helvetica" charset="0"/>
                <a:cs typeface="Helvetica" charset="0"/>
              </a:rPr>
              <a:t>，藉由結合生物標記的檢測試紙、自動記錄及分析系統，提供您完整的健康照護。健康新體驗讓您體驗全新的精準個人化健康管理模式。</a:t>
            </a:r>
          </a:p>
        </p:txBody>
      </p:sp>
      <p:sp>
        <p:nvSpPr>
          <p:cNvPr id="7" name="文字方塊 6"/>
          <p:cNvSpPr txBox="1"/>
          <p:nvPr/>
        </p:nvSpPr>
        <p:spPr>
          <a:xfrm>
            <a:off x="1547587" y="1664636"/>
            <a:ext cx="3547767" cy="59247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25" b="0" i="0" u="none" strike="noStrike" kern="1200" cap="none" spc="0" normalizeH="0" baseline="0" noProof="0" dirty="0">
                <a:ln>
                  <a:noFill/>
                </a:ln>
                <a:solidFill>
                  <a:srgbClr val="00B050"/>
                </a:solidFill>
                <a:effectLst/>
                <a:uLnTx/>
                <a:uFillTx/>
                <a:latin typeface="Helvetica" charset="0"/>
                <a:ea typeface="Helvetica" charset="0"/>
                <a:cs typeface="Helvetica" charset="0"/>
              </a:rPr>
              <a:t>兩大技術平台</a:t>
            </a:r>
            <a:endParaRPr kumimoji="1" lang="en-US" altLang="zh-TW" sz="1625" b="0" i="0" u="none" strike="noStrike" kern="1200" cap="none" spc="0" normalizeH="0" baseline="0" noProof="0" dirty="0">
              <a:ln>
                <a:noFill/>
              </a:ln>
              <a:solidFill>
                <a:srgbClr val="00B050"/>
              </a:solidFill>
              <a:effectLst/>
              <a:uLnTx/>
              <a:uFillTx/>
              <a:latin typeface="Helvetica" charset="0"/>
              <a:ea typeface="Helvetica" charset="0"/>
              <a:cs typeface="Helvetica"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625" b="0" i="0" u="none" strike="noStrike" kern="1200" cap="none" spc="0" normalizeH="0" baseline="0" noProof="0" dirty="0">
                <a:ln>
                  <a:noFill/>
                </a:ln>
                <a:solidFill>
                  <a:srgbClr val="00B050"/>
                </a:solidFill>
                <a:effectLst/>
                <a:uLnTx/>
                <a:uFillTx/>
                <a:latin typeface="Helvetica" charset="0"/>
                <a:ea typeface="Helvetica" charset="0"/>
                <a:cs typeface="Helvetica" charset="0"/>
              </a:rPr>
              <a:t>即時定點檢測 </a:t>
            </a:r>
            <a:r>
              <a:rPr kumimoji="1" lang="en-US" altLang="zh-TW" sz="1625" b="0" i="0" u="none" strike="noStrike" kern="1200" cap="none" spc="0" normalizeH="0" baseline="0" noProof="0" dirty="0">
                <a:ln>
                  <a:noFill/>
                </a:ln>
                <a:solidFill>
                  <a:srgbClr val="00B050"/>
                </a:solidFill>
                <a:effectLst/>
                <a:uLnTx/>
                <a:uFillTx/>
                <a:latin typeface="Helvetica" charset="0"/>
                <a:ea typeface="Helvetica" charset="0"/>
                <a:cs typeface="Helvetica" charset="0"/>
              </a:rPr>
              <a:t>+</a:t>
            </a:r>
            <a:r>
              <a:rPr kumimoji="1" lang="zh-TW" altLang="en-US" sz="1625" b="0" i="0" u="none" strike="noStrike" kern="1200" cap="none" spc="0" normalizeH="0" baseline="0" noProof="0" dirty="0">
                <a:ln>
                  <a:noFill/>
                </a:ln>
                <a:solidFill>
                  <a:srgbClr val="00B050"/>
                </a:solidFill>
                <a:effectLst/>
                <a:uLnTx/>
                <a:uFillTx/>
                <a:latin typeface="Helvetica" charset="0"/>
                <a:ea typeface="Helvetica" charset="0"/>
                <a:cs typeface="Helvetica" charset="0"/>
              </a:rPr>
              <a:t> 自動分析與紀錄系統</a:t>
            </a:r>
          </a:p>
        </p:txBody>
      </p:sp>
      <p:sp>
        <p:nvSpPr>
          <p:cNvPr id="9" name="文字方塊 8"/>
          <p:cNvSpPr txBox="1"/>
          <p:nvPr/>
        </p:nvSpPr>
        <p:spPr>
          <a:xfrm>
            <a:off x="2291761" y="929735"/>
            <a:ext cx="7608478" cy="49244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600" b="1" i="0" u="none" strike="noStrike" kern="1200" cap="none" spc="0" normalizeH="0" baseline="0" noProof="0" dirty="0">
                <a:ln>
                  <a:noFill/>
                </a:ln>
                <a:solidFill>
                  <a:srgbClr val="C00000"/>
                </a:solidFill>
                <a:effectLst/>
                <a:uLnTx/>
                <a:uFillTx/>
                <a:latin typeface="Helvetica" charset="0"/>
                <a:ea typeface="Helvetica" charset="0"/>
                <a:cs typeface="Helvetica" charset="0"/>
              </a:rPr>
              <a:t>健康新體驗，非侵入式的新健康體驗</a:t>
            </a:r>
          </a:p>
        </p:txBody>
      </p:sp>
      <p:sp>
        <p:nvSpPr>
          <p:cNvPr id="20" name="Google Shape;448;p37"/>
          <p:cNvSpPr/>
          <p:nvPr/>
        </p:nvSpPr>
        <p:spPr>
          <a:xfrm>
            <a:off x="5597673" y="2987382"/>
            <a:ext cx="2449984" cy="645067"/>
          </a:xfrm>
          <a:prstGeom prst="rect">
            <a:avLst/>
          </a:prstGeom>
          <a:noFill/>
          <a:ln>
            <a:noFill/>
          </a:ln>
        </p:spPr>
        <p:txBody>
          <a:bodyPr spcFirstLastPara="1" wrap="square" lIns="74283" tIns="37131" rIns="74283" bIns="37131" anchor="t"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1" sz="13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graphicFrame>
        <p:nvGraphicFramePr>
          <p:cNvPr id="26" name="資料庫圖表 25"/>
          <p:cNvGraphicFramePr/>
          <p:nvPr/>
        </p:nvGraphicFramePr>
        <p:xfrm>
          <a:off x="1437096" y="3338108"/>
          <a:ext cx="4037472" cy="2876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7" name="資料庫圖表 26"/>
          <p:cNvGraphicFramePr/>
          <p:nvPr/>
        </p:nvGraphicFramePr>
        <p:xfrm>
          <a:off x="5506608" y="2189780"/>
          <a:ext cx="5421202" cy="37486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圖片 9"/>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411876" y="887360"/>
            <a:ext cx="1489661" cy="607190"/>
          </a:xfrm>
          <a:prstGeom prst="rect">
            <a:avLst/>
          </a:prstGeom>
        </p:spPr>
      </p:pic>
    </p:spTree>
    <p:extLst>
      <p:ext uri="{BB962C8B-B14F-4D97-AF65-F5344CB8AC3E}">
        <p14:creationId xmlns:p14="http://schemas.microsoft.com/office/powerpoint/2010/main" val="3733988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1418041" y="753972"/>
            <a:ext cx="9491656" cy="1077020"/>
          </a:xfrm>
        </p:spPr>
        <p:txBody>
          <a:bodyPr>
            <a:normAutofit/>
          </a:bodyPr>
          <a:lstStyle/>
          <a:p>
            <a:pPr algn="ctr"/>
            <a:r>
              <a:rPr lang="en-US" altLang="zh-TW" sz="2600" b="1" dirty="0">
                <a:solidFill>
                  <a:srgbClr val="00B050"/>
                </a:solidFill>
                <a:latin typeface="Helvetica" charset="0"/>
                <a:ea typeface="Helvetica" charset="0"/>
                <a:cs typeface="Helvetica" charset="0"/>
              </a:rPr>
              <a:t>“</a:t>
            </a:r>
            <a:r>
              <a:rPr lang="zh-TW" altLang="en-US" sz="2600" b="1" dirty="0">
                <a:solidFill>
                  <a:srgbClr val="00B050"/>
                </a:solidFill>
                <a:latin typeface="Helvetica" charset="0"/>
                <a:ea typeface="Helvetica" charset="0"/>
                <a:cs typeface="Helvetica" charset="0"/>
              </a:rPr>
              <a:t>賀小姐</a:t>
            </a:r>
            <a:r>
              <a:rPr lang="en-US" altLang="zh-TW" sz="2600" b="1" dirty="0">
                <a:solidFill>
                  <a:srgbClr val="00B050"/>
                </a:solidFill>
                <a:latin typeface="Helvetica" charset="0"/>
                <a:ea typeface="Helvetica" charset="0"/>
                <a:cs typeface="Helvetica" charset="0"/>
              </a:rPr>
              <a:t>”</a:t>
            </a:r>
            <a:r>
              <a:rPr lang="zh-TW" altLang="en-US" sz="2600" b="1" dirty="0">
                <a:solidFill>
                  <a:srgbClr val="00B050"/>
                </a:solidFill>
                <a:latin typeface="Helvetica" charset="0"/>
                <a:ea typeface="Helvetica" charset="0"/>
                <a:cs typeface="Helvetica" charset="0"/>
              </a:rPr>
              <a:t>陰道分泌物健康檢驗棒</a:t>
            </a:r>
            <a:br>
              <a:rPr lang="zh-TW" altLang="en-US" sz="2600" b="1" dirty="0">
                <a:solidFill>
                  <a:srgbClr val="00B050"/>
                </a:solidFill>
                <a:latin typeface="Helvetica" charset="0"/>
                <a:ea typeface="Helvetica" charset="0"/>
                <a:cs typeface="Helvetica" charset="0"/>
              </a:rPr>
            </a:br>
            <a:r>
              <a:rPr lang="en-US" altLang="zh-TW" sz="2600" b="1" dirty="0">
                <a:solidFill>
                  <a:srgbClr val="00B050"/>
                </a:solidFill>
                <a:latin typeface="Helvetica" charset="0"/>
                <a:ea typeface="Helvetica" charset="0"/>
                <a:cs typeface="Helvetica" charset="0"/>
              </a:rPr>
              <a:t>V</a:t>
            </a:r>
            <a:r>
              <a:rPr lang="en-US" altLang="zh-TW" sz="2275" b="1" dirty="0">
                <a:solidFill>
                  <a:srgbClr val="00B050"/>
                </a:solidFill>
                <a:latin typeface="Helvetica" charset="0"/>
                <a:ea typeface="Helvetica" charset="0"/>
                <a:cs typeface="Helvetica" charset="0"/>
              </a:rPr>
              <a:t>aginal Infection Screening Kit</a:t>
            </a:r>
            <a:endParaRPr lang="zh-TW" altLang="en-US" sz="2275" b="1" dirty="0">
              <a:solidFill>
                <a:srgbClr val="00B050"/>
              </a:solidFill>
              <a:latin typeface="Helvetica" charset="0"/>
              <a:ea typeface="Helvetica" charset="0"/>
              <a:cs typeface="Helvetica" charset="0"/>
            </a:endParaRPr>
          </a:p>
        </p:txBody>
      </p:sp>
      <p:pic>
        <p:nvPicPr>
          <p:cNvPr id="5" name="圖片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11678" y="1794265"/>
            <a:ext cx="2025588" cy="2915104"/>
          </a:xfrm>
          <a:prstGeom prst="rect">
            <a:avLst/>
          </a:prstGeom>
        </p:spPr>
      </p:pic>
      <p:pic>
        <p:nvPicPr>
          <p:cNvPr id="8" name="圖片 7"/>
          <p:cNvPicPr>
            <a:picLocks noChangeAspect="1"/>
          </p:cNvPicPr>
          <p:nvPr/>
        </p:nvPicPr>
        <p:blipFill>
          <a:blip r:embed="rId4" cstate="print"/>
          <a:stretch>
            <a:fillRect/>
          </a:stretch>
        </p:blipFill>
        <p:spPr>
          <a:xfrm>
            <a:off x="2934967" y="4590595"/>
            <a:ext cx="2476291" cy="1438272"/>
          </a:xfrm>
          <a:prstGeom prst="rect">
            <a:avLst/>
          </a:prstGeom>
        </p:spPr>
      </p:pic>
      <p:graphicFrame>
        <p:nvGraphicFramePr>
          <p:cNvPr id="13" name="資料庫圖表 12"/>
          <p:cNvGraphicFramePr/>
          <p:nvPr/>
        </p:nvGraphicFramePr>
        <p:xfrm>
          <a:off x="3709393" y="1905498"/>
          <a:ext cx="3303036" cy="2564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圖片 16"/>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7320138" y="1794266"/>
            <a:ext cx="3122884" cy="2421521"/>
          </a:xfrm>
          <a:prstGeom prst="rect">
            <a:avLst/>
          </a:prstGeom>
        </p:spPr>
      </p:pic>
      <p:graphicFrame>
        <p:nvGraphicFramePr>
          <p:cNvPr id="21" name="資料庫圖表 20"/>
          <p:cNvGraphicFramePr/>
          <p:nvPr/>
        </p:nvGraphicFramePr>
        <p:xfrm>
          <a:off x="6650697" y="4455160"/>
          <a:ext cx="3822002" cy="160255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9" name="圖片 8"/>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411876" y="887360"/>
            <a:ext cx="1489661" cy="607190"/>
          </a:xfrm>
          <a:prstGeom prst="rect">
            <a:avLst/>
          </a:prstGeom>
        </p:spPr>
      </p:pic>
    </p:spTree>
    <p:extLst>
      <p:ext uri="{BB962C8B-B14F-4D97-AF65-F5344CB8AC3E}">
        <p14:creationId xmlns:p14="http://schemas.microsoft.com/office/powerpoint/2010/main" val="110945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40892" y="723271"/>
            <a:ext cx="9473845" cy="1077020"/>
          </a:xfrm>
        </p:spPr>
        <p:txBody>
          <a:bodyPr>
            <a:normAutofit/>
          </a:bodyPr>
          <a:lstStyle/>
          <a:p>
            <a:pPr algn="ctr"/>
            <a:r>
              <a:rPr lang="en-US" altLang="zh-TW" sz="2600" b="1" dirty="0">
                <a:solidFill>
                  <a:srgbClr val="00B050"/>
                </a:solidFill>
                <a:latin typeface="Helvetica" charset="0"/>
                <a:ea typeface="Helvetica" charset="0"/>
                <a:cs typeface="Helvetica" charset="0"/>
              </a:rPr>
              <a:t>“</a:t>
            </a:r>
            <a:r>
              <a:rPr lang="zh-TW" altLang="en-US" sz="2600" b="1" dirty="0">
                <a:solidFill>
                  <a:srgbClr val="00B050"/>
                </a:solidFill>
                <a:latin typeface="Helvetica" charset="0"/>
                <a:ea typeface="Helvetica" charset="0"/>
                <a:cs typeface="Helvetica" charset="0"/>
              </a:rPr>
              <a:t>賀小姐</a:t>
            </a:r>
            <a:r>
              <a:rPr lang="en-US" altLang="zh-TW" sz="2600" b="1" dirty="0">
                <a:solidFill>
                  <a:srgbClr val="00B050"/>
                </a:solidFill>
                <a:latin typeface="Helvetica" charset="0"/>
                <a:ea typeface="Helvetica" charset="0"/>
                <a:cs typeface="Helvetica" charset="0"/>
              </a:rPr>
              <a:t>”</a:t>
            </a:r>
            <a:r>
              <a:rPr lang="zh-TW" altLang="en-US" sz="2600" b="1" dirty="0">
                <a:solidFill>
                  <a:srgbClr val="00B050"/>
                </a:solidFill>
                <a:latin typeface="Helvetica" charset="0"/>
                <a:ea typeface="Helvetica" charset="0"/>
                <a:cs typeface="Helvetica" charset="0"/>
              </a:rPr>
              <a:t>泌尿道感染快篩試片</a:t>
            </a:r>
            <a:br>
              <a:rPr lang="zh-TW" altLang="en-US" sz="2600" b="1" dirty="0">
                <a:solidFill>
                  <a:srgbClr val="00B050"/>
                </a:solidFill>
                <a:latin typeface="Helvetica" charset="0"/>
                <a:ea typeface="Helvetica" charset="0"/>
                <a:cs typeface="Helvetica" charset="0"/>
              </a:rPr>
            </a:br>
            <a:r>
              <a:rPr lang="en-US" altLang="zh-TW" sz="2275" b="1" dirty="0">
                <a:solidFill>
                  <a:srgbClr val="FF0000"/>
                </a:solidFill>
                <a:latin typeface="Helvetica" charset="0"/>
                <a:ea typeface="Helvetica" charset="0"/>
                <a:cs typeface="Helvetica" charset="0"/>
              </a:rPr>
              <a:t>U</a:t>
            </a:r>
            <a:r>
              <a:rPr lang="en-US" altLang="zh-TW" sz="2275" b="1" dirty="0">
                <a:solidFill>
                  <a:srgbClr val="00B050"/>
                </a:solidFill>
                <a:latin typeface="Helvetica" charset="0"/>
                <a:ea typeface="Helvetica" charset="0"/>
                <a:cs typeface="Helvetica" charset="0"/>
              </a:rPr>
              <a:t>rinary </a:t>
            </a:r>
            <a:r>
              <a:rPr lang="en-US" altLang="zh-TW" sz="2275" b="1" dirty="0">
                <a:solidFill>
                  <a:srgbClr val="FF0000"/>
                </a:solidFill>
                <a:latin typeface="Helvetica" charset="0"/>
                <a:ea typeface="Helvetica" charset="0"/>
                <a:cs typeface="Helvetica" charset="0"/>
              </a:rPr>
              <a:t>T</a:t>
            </a:r>
            <a:r>
              <a:rPr lang="en-US" altLang="zh-TW" sz="2275" b="1" dirty="0">
                <a:solidFill>
                  <a:srgbClr val="00B050"/>
                </a:solidFill>
                <a:latin typeface="Helvetica" charset="0"/>
                <a:ea typeface="Helvetica" charset="0"/>
                <a:cs typeface="Helvetica" charset="0"/>
              </a:rPr>
              <a:t>ract </a:t>
            </a:r>
            <a:r>
              <a:rPr lang="en-US" altLang="zh-TW" sz="2275" b="1" dirty="0">
                <a:solidFill>
                  <a:srgbClr val="FF0000"/>
                </a:solidFill>
                <a:latin typeface="Helvetica" charset="0"/>
                <a:ea typeface="Helvetica" charset="0"/>
                <a:cs typeface="Helvetica" charset="0"/>
              </a:rPr>
              <a:t>I</a:t>
            </a:r>
            <a:r>
              <a:rPr lang="en-US" altLang="zh-TW" sz="2275" b="1" dirty="0">
                <a:solidFill>
                  <a:srgbClr val="00B050"/>
                </a:solidFill>
                <a:latin typeface="Helvetica" charset="0"/>
                <a:ea typeface="Helvetica" charset="0"/>
                <a:cs typeface="Helvetica" charset="0"/>
              </a:rPr>
              <a:t>nfection Test Strip</a:t>
            </a:r>
            <a:endParaRPr lang="zh-TW" altLang="en-US" sz="2600" b="1" dirty="0">
              <a:solidFill>
                <a:srgbClr val="00B050"/>
              </a:solidFill>
              <a:latin typeface="Helvetica" charset="0"/>
              <a:ea typeface="Helvetica" charset="0"/>
              <a:cs typeface="Helvetica" charset="0"/>
            </a:endParaRPr>
          </a:p>
        </p:txBody>
      </p:sp>
      <p:graphicFrame>
        <p:nvGraphicFramePr>
          <p:cNvPr id="24" name="資料庫圖表 23"/>
          <p:cNvGraphicFramePr/>
          <p:nvPr/>
        </p:nvGraphicFramePr>
        <p:xfrm>
          <a:off x="1491928" y="4043106"/>
          <a:ext cx="3574687" cy="1994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3" name="資料庫圖表 32"/>
          <p:cNvGraphicFramePr/>
          <p:nvPr/>
        </p:nvGraphicFramePr>
        <p:xfrm>
          <a:off x="5403689" y="4206901"/>
          <a:ext cx="1998033" cy="19121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4" name="表格 33"/>
          <p:cNvGraphicFramePr>
            <a:graphicFrameLocks noGrp="1"/>
          </p:cNvGraphicFramePr>
          <p:nvPr/>
        </p:nvGraphicFramePr>
        <p:xfrm>
          <a:off x="7738796" y="4256839"/>
          <a:ext cx="2845861" cy="1567116"/>
        </p:xfrm>
        <a:graphic>
          <a:graphicData uri="http://schemas.openxmlformats.org/drawingml/2006/table">
            <a:tbl>
              <a:tblPr firstRow="1" bandRow="1">
                <a:tableStyleId>{9D7B26C5-4107-4FEC-AEDC-1716B250A1EF}</a:tableStyleId>
              </a:tblPr>
              <a:tblGrid>
                <a:gridCol w="1240913">
                  <a:extLst>
                    <a:ext uri="{9D8B030D-6E8A-4147-A177-3AD203B41FA5}">
                      <a16:colId xmlns:a16="http://schemas.microsoft.com/office/drawing/2014/main" val="20000"/>
                    </a:ext>
                  </a:extLst>
                </a:gridCol>
                <a:gridCol w="1604948">
                  <a:extLst>
                    <a:ext uri="{9D8B030D-6E8A-4147-A177-3AD203B41FA5}">
                      <a16:colId xmlns:a16="http://schemas.microsoft.com/office/drawing/2014/main" val="20001"/>
                    </a:ext>
                  </a:extLst>
                </a:gridCol>
              </a:tblGrid>
              <a:tr h="572337">
                <a:tc>
                  <a:txBody>
                    <a:bodyPr/>
                    <a:lstStyle/>
                    <a:p>
                      <a:pPr algn="ctr"/>
                      <a:r>
                        <a:rPr lang="zh-TW" altLang="en-US" sz="1300" dirty="0">
                          <a:latin typeface="Helvetica" charset="0"/>
                          <a:ea typeface="Helvetica" charset="0"/>
                          <a:cs typeface="Helvetica" charset="0"/>
                        </a:rPr>
                        <a:t>項目</a:t>
                      </a:r>
                    </a:p>
                  </a:txBody>
                  <a:tcPr marL="74295" marR="74295" marT="37148" marB="37148" anchor="ctr"/>
                </a:tc>
                <a:tc>
                  <a:txBody>
                    <a:bodyPr/>
                    <a:lstStyle/>
                    <a:p>
                      <a:pPr algn="ctr"/>
                      <a:r>
                        <a:rPr lang="zh-TW" altLang="en-US" sz="1300" dirty="0">
                          <a:latin typeface="Helvetica" charset="0"/>
                          <a:ea typeface="Helvetica" charset="0"/>
                          <a:cs typeface="Helvetica" charset="0"/>
                        </a:rPr>
                        <a:t>與醫師檢驗的準確值比較</a:t>
                      </a:r>
                    </a:p>
                  </a:txBody>
                  <a:tcPr marL="74295" marR="74295" marT="37148" marB="37148" anchor="ctr"/>
                </a:tc>
                <a:extLst>
                  <a:ext uri="{0D108BD9-81ED-4DB2-BD59-A6C34878D82A}">
                    <a16:rowId xmlns:a16="http://schemas.microsoft.com/office/drawing/2014/main" val="10000"/>
                  </a:ext>
                </a:extLst>
              </a:tr>
              <a:tr h="331593">
                <a:tc>
                  <a:txBody>
                    <a:bodyPr/>
                    <a:lstStyle/>
                    <a:p>
                      <a:pPr algn="ctr"/>
                      <a:r>
                        <a:rPr lang="zh-TW" altLang="en-US" sz="1300" dirty="0">
                          <a:latin typeface="Helvetica" charset="0"/>
                          <a:ea typeface="Helvetica" charset="0"/>
                          <a:cs typeface="Helvetica" charset="0"/>
                        </a:rPr>
                        <a:t>白血球</a:t>
                      </a:r>
                    </a:p>
                  </a:txBody>
                  <a:tcPr marL="74295" marR="74295" marT="37148" marB="37148" anchor="ctr"/>
                </a:tc>
                <a:tc>
                  <a:txBody>
                    <a:bodyPr/>
                    <a:lstStyle/>
                    <a:p>
                      <a:pPr algn="ctr"/>
                      <a:r>
                        <a:rPr lang="en-US" altLang="zh-TW" sz="1300" dirty="0">
                          <a:latin typeface="Helvetica" charset="0"/>
                          <a:ea typeface="Helvetica" charset="0"/>
                          <a:cs typeface="Helvetica" charset="0"/>
                        </a:rPr>
                        <a:t>86%</a:t>
                      </a:r>
                      <a:endParaRPr lang="zh-TW" altLang="en-US" sz="1300" dirty="0">
                        <a:latin typeface="Helvetica" charset="0"/>
                        <a:ea typeface="Helvetica" charset="0"/>
                        <a:cs typeface="Helvetica" charset="0"/>
                      </a:endParaRPr>
                    </a:p>
                  </a:txBody>
                  <a:tcPr marL="74295" marR="74295" marT="37148" marB="37148" anchor="ctr"/>
                </a:tc>
                <a:extLst>
                  <a:ext uri="{0D108BD9-81ED-4DB2-BD59-A6C34878D82A}">
                    <a16:rowId xmlns:a16="http://schemas.microsoft.com/office/drawing/2014/main" val="10001"/>
                  </a:ext>
                </a:extLst>
              </a:tr>
              <a:tr h="331593">
                <a:tc>
                  <a:txBody>
                    <a:bodyPr/>
                    <a:lstStyle/>
                    <a:p>
                      <a:pPr algn="ctr"/>
                      <a:r>
                        <a:rPr lang="zh-TW" altLang="en-US" sz="1300" dirty="0">
                          <a:latin typeface="Helvetica" charset="0"/>
                          <a:ea typeface="Helvetica" charset="0"/>
                          <a:cs typeface="Helvetica" charset="0"/>
                        </a:rPr>
                        <a:t>亞硝酸鹽</a:t>
                      </a:r>
                    </a:p>
                  </a:txBody>
                  <a:tcPr marL="74295" marR="74295" marT="37148" marB="37148" anchor="ctr"/>
                </a:tc>
                <a:tc>
                  <a:txBody>
                    <a:bodyPr/>
                    <a:lstStyle/>
                    <a:p>
                      <a:pPr algn="ctr"/>
                      <a:r>
                        <a:rPr lang="en-US" altLang="zh-TW" sz="1300" dirty="0">
                          <a:latin typeface="Helvetica" charset="0"/>
                          <a:ea typeface="Helvetica" charset="0"/>
                          <a:cs typeface="Helvetica" charset="0"/>
                        </a:rPr>
                        <a:t>98%</a:t>
                      </a:r>
                      <a:endParaRPr lang="zh-TW" altLang="en-US" sz="1300" dirty="0">
                        <a:latin typeface="Helvetica" charset="0"/>
                        <a:ea typeface="Helvetica" charset="0"/>
                        <a:cs typeface="Helvetica" charset="0"/>
                      </a:endParaRPr>
                    </a:p>
                  </a:txBody>
                  <a:tcPr marL="74295" marR="74295" marT="37148" marB="37148" anchor="ctr"/>
                </a:tc>
                <a:extLst>
                  <a:ext uri="{0D108BD9-81ED-4DB2-BD59-A6C34878D82A}">
                    <a16:rowId xmlns:a16="http://schemas.microsoft.com/office/drawing/2014/main" val="10002"/>
                  </a:ext>
                </a:extLst>
              </a:tr>
              <a:tr h="331593">
                <a:tc>
                  <a:txBody>
                    <a:bodyPr/>
                    <a:lstStyle/>
                    <a:p>
                      <a:pPr algn="ctr"/>
                      <a:r>
                        <a:rPr lang="en-US" altLang="zh-TW" sz="1300" dirty="0">
                          <a:latin typeface="Helvetica" charset="0"/>
                          <a:ea typeface="Helvetica" charset="0"/>
                          <a:cs typeface="Helvetica" charset="0"/>
                        </a:rPr>
                        <a:t>pH</a:t>
                      </a:r>
                      <a:r>
                        <a:rPr lang="zh-TW" altLang="en-US" sz="1300" dirty="0">
                          <a:latin typeface="Helvetica" charset="0"/>
                          <a:ea typeface="Helvetica" charset="0"/>
                          <a:cs typeface="Helvetica" charset="0"/>
                        </a:rPr>
                        <a:t>值</a:t>
                      </a:r>
                    </a:p>
                  </a:txBody>
                  <a:tcPr marL="74295" marR="74295" marT="37148" marB="37148" anchor="ctr"/>
                </a:tc>
                <a:tc>
                  <a:txBody>
                    <a:bodyPr/>
                    <a:lstStyle/>
                    <a:p>
                      <a:pPr algn="ctr"/>
                      <a:r>
                        <a:rPr lang="en-US" altLang="zh-TW" sz="1300" dirty="0">
                          <a:latin typeface="Helvetica" charset="0"/>
                          <a:ea typeface="Helvetica" charset="0"/>
                          <a:cs typeface="Helvetica" charset="0"/>
                        </a:rPr>
                        <a:t>96%</a:t>
                      </a:r>
                      <a:endParaRPr lang="zh-TW" altLang="en-US" sz="1300" dirty="0">
                        <a:latin typeface="Helvetica" charset="0"/>
                        <a:ea typeface="Helvetica" charset="0"/>
                        <a:cs typeface="Helvetica" charset="0"/>
                      </a:endParaRPr>
                    </a:p>
                  </a:txBody>
                  <a:tcPr marL="74295" marR="74295" marT="37148" marB="37148" anchor="ctr"/>
                </a:tc>
                <a:extLst>
                  <a:ext uri="{0D108BD9-81ED-4DB2-BD59-A6C34878D82A}">
                    <a16:rowId xmlns:a16="http://schemas.microsoft.com/office/drawing/2014/main" val="10003"/>
                  </a:ext>
                </a:extLst>
              </a:tr>
            </a:tbl>
          </a:graphicData>
        </a:graphic>
      </p:graphicFrame>
      <p:graphicFrame>
        <p:nvGraphicFramePr>
          <p:cNvPr id="3" name="資料庫圖表 2"/>
          <p:cNvGraphicFramePr/>
          <p:nvPr/>
        </p:nvGraphicFramePr>
        <p:xfrm>
          <a:off x="5419134" y="1716322"/>
          <a:ext cx="5395603" cy="242144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5" name="圖片 4"/>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1692898" y="1800292"/>
            <a:ext cx="3374231" cy="1902945"/>
          </a:xfrm>
          <a:prstGeom prst="rect">
            <a:avLst/>
          </a:prstGeom>
        </p:spPr>
      </p:pic>
      <p:pic>
        <p:nvPicPr>
          <p:cNvPr id="9" name="圖片 8"/>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1411876" y="887360"/>
            <a:ext cx="1489661" cy="607190"/>
          </a:xfrm>
          <a:prstGeom prst="rect">
            <a:avLst/>
          </a:prstGeom>
        </p:spPr>
      </p:pic>
    </p:spTree>
    <p:extLst>
      <p:ext uri="{BB962C8B-B14F-4D97-AF65-F5344CB8AC3E}">
        <p14:creationId xmlns:p14="http://schemas.microsoft.com/office/powerpoint/2010/main" val="2767284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2215" y="772526"/>
            <a:ext cx="8543925" cy="874248"/>
          </a:xfrm>
        </p:spPr>
        <p:txBody>
          <a:bodyPr>
            <a:normAutofit/>
          </a:bodyPr>
          <a:lstStyle/>
          <a:p>
            <a:pPr algn="ctr"/>
            <a:r>
              <a:rPr lang="zh-TW" altLang="en-US" sz="2600" b="1" dirty="0">
                <a:solidFill>
                  <a:srgbClr val="00B050"/>
                </a:solidFill>
                <a:latin typeface="Helvetica" charset="0"/>
                <a:ea typeface="Helvetica" charset="0"/>
                <a:cs typeface="Helvetica" charset="0"/>
              </a:rPr>
              <a:t>健康新體驗醫療紀錄系統</a:t>
            </a:r>
            <a:endParaRPr lang="zh-TW" altLang="en-US" sz="2275" dirty="0">
              <a:solidFill>
                <a:srgbClr val="00B050"/>
              </a:solidFill>
              <a:latin typeface="Helvetica" charset="0"/>
              <a:ea typeface="Helvetica" charset="0"/>
              <a:cs typeface="Helvetica" charset="0"/>
            </a:endParaRPr>
          </a:p>
        </p:txBody>
      </p:sp>
      <p:pic>
        <p:nvPicPr>
          <p:cNvPr id="10" name="圖片 9"/>
          <p:cNvPicPr>
            <a:picLocks noChangeAspect="1"/>
          </p:cNvPicPr>
          <p:nvPr/>
        </p:nvPicPr>
        <p:blipFill>
          <a:blip r:embed="rId3" cstate="print"/>
          <a:stretch>
            <a:fillRect/>
          </a:stretch>
        </p:blipFill>
        <p:spPr>
          <a:xfrm>
            <a:off x="6598962" y="1728889"/>
            <a:ext cx="3854508" cy="2785404"/>
          </a:xfrm>
          <a:prstGeom prst="rect">
            <a:avLst/>
          </a:prstGeom>
        </p:spPr>
      </p:pic>
      <p:pic>
        <p:nvPicPr>
          <p:cNvPr id="12" name="圖片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20499" y="1971682"/>
            <a:ext cx="1053000" cy="2146986"/>
          </a:xfrm>
          <a:prstGeom prst="rect">
            <a:avLst/>
          </a:prstGeom>
        </p:spPr>
      </p:pic>
      <p:pic>
        <p:nvPicPr>
          <p:cNvPr id="14" name="圖片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483787" y="1971684"/>
            <a:ext cx="1053000" cy="2146987"/>
          </a:xfrm>
          <a:prstGeom prst="rect">
            <a:avLst/>
          </a:prstGeom>
        </p:spPr>
      </p:pic>
      <p:pic>
        <p:nvPicPr>
          <p:cNvPr id="15" name="圖片 14"/>
          <p:cNvPicPr>
            <a:picLocks noChangeAspect="1"/>
          </p:cNvPicPr>
          <p:nvPr/>
        </p:nvPicPr>
        <p:blipFill>
          <a:blip r:embed="rId6" cstate="print"/>
          <a:stretch>
            <a:fillRect/>
          </a:stretch>
        </p:blipFill>
        <p:spPr>
          <a:xfrm>
            <a:off x="1474622" y="4190326"/>
            <a:ext cx="4605900" cy="1766358"/>
          </a:xfrm>
          <a:prstGeom prst="rect">
            <a:avLst/>
          </a:prstGeom>
        </p:spPr>
      </p:pic>
      <p:sp>
        <p:nvSpPr>
          <p:cNvPr id="16" name="文字方塊 15"/>
          <p:cNvSpPr txBox="1"/>
          <p:nvPr/>
        </p:nvSpPr>
        <p:spPr>
          <a:xfrm>
            <a:off x="3588546" y="2018414"/>
            <a:ext cx="2577107" cy="1220847"/>
          </a:xfrm>
          <a:prstGeom prst="rect">
            <a:avLst/>
          </a:prstGeom>
          <a:noFill/>
        </p:spPr>
        <p:txBody>
          <a:bodyPr wrap="square" rtlCol="0">
            <a:spAutoFit/>
          </a:bodyPr>
          <a:lstStyle/>
          <a:p>
            <a:pPr marL="232172" marR="0" lvl="0" indent="-232172" algn="l" defTabSz="914400" rtl="0" eaLnBrk="1" fontAlgn="base" latinLnBrk="0" hangingPunct="1">
              <a:lnSpc>
                <a:spcPct val="100000"/>
              </a:lnSpc>
              <a:spcBef>
                <a:spcPts val="488"/>
              </a:spcBef>
              <a:spcAft>
                <a:spcPct val="0"/>
              </a:spcAft>
              <a:buClrTx/>
              <a:buSzTx/>
              <a:buFont typeface="Arial" panose="020B0604020202020204" pitchFamily="34" charset="0"/>
              <a:buChar char="•"/>
              <a:tabLst/>
              <a:defRPr/>
            </a:pPr>
            <a:r>
              <a:rPr kumimoji="1" lang="zh-TW" altLang="en-US" sz="1300" b="0" i="0" u="none" strike="noStrike" kern="1200" cap="none" spc="0" normalizeH="0" baseline="0" noProof="0" dirty="0">
                <a:ln>
                  <a:noFill/>
                </a:ln>
                <a:solidFill>
                  <a:prstClr val="black"/>
                </a:solidFill>
                <a:effectLst/>
                <a:uLnTx/>
                <a:uFillTx/>
                <a:latin typeface="Helvetica" charset="0"/>
                <a:ea typeface="Helvetica" charset="0"/>
                <a:cs typeface="Helvetica" charset="0"/>
              </a:rPr>
              <a:t>拍照就可輕鬆保存個人健康紀錄，畫出長期統計曲線圖</a:t>
            </a:r>
            <a:endParaRPr kumimoji="1" lang="en-US" altLang="zh-TW" sz="1300"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a:p>
            <a:pPr marL="232172" marR="0" lvl="0" indent="-232172" algn="l" defTabSz="914400" rtl="0" eaLnBrk="1" fontAlgn="base" latinLnBrk="0" hangingPunct="1">
              <a:lnSpc>
                <a:spcPct val="100000"/>
              </a:lnSpc>
              <a:spcBef>
                <a:spcPts val="488"/>
              </a:spcBef>
              <a:spcAft>
                <a:spcPct val="0"/>
              </a:spcAft>
              <a:buClrTx/>
              <a:buSzTx/>
              <a:buFont typeface="Arial" panose="020B0604020202020204" pitchFamily="34" charset="0"/>
              <a:buChar char="•"/>
              <a:tabLst/>
              <a:defRPr/>
            </a:pPr>
            <a:r>
              <a:rPr kumimoji="1" lang="zh-TW" altLang="en-US" sz="1300" b="0" i="0" u="none" strike="noStrike" kern="1200" cap="none" spc="0" normalizeH="0" baseline="0" noProof="0" dirty="0">
                <a:ln>
                  <a:noFill/>
                </a:ln>
                <a:solidFill>
                  <a:prstClr val="black"/>
                </a:solidFill>
                <a:effectLst/>
                <a:uLnTx/>
                <a:uFillTx/>
                <a:latin typeface="Helvetica" charset="0"/>
                <a:ea typeface="Helvetica" charset="0"/>
                <a:cs typeface="Helvetica" charset="0"/>
              </a:rPr>
              <a:t>操作簡單、詳細檢驗數值說明</a:t>
            </a:r>
            <a:endParaRPr kumimoji="1" lang="en-US" altLang="zh-TW" sz="1300"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a:p>
            <a:pPr marL="232172" marR="0" lvl="0" indent="-232172" algn="l" defTabSz="914400" rtl="0" eaLnBrk="1" fontAlgn="base" latinLnBrk="0" hangingPunct="1">
              <a:lnSpc>
                <a:spcPct val="100000"/>
              </a:lnSpc>
              <a:spcBef>
                <a:spcPts val="488"/>
              </a:spcBef>
              <a:spcAft>
                <a:spcPct val="0"/>
              </a:spcAft>
              <a:buClrTx/>
              <a:buSzTx/>
              <a:buFont typeface="Arial" panose="020B0604020202020204" pitchFamily="34" charset="0"/>
              <a:buChar char="•"/>
              <a:tabLst/>
              <a:defRPr/>
            </a:pPr>
            <a:r>
              <a:rPr kumimoji="1" lang="zh-TW" altLang="en-US" sz="1300" b="0" i="0" u="none" strike="noStrike" kern="1200" cap="none" spc="0" normalizeH="0" baseline="0" noProof="0" dirty="0">
                <a:ln>
                  <a:noFill/>
                </a:ln>
                <a:solidFill>
                  <a:prstClr val="black"/>
                </a:solidFill>
                <a:effectLst/>
                <a:uLnTx/>
                <a:uFillTx/>
                <a:latin typeface="Helvetica" charset="0"/>
                <a:ea typeface="Helvetica" charset="0"/>
                <a:cs typeface="Helvetica" charset="0"/>
              </a:rPr>
              <a:t>可降低居家照護的醫療成本並預防疾病惡化</a:t>
            </a:r>
            <a:endParaRPr kumimoji="1" lang="en-US" altLang="zh-TW" sz="1300"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sp>
        <p:nvSpPr>
          <p:cNvPr id="17" name="文字方塊 16"/>
          <p:cNvSpPr txBox="1"/>
          <p:nvPr/>
        </p:nvSpPr>
        <p:spPr>
          <a:xfrm>
            <a:off x="6165652" y="4753344"/>
            <a:ext cx="4470749" cy="1220847"/>
          </a:xfrm>
          <a:prstGeom prst="rect">
            <a:avLst/>
          </a:prstGeom>
          <a:noFill/>
        </p:spPr>
        <p:txBody>
          <a:bodyPr wrap="square" rtlCol="0">
            <a:spAutoFit/>
          </a:bodyPr>
          <a:lstStyle/>
          <a:p>
            <a:pPr marL="232172" marR="0" lvl="0" indent="-232172" algn="l" defTabSz="914400" rtl="0" eaLnBrk="1" fontAlgn="base" latinLnBrk="0" hangingPunct="1">
              <a:lnSpc>
                <a:spcPct val="100000"/>
              </a:lnSpc>
              <a:spcBef>
                <a:spcPts val="488"/>
              </a:spcBef>
              <a:spcAft>
                <a:spcPct val="0"/>
              </a:spcAft>
              <a:buClrTx/>
              <a:buSzTx/>
              <a:buFont typeface="Arial" panose="020B0604020202020204" pitchFamily="34" charset="0"/>
              <a:buChar char="•"/>
              <a:tabLst/>
              <a:defRPr/>
            </a:pPr>
            <a:r>
              <a:rPr kumimoji="1" lang="zh-TW" altLang="en-US" sz="1300" b="0" i="0" u="none" strike="noStrike" kern="1200" cap="none" spc="0" normalizeH="0" baseline="0" noProof="0" dirty="0">
                <a:ln>
                  <a:noFill/>
                </a:ln>
                <a:solidFill>
                  <a:prstClr val="black"/>
                </a:solidFill>
                <a:effectLst/>
                <a:uLnTx/>
                <a:uFillTx/>
                <a:latin typeface="Helvetica" charset="0"/>
                <a:ea typeface="Helvetica" charset="0"/>
                <a:cs typeface="Helvetica" charset="0"/>
              </a:rPr>
              <a:t>被照護者的醫療紀錄可提供照護機構進行大數據分析，以掌握完整的健康狀況及照護需求</a:t>
            </a:r>
            <a:endParaRPr kumimoji="1" lang="en-US" altLang="zh-TW" sz="1300"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a:p>
            <a:pPr marL="232172" marR="0" lvl="0" indent="-232172" algn="l" defTabSz="914400" rtl="0" eaLnBrk="1" fontAlgn="base" latinLnBrk="0" hangingPunct="1">
              <a:lnSpc>
                <a:spcPct val="100000"/>
              </a:lnSpc>
              <a:spcBef>
                <a:spcPts val="488"/>
              </a:spcBef>
              <a:spcAft>
                <a:spcPct val="0"/>
              </a:spcAft>
              <a:buClrTx/>
              <a:buSzTx/>
              <a:buFont typeface="Arial" panose="020B0604020202020204" pitchFamily="34" charset="0"/>
              <a:buChar char="•"/>
              <a:tabLst/>
              <a:defRPr/>
            </a:pPr>
            <a:r>
              <a:rPr kumimoji="1" lang="zh-TW" altLang="en-US" sz="1300" b="0" i="0" u="none" strike="noStrike" kern="1200" cap="none" spc="0" normalizeH="0" baseline="0" noProof="0" dirty="0">
                <a:ln>
                  <a:noFill/>
                </a:ln>
                <a:solidFill>
                  <a:prstClr val="black"/>
                </a:solidFill>
                <a:effectLst/>
                <a:uLnTx/>
                <a:uFillTx/>
                <a:latin typeface="Helvetica" charset="0"/>
                <a:ea typeface="Helvetica" charset="0"/>
                <a:cs typeface="Helvetica" charset="0"/>
              </a:rPr>
              <a:t>多元的紙本健康報告可透過拍照，立即轉換為單一系統結構化資訊，並獲得快速的指數分析及整體趨勢報告</a:t>
            </a:r>
            <a:endParaRPr kumimoji="1" lang="en-US" altLang="zh-TW" sz="1300"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a:p>
            <a:pPr marL="232172" marR="0" lvl="0" indent="-232172" algn="l" defTabSz="914400" rtl="0" eaLnBrk="1" fontAlgn="base" latinLnBrk="0" hangingPunct="1">
              <a:lnSpc>
                <a:spcPct val="100000"/>
              </a:lnSpc>
              <a:spcBef>
                <a:spcPts val="488"/>
              </a:spcBef>
              <a:spcAft>
                <a:spcPct val="0"/>
              </a:spcAft>
              <a:buClrTx/>
              <a:buSzTx/>
              <a:buFont typeface="Arial" panose="020B0604020202020204" pitchFamily="34" charset="0"/>
              <a:buChar char="•"/>
              <a:tabLst/>
              <a:defRPr/>
            </a:pPr>
            <a:r>
              <a:rPr kumimoji="1" lang="zh-TW" altLang="en-US" sz="1300" b="0" i="0" u="none" strike="noStrike" kern="1200" cap="none" spc="0" normalizeH="0" baseline="0" noProof="0" dirty="0">
                <a:ln>
                  <a:noFill/>
                </a:ln>
                <a:solidFill>
                  <a:prstClr val="black"/>
                </a:solidFill>
                <a:effectLst/>
                <a:uLnTx/>
                <a:uFillTx/>
                <a:latin typeface="Helvetica" charset="0"/>
                <a:ea typeface="Helvetica" charset="0"/>
                <a:cs typeface="Helvetica" charset="0"/>
              </a:rPr>
              <a:t>綜合統計圖表可依需求繪製，操作簡單，使用快速方便</a:t>
            </a:r>
            <a:endParaRPr kumimoji="1" lang="en-US" altLang="zh-TW" sz="1300"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sp>
        <p:nvSpPr>
          <p:cNvPr id="18" name="矩形 17"/>
          <p:cNvSpPr/>
          <p:nvPr/>
        </p:nvSpPr>
        <p:spPr>
          <a:xfrm>
            <a:off x="2809078" y="1547321"/>
            <a:ext cx="2115707" cy="34240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25" b="0" i="0" u="none" strike="noStrike" kern="1200" cap="none" spc="0" normalizeH="0" baseline="0" noProof="0" dirty="0">
                <a:ln>
                  <a:noFill/>
                </a:ln>
                <a:solidFill>
                  <a:srgbClr val="00B050"/>
                </a:solidFill>
                <a:effectLst/>
                <a:uLnTx/>
                <a:uFillTx/>
                <a:latin typeface="Helvetica" charset="0"/>
                <a:ea typeface="Helvetica" charset="0"/>
                <a:cs typeface="Helvetica" charset="0"/>
              </a:rPr>
              <a:t>即時分析與紀錄</a:t>
            </a:r>
            <a:r>
              <a:rPr kumimoji="1" lang="en-US" altLang="zh-TW" sz="1625" b="0" i="0" u="none" strike="noStrike" kern="1200" cap="none" spc="0" normalizeH="0" baseline="0" noProof="0" dirty="0">
                <a:ln>
                  <a:noFill/>
                </a:ln>
                <a:solidFill>
                  <a:srgbClr val="00B050"/>
                </a:solidFill>
                <a:effectLst/>
                <a:uLnTx/>
                <a:uFillTx/>
                <a:latin typeface="Helvetica" charset="0"/>
                <a:ea typeface="Helvetica" charset="0"/>
                <a:cs typeface="Helvetica" charset="0"/>
              </a:rPr>
              <a:t>APP</a:t>
            </a:r>
            <a:r>
              <a:rPr kumimoji="1" lang="zh-TW" altLang="en-US" sz="1625" b="0" i="0" u="none" strike="noStrike" kern="1200" cap="none" spc="0" normalizeH="0" baseline="0" noProof="0" dirty="0">
                <a:ln>
                  <a:noFill/>
                </a:ln>
                <a:solidFill>
                  <a:srgbClr val="00B050"/>
                </a:solidFill>
                <a:effectLst/>
                <a:uLnTx/>
                <a:uFillTx/>
                <a:latin typeface="Helvetica" charset="0"/>
                <a:ea typeface="Helvetica" charset="0"/>
                <a:cs typeface="Helvetica" charset="0"/>
              </a:rPr>
              <a:t> </a:t>
            </a:r>
            <a:endParaRPr kumimoji="1" lang="zh-TW" altLang="en-US" sz="1625"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sp>
        <p:nvSpPr>
          <p:cNvPr id="19" name="矩形 18"/>
          <p:cNvSpPr/>
          <p:nvPr/>
        </p:nvSpPr>
        <p:spPr>
          <a:xfrm>
            <a:off x="7461169" y="1547321"/>
            <a:ext cx="2117887" cy="34240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25" b="0" i="0" u="none" strike="noStrike" kern="1200" cap="none" spc="0" normalizeH="0" baseline="0" noProof="0" dirty="0">
                <a:ln>
                  <a:noFill/>
                </a:ln>
                <a:solidFill>
                  <a:srgbClr val="00B050"/>
                </a:solidFill>
                <a:effectLst/>
                <a:uLnTx/>
                <a:uFillTx/>
                <a:latin typeface="Helvetica" charset="0"/>
                <a:ea typeface="Helvetica" charset="0"/>
                <a:cs typeface="Helvetica" charset="0"/>
              </a:rPr>
              <a:t>大健康醫療分析平台 </a:t>
            </a:r>
            <a:endParaRPr kumimoji="1" lang="zh-TW" altLang="en-US" sz="1625" b="0" i="0"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pic>
        <p:nvPicPr>
          <p:cNvPr id="20" name="圖片 19"/>
          <p:cNvPicPr>
            <a:picLocks noChangeAspect="1"/>
          </p:cNvPicPr>
          <p:nvPr/>
        </p:nvPicPr>
        <p:blipFill>
          <a:blip r:embed="rId7" cstate="print"/>
          <a:stretch>
            <a:fillRect/>
          </a:stretch>
        </p:blipFill>
        <p:spPr>
          <a:xfrm>
            <a:off x="3604023" y="3307334"/>
            <a:ext cx="2409817" cy="846571"/>
          </a:xfrm>
          <a:prstGeom prst="rect">
            <a:avLst/>
          </a:prstGeom>
        </p:spPr>
      </p:pic>
      <p:pic>
        <p:nvPicPr>
          <p:cNvPr id="13" name="圖片 1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319417" y="764445"/>
            <a:ext cx="1489661" cy="607190"/>
          </a:xfrm>
          <a:prstGeom prst="rect">
            <a:avLst/>
          </a:prstGeom>
        </p:spPr>
      </p:pic>
    </p:spTree>
    <p:extLst>
      <p:ext uri="{BB962C8B-B14F-4D97-AF65-F5344CB8AC3E}">
        <p14:creationId xmlns:p14="http://schemas.microsoft.com/office/powerpoint/2010/main" val="9155196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投影片編號版面配置區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F626CB-C2D2-324E-AB22-BBFE9135785E}" type="slidenum">
              <a:rPr kumimoji="0" lang="en-US" altLang="zh-TW" sz="1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zh-TW" sz="1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nvGrpSpPr>
          <p:cNvPr id="16386" name="Group 2"/>
          <p:cNvGrpSpPr>
            <a:grpSpLocks noChangeAspect="1"/>
          </p:cNvGrpSpPr>
          <p:nvPr/>
        </p:nvGrpSpPr>
        <p:grpSpPr bwMode="auto">
          <a:xfrm>
            <a:off x="2039013" y="1557338"/>
            <a:ext cx="7744221" cy="4895850"/>
            <a:chOff x="1515" y="8128"/>
            <a:chExt cx="10607" cy="7020"/>
          </a:xfrm>
        </p:grpSpPr>
        <p:sp>
          <p:nvSpPr>
            <p:cNvPr id="16388" name="AutoShape 3"/>
            <p:cNvSpPr>
              <a:spLocks noChangeAspect="1" noChangeArrowheads="1"/>
            </p:cNvSpPr>
            <p:nvPr/>
          </p:nvSpPr>
          <p:spPr bwMode="auto">
            <a:xfrm>
              <a:off x="1515" y="8128"/>
              <a:ext cx="10607" cy="7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nvGrpSpPr>
            <p:cNvPr id="16389" name="Group 4"/>
            <p:cNvGrpSpPr>
              <a:grpSpLocks/>
            </p:cNvGrpSpPr>
            <p:nvPr/>
          </p:nvGrpSpPr>
          <p:grpSpPr bwMode="auto">
            <a:xfrm>
              <a:off x="6075" y="10018"/>
              <a:ext cx="2520" cy="1897"/>
              <a:chOff x="6075" y="10108"/>
              <a:chExt cx="2520" cy="1897"/>
            </a:xfrm>
          </p:grpSpPr>
          <p:pic>
            <p:nvPicPr>
              <p:cNvPr id="16423" name="Picture 1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75" y="10108"/>
                <a:ext cx="2520" cy="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16424" name="Oval 18"/>
              <p:cNvSpPr>
                <a:spLocks noChangeArrowheads="1"/>
              </p:cNvSpPr>
              <p:nvPr/>
            </p:nvSpPr>
            <p:spPr bwMode="auto">
              <a:xfrm>
                <a:off x="6811" y="10677"/>
                <a:ext cx="958" cy="47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lIns="0" tIns="0" rIns="0" bIns="0" anchor="ctr">
                <a:spAutoFit/>
              </a:bodyPr>
              <a:lstStyle/>
              <a:p>
                <a:pPr marL="0" marR="0" lvl="0" indent="0" algn="ctr" defTabSz="914400" rtl="0" eaLnBrk="1" fontAlgn="base" latinLnBrk="0" hangingPunct="1">
                  <a:lnSpc>
                    <a:spcPct val="96000"/>
                  </a:lnSpc>
                  <a:spcBef>
                    <a:spcPct val="0"/>
                  </a:spcBef>
                  <a:spcAft>
                    <a:spcPct val="0"/>
                  </a:spcAft>
                  <a:buClrTx/>
                  <a:buSzTx/>
                  <a:buFontTx/>
                  <a:buNone/>
                  <a:tabLst/>
                  <a:defRPr/>
                </a:pPr>
                <a:r>
                  <a:rPr kumimoji="0" lang="en-US" altLang="zh-TW" sz="800" b="1" i="0" u="none" strike="noStrike" kern="1200" cap="none" spc="0" normalizeH="0" baseline="0" noProof="0">
                    <a:ln>
                      <a:noFill/>
                    </a:ln>
                    <a:solidFill>
                      <a:srgbClr val="FFFF00"/>
                    </a:solidFill>
                    <a:effectLst/>
                    <a:uLnTx/>
                    <a:uFillTx/>
                    <a:latin typeface="Times New Roman" charset="0"/>
                    <a:ea typeface="新細明體" charset="0"/>
                  </a:rPr>
                  <a:t>Total</a:t>
                </a:r>
              </a:p>
              <a:p>
                <a:pPr marL="0" marR="0" lvl="0" indent="0" algn="ctr" defTabSz="914400" rtl="0" eaLnBrk="1" fontAlgn="base" latinLnBrk="0" hangingPunct="1">
                  <a:lnSpc>
                    <a:spcPct val="96000"/>
                  </a:lnSpc>
                  <a:spcBef>
                    <a:spcPct val="0"/>
                  </a:spcBef>
                  <a:spcAft>
                    <a:spcPct val="0"/>
                  </a:spcAft>
                  <a:buClrTx/>
                  <a:buSzTx/>
                  <a:buFontTx/>
                  <a:buNone/>
                  <a:tabLst/>
                  <a:defRPr/>
                </a:pPr>
                <a:r>
                  <a:rPr kumimoji="0" lang="en-US" altLang="zh-TW" sz="800" b="1" i="0" u="none" strike="noStrike" kern="1200" cap="none" spc="0" normalizeH="0" baseline="0" noProof="0">
                    <a:ln>
                      <a:noFill/>
                    </a:ln>
                    <a:solidFill>
                      <a:srgbClr val="FFFF00"/>
                    </a:solidFill>
                    <a:effectLst/>
                    <a:uLnTx/>
                    <a:uFillTx/>
                    <a:latin typeface="Times New Roman" charset="0"/>
                    <a:ea typeface="新細明體" charset="0"/>
                  </a:rPr>
                  <a:t>suffering</a:t>
                </a:r>
                <a:endParaRPr kumimoji="0"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sp>
          <p:nvSpPr>
            <p:cNvPr id="16390" name="Oval 19"/>
            <p:cNvSpPr>
              <a:spLocks noChangeArrowheads="1"/>
            </p:cNvSpPr>
            <p:nvPr/>
          </p:nvSpPr>
          <p:spPr bwMode="auto">
            <a:xfrm>
              <a:off x="4170" y="10485"/>
              <a:ext cx="1385" cy="869"/>
            </a:xfrm>
            <a:prstGeom prst="ellipse">
              <a:avLst/>
            </a:prstGeom>
            <a:solidFill>
              <a:srgbClr val="CCFF33"/>
            </a:solidFill>
            <a:ln w="28575" cap="sq">
              <a:solidFill>
                <a:srgbClr val="CCFF33"/>
              </a:solidFill>
              <a:round/>
              <a:headEnd type="none" w="sm" len="sm"/>
              <a:tailEnd type="none" w="sm" len="sm"/>
            </a:ln>
          </p:spPr>
          <p:txBody>
            <a:bodyPr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400" b="1" i="0" u="none" strike="noStrike" kern="1200" cap="none" spc="0" normalizeH="0" baseline="0" noProof="0">
                  <a:ln>
                    <a:noFill/>
                  </a:ln>
                  <a:solidFill>
                    <a:srgbClr val="000000"/>
                  </a:solidFill>
                  <a:effectLst/>
                  <a:uLnTx/>
                  <a:uFillTx/>
                  <a:latin typeface="Times New Roman" charset="0"/>
                  <a:ea typeface="新細明體" charset="0"/>
                </a:rPr>
                <a:t>Familydistress</a:t>
              </a:r>
              <a:endParaRPr kumimoji="0"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391" name="Line 22"/>
            <p:cNvSpPr>
              <a:spLocks noChangeShapeType="1"/>
            </p:cNvSpPr>
            <p:nvPr/>
          </p:nvSpPr>
          <p:spPr bwMode="auto">
            <a:xfrm flipV="1">
              <a:off x="5490" y="10828"/>
              <a:ext cx="621" cy="9"/>
            </a:xfrm>
            <a:prstGeom prst="line">
              <a:avLst/>
            </a:prstGeom>
            <a:noFill/>
            <a:ln w="28575">
              <a:solidFill>
                <a:srgbClr val="CCFF33"/>
              </a:solidFill>
              <a:prstDash val="sysDot"/>
              <a:round/>
              <a:headEnd/>
              <a:tailEnd type="triangle" w="lg" len="lg"/>
            </a:ln>
            <a:extLst>
              <a:ext uri="{909E8E84-426E-40dd-AFC4-6F175D3DCCD1}">
                <a14:hiddenFill xmlns:a14="http://schemas.microsoft.com/office/drawing/2010/main" xmlns="">
                  <a:no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392" name="Line 4"/>
            <p:cNvSpPr>
              <a:spLocks noChangeShapeType="1"/>
            </p:cNvSpPr>
            <p:nvPr/>
          </p:nvSpPr>
          <p:spPr bwMode="auto">
            <a:xfrm>
              <a:off x="3064" y="9643"/>
              <a:ext cx="611" cy="24"/>
            </a:xfrm>
            <a:prstGeom prst="line">
              <a:avLst/>
            </a:prstGeom>
            <a:noFill/>
            <a:ln w="57150">
              <a:solidFill>
                <a:srgbClr val="FF0000"/>
              </a:solidFill>
              <a:round/>
              <a:headEnd type="triangle" w="med" len="med"/>
              <a:tailEnd type="none" w="lg" len="lg"/>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393" name="Oval 6"/>
            <p:cNvSpPr>
              <a:spLocks noChangeArrowheads="1"/>
            </p:cNvSpPr>
            <p:nvPr/>
          </p:nvSpPr>
          <p:spPr bwMode="auto">
            <a:xfrm>
              <a:off x="1515" y="8932"/>
              <a:ext cx="1560" cy="1489"/>
            </a:xfrm>
            <a:prstGeom prst="ellipse">
              <a:avLst/>
            </a:prstGeom>
            <a:solidFill>
              <a:srgbClr val="990000"/>
            </a:solidFill>
            <a:ln w="12700" cap="sq">
              <a:solidFill>
                <a:srgbClr val="FFFFCC"/>
              </a:solidFill>
              <a:round/>
              <a:headEnd type="none" w="sm" len="sm"/>
              <a:tailEnd type="none" w="sm" len="sm"/>
            </a:ln>
          </p:spPr>
          <p:txBody>
            <a:bodyPr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FFFFCC"/>
                  </a:solidFill>
                  <a:effectLst/>
                  <a:uLnTx/>
                  <a:uFillTx/>
                  <a:latin typeface="Times New Roman" charset="0"/>
                  <a:ea typeface="新細明體" charset="0"/>
                </a:rPr>
                <a:t>Health</a:t>
              </a:r>
              <a:endParaRPr kumimoji="0"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394" name="Oval 14"/>
            <p:cNvSpPr>
              <a:spLocks noChangeArrowheads="1"/>
            </p:cNvSpPr>
            <p:nvPr/>
          </p:nvSpPr>
          <p:spPr bwMode="auto">
            <a:xfrm>
              <a:off x="3555" y="9403"/>
              <a:ext cx="6600" cy="531"/>
            </a:xfrm>
            <a:prstGeom prst="ellipse">
              <a:avLst/>
            </a:prstGeom>
            <a:gradFill rotWithShape="0">
              <a:gsLst>
                <a:gs pos="0">
                  <a:srgbClr val="990000"/>
                </a:gs>
                <a:gs pos="100000">
                  <a:srgbClr val="FFFF66"/>
                </a:gs>
              </a:gsLst>
              <a:lin ang="0" scaled="1"/>
            </a:gradFill>
            <a:ln w="28575" cap="sq">
              <a:solidFill>
                <a:srgbClr val="FFFFCC"/>
              </a:solidFill>
              <a:round/>
              <a:headEnd type="none" w="sm" len="sm"/>
              <a:tailEnd type="none" w="sm" len="sm"/>
            </a:ln>
          </p:spPr>
          <p:txBody>
            <a:bodyPr lIns="68580" tIns="34290" rIns="68580" bIns="342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395" name="AutoShape 12"/>
            <p:cNvSpPr>
              <a:spLocks noChangeArrowheads="1"/>
            </p:cNvSpPr>
            <p:nvPr/>
          </p:nvSpPr>
          <p:spPr bwMode="auto">
            <a:xfrm>
              <a:off x="2012" y="13708"/>
              <a:ext cx="2134" cy="1160"/>
            </a:xfrm>
            <a:prstGeom prst="wedgeRoundRectCallout">
              <a:avLst>
                <a:gd name="adj1" fmla="val 41611"/>
                <a:gd name="adj2" fmla="val -127931"/>
                <a:gd name="adj3" fmla="val 16667"/>
              </a:avLst>
            </a:prstGeom>
            <a:solidFill>
              <a:srgbClr val="66FFFF"/>
            </a:solidFill>
            <a:ln w="9525">
              <a:solidFill>
                <a:srgbClr val="FFFFCC"/>
              </a:solidFill>
              <a:miter lim="800000"/>
              <a:headEnd/>
              <a:tailEnd/>
            </a:ln>
          </p:spPr>
          <p:txBody>
            <a:bodyPr lIns="32400" tIns="0" rIns="32400" bIns="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1" i="0" u="none" strike="noStrike" kern="1200" cap="none" spc="0" normalizeH="0" baseline="0" noProof="0">
                  <a:ln>
                    <a:noFill/>
                  </a:ln>
                  <a:solidFill>
                    <a:srgbClr val="000000"/>
                  </a:solidFill>
                  <a:effectLst/>
                  <a:uLnTx/>
                  <a:uFillTx/>
                  <a:latin typeface="Times New Roman" charset="0"/>
                  <a:ea typeface="新細明體" charset="0"/>
                </a:rPr>
                <a:t>Keep all feasible opportunities for every patients</a:t>
              </a:r>
              <a:endParaRPr kumimoji="0"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396" name="Text Box 36"/>
            <p:cNvSpPr txBox="1">
              <a:spLocks noChangeArrowheads="1"/>
            </p:cNvSpPr>
            <p:nvPr/>
          </p:nvSpPr>
          <p:spPr bwMode="auto">
            <a:xfrm>
              <a:off x="3435" y="12143"/>
              <a:ext cx="1879" cy="634"/>
            </a:xfrm>
            <a:prstGeom prst="rect">
              <a:avLst/>
            </a:prstGeom>
            <a:gradFill rotWithShape="1">
              <a:gsLst>
                <a:gs pos="0">
                  <a:srgbClr val="FF6600"/>
                </a:gs>
                <a:gs pos="100000">
                  <a:srgbClr val="FFFF66"/>
                </a:gs>
              </a:gsLst>
              <a:lin ang="0" scaled="1"/>
            </a:gradFill>
            <a:ln w="9525">
              <a:solidFill>
                <a:srgbClr val="FFFFCC"/>
              </a:solidFill>
              <a:miter lim="800000"/>
              <a:headEnd/>
              <a:tailEnd/>
            </a:ln>
          </p:spPr>
          <p:txBody>
            <a:bodyPr lIns="68580" tIns="34290" rIns="68580" bIns="34290"/>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3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Clinical trial</a:t>
              </a:r>
              <a:endParaRPr kumimoji="0" lang="zh-TW" altLang="en-US" sz="18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16397" name="Line 37"/>
            <p:cNvSpPr>
              <a:spLocks noChangeShapeType="1"/>
            </p:cNvSpPr>
            <p:nvPr/>
          </p:nvSpPr>
          <p:spPr bwMode="auto">
            <a:xfrm flipV="1">
              <a:off x="3945" y="9928"/>
              <a:ext cx="1" cy="2205"/>
            </a:xfrm>
            <a:prstGeom prst="line">
              <a:avLst/>
            </a:prstGeom>
            <a:noFill/>
            <a:ln w="38100">
              <a:solidFill>
                <a:srgbClr val="FF0000"/>
              </a:solidFill>
              <a:round/>
              <a:headEnd/>
              <a:tailEnd type="triangle" w="lg" len="lg"/>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398" name="Text Box 2"/>
            <p:cNvSpPr txBox="1">
              <a:spLocks noChangeArrowheads="1"/>
            </p:cNvSpPr>
            <p:nvPr/>
          </p:nvSpPr>
          <p:spPr bwMode="auto">
            <a:xfrm>
              <a:off x="4094" y="8228"/>
              <a:ext cx="1657" cy="761"/>
            </a:xfrm>
            <a:prstGeom prst="rect">
              <a:avLst/>
            </a:prstGeom>
            <a:solidFill>
              <a:srgbClr val="800000"/>
            </a:solidFill>
            <a:ln w="9525">
              <a:solidFill>
                <a:srgbClr val="FFFFCC"/>
              </a:solidFill>
              <a:miter lim="800000"/>
              <a:headEnd/>
              <a:tailEnd/>
            </a:ln>
          </p:spPr>
          <p:txBody>
            <a:bodyPr lIns="68580" tIns="34290" rIns="68580" bIns="34290">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500" b="1" i="0" u="none" strike="noStrike" kern="1200" cap="none" spc="0" normalizeH="0" baseline="0" noProof="0">
                  <a:ln>
                    <a:noFill/>
                  </a:ln>
                  <a:solidFill>
                    <a:srgbClr val="FFFFCC"/>
                  </a:solidFill>
                  <a:effectLst/>
                  <a:uLnTx/>
                  <a:uFillTx/>
                  <a:latin typeface="Calibri" charset="0"/>
                  <a:ea typeface="ＭＳ Ｐゴシック" charset="0"/>
                  <a:cs typeface="ＭＳ Ｐゴシック" charset="0"/>
                </a:rPr>
                <a:t>Curative treatment</a:t>
              </a:r>
              <a:endParaRPr kumimoji="0" lang="zh-TW" altLang="en-US" sz="18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16399" name="Text Box 3"/>
            <p:cNvSpPr txBox="1">
              <a:spLocks noChangeArrowheads="1"/>
            </p:cNvSpPr>
            <p:nvPr/>
          </p:nvSpPr>
          <p:spPr bwMode="auto">
            <a:xfrm>
              <a:off x="5827" y="8228"/>
              <a:ext cx="2601" cy="761"/>
            </a:xfrm>
            <a:prstGeom prst="rect">
              <a:avLst/>
            </a:prstGeom>
            <a:gradFill rotWithShape="1">
              <a:gsLst>
                <a:gs pos="0">
                  <a:srgbClr val="FF6600"/>
                </a:gs>
                <a:gs pos="100000">
                  <a:srgbClr val="FFFF66"/>
                </a:gs>
              </a:gsLst>
              <a:lin ang="0" scaled="1"/>
            </a:gradFill>
            <a:ln w="9525">
              <a:solidFill>
                <a:srgbClr val="FFFFCC"/>
              </a:solidFill>
              <a:miter lim="800000"/>
              <a:headEnd/>
              <a:tailEnd/>
            </a:ln>
          </p:spPr>
          <p:txBody>
            <a:bodyPr lIns="68580" tIns="34290" rIns="68580" bIns="34290">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5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Control disease </a:t>
              </a:r>
              <a:r>
                <a:rPr kumimoji="0" lang="en-US" altLang="zh-TW" sz="12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&amp;</a:t>
              </a:r>
              <a:r>
                <a:rPr kumimoji="0" lang="en-US" altLang="zh-TW" sz="13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 </a:t>
              </a:r>
              <a:r>
                <a:rPr kumimoji="0" lang="en-US" altLang="zh-TW" sz="15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long term care</a:t>
              </a:r>
              <a:endParaRPr kumimoji="0" lang="zh-TW" altLang="en-US" sz="18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16400" name="Text Box 5"/>
            <p:cNvSpPr txBox="1">
              <a:spLocks noChangeArrowheads="1"/>
            </p:cNvSpPr>
            <p:nvPr/>
          </p:nvSpPr>
          <p:spPr bwMode="auto">
            <a:xfrm>
              <a:off x="2260" y="8228"/>
              <a:ext cx="1761" cy="761"/>
            </a:xfrm>
            <a:prstGeom prst="rect">
              <a:avLst/>
            </a:prstGeom>
            <a:solidFill>
              <a:srgbClr val="800000"/>
            </a:solidFill>
            <a:ln w="9525">
              <a:solidFill>
                <a:srgbClr val="FFFFCC"/>
              </a:solidFill>
              <a:miter lim="800000"/>
              <a:headEnd/>
              <a:tailEnd/>
            </a:ln>
          </p:spPr>
          <p:txBody>
            <a:bodyPr lIns="68580" tIns="34290" rIns="68580" bIns="34290">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500" b="1"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rPr>
                <a:t>Health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500" b="1" i="0" u="none" strike="noStrike" kern="1200" cap="none" spc="0" normalizeH="0" baseline="0" noProof="0">
                  <a:ln>
                    <a:noFill/>
                  </a:ln>
                  <a:solidFill>
                    <a:srgbClr val="FFFFFF"/>
                  </a:solidFill>
                  <a:effectLst/>
                  <a:uLnTx/>
                  <a:uFillTx/>
                  <a:latin typeface="Calibri" charset="0"/>
                  <a:ea typeface="ＭＳ Ｐゴシック" charset="0"/>
                  <a:cs typeface="ＭＳ Ｐゴシック" charset="0"/>
                </a:rPr>
                <a:t>promotion</a:t>
              </a:r>
              <a:endParaRPr kumimoji="0" lang="zh-TW" altLang="en-US" sz="18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16401" name="Text Box 12"/>
            <p:cNvSpPr txBox="1">
              <a:spLocks noChangeArrowheads="1"/>
            </p:cNvSpPr>
            <p:nvPr/>
          </p:nvSpPr>
          <p:spPr bwMode="auto">
            <a:xfrm>
              <a:off x="8570" y="8228"/>
              <a:ext cx="3503" cy="761"/>
            </a:xfrm>
            <a:prstGeom prst="rect">
              <a:avLst/>
            </a:prstGeom>
            <a:solidFill>
              <a:srgbClr val="FFFF66"/>
            </a:solidFill>
            <a:ln w="19050">
              <a:solidFill>
                <a:srgbClr val="FFFFCC"/>
              </a:solidFill>
              <a:miter lim="800000"/>
              <a:headEnd/>
              <a:tailEnd/>
            </a:ln>
          </p:spPr>
          <p:txBody>
            <a:bodyPr lIns="68580" tIns="34290" rIns="68580" bIns="34290">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5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Supportive treatment </a:t>
              </a:r>
              <a:r>
                <a:rPr kumimoji="0" lang="en-US" altLang="zh-TW" sz="12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&amp;</a:t>
              </a:r>
              <a:r>
                <a:rPr kumimoji="0" lang="en-US" altLang="zh-TW" sz="15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 palliative care</a:t>
              </a:r>
              <a:endParaRPr kumimoji="0" lang="zh-TW" altLang="en-US" sz="18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grpSp>
          <p:nvGrpSpPr>
            <p:cNvPr id="16402" name="Group 19"/>
            <p:cNvGrpSpPr>
              <a:grpSpLocks/>
            </p:cNvGrpSpPr>
            <p:nvPr/>
          </p:nvGrpSpPr>
          <p:grpSpPr bwMode="auto">
            <a:xfrm>
              <a:off x="3711" y="9036"/>
              <a:ext cx="5820" cy="592"/>
              <a:chOff x="1289" y="572"/>
              <a:chExt cx="3092" cy="330"/>
            </a:xfrm>
          </p:grpSpPr>
          <p:sp>
            <p:nvSpPr>
              <p:cNvPr id="16419" name="Line 7"/>
              <p:cNvSpPr>
                <a:spLocks noChangeShapeType="1"/>
              </p:cNvSpPr>
              <p:nvPr/>
            </p:nvSpPr>
            <p:spPr bwMode="auto">
              <a:xfrm flipH="1">
                <a:off x="1289" y="604"/>
                <a:ext cx="6" cy="298"/>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20" name="Line 8"/>
              <p:cNvSpPr>
                <a:spLocks noChangeShapeType="1"/>
              </p:cNvSpPr>
              <p:nvPr/>
            </p:nvSpPr>
            <p:spPr bwMode="auto">
              <a:xfrm>
                <a:off x="1912" y="596"/>
                <a:ext cx="0" cy="214"/>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21" name="Line 9"/>
              <p:cNvSpPr>
                <a:spLocks noChangeShapeType="1"/>
              </p:cNvSpPr>
              <p:nvPr/>
            </p:nvSpPr>
            <p:spPr bwMode="auto">
              <a:xfrm flipH="1">
                <a:off x="3085" y="596"/>
                <a:ext cx="11" cy="228"/>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22" name="Line 13"/>
              <p:cNvSpPr>
                <a:spLocks noChangeShapeType="1"/>
              </p:cNvSpPr>
              <p:nvPr/>
            </p:nvSpPr>
            <p:spPr bwMode="auto">
              <a:xfrm flipH="1">
                <a:off x="4377" y="572"/>
                <a:ext cx="4" cy="296"/>
              </a:xfrm>
              <a:prstGeom prst="line">
                <a:avLst/>
              </a:prstGeom>
              <a:noFill/>
              <a:ln w="38100">
                <a:solidFill>
                  <a:srgbClr val="000000"/>
                </a:solidFill>
                <a:round/>
                <a:headEnd/>
                <a:tailEnd type="triangle" w="lg" len="med"/>
              </a:ln>
              <a:extLst>
                <a:ext uri="{909E8E84-426E-40dd-AFC4-6F175D3DCCD1}">
                  <a14:hiddenFill xmlns:a14="http://schemas.microsoft.com/office/drawing/2010/main" xmlns="">
                    <a:no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sp>
          <p:nvSpPr>
            <p:cNvPr id="16403" name="Line 20"/>
            <p:cNvSpPr>
              <a:spLocks noChangeShapeType="1"/>
            </p:cNvSpPr>
            <p:nvPr/>
          </p:nvSpPr>
          <p:spPr bwMode="auto">
            <a:xfrm flipV="1">
              <a:off x="10035" y="9693"/>
              <a:ext cx="631" cy="4"/>
            </a:xfrm>
            <a:prstGeom prst="line">
              <a:avLst/>
            </a:prstGeom>
            <a:noFill/>
            <a:ln w="57150">
              <a:solidFill>
                <a:srgbClr val="3366FF"/>
              </a:solidFill>
              <a:round/>
              <a:headEnd/>
              <a:tailEnd type="triangle" w="med" len="med"/>
            </a:ln>
            <a:extLst>
              <a:ext uri="{909E8E84-426E-40dd-AFC4-6F175D3DCCD1}">
                <a14:hiddenFill xmlns:a14="http://schemas.microsoft.com/office/drawing/2010/main" xmlns="">
                  <a:noFill/>
                </a14:hiddenFill>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04" name="Oval 21"/>
            <p:cNvSpPr>
              <a:spLocks noChangeArrowheads="1"/>
            </p:cNvSpPr>
            <p:nvPr/>
          </p:nvSpPr>
          <p:spPr bwMode="auto">
            <a:xfrm>
              <a:off x="10635" y="9128"/>
              <a:ext cx="1327" cy="1104"/>
            </a:xfrm>
            <a:prstGeom prst="ellipse">
              <a:avLst/>
            </a:prstGeom>
            <a:solidFill>
              <a:srgbClr val="FFFF66"/>
            </a:solidFill>
            <a:ln w="38100" cap="sq">
              <a:solidFill>
                <a:srgbClr val="FFFFCC"/>
              </a:solidFill>
              <a:round/>
              <a:headEnd type="none" w="sm" len="sm"/>
              <a:tailEnd type="none" w="sm" len="sm"/>
            </a:ln>
          </p:spPr>
          <p:txBody>
            <a:bodyPr lIns="0" tIns="0" rIns="0" bIns="0" anchor="ctr"/>
            <a:lstStyle/>
            <a:p>
              <a:pPr marL="0" marR="0" lvl="0" indent="0" algn="ctr" defTabSz="914400" rtl="0" eaLnBrk="1" fontAlgn="base" latinLnBrk="0" hangingPunct="1">
                <a:lnSpc>
                  <a:spcPct val="136000"/>
                </a:lnSpc>
                <a:spcBef>
                  <a:spcPct val="0"/>
                </a:spcBef>
                <a:spcAft>
                  <a:spcPct val="0"/>
                </a:spcAft>
                <a:buClrTx/>
                <a:buSzTx/>
                <a:buFontTx/>
                <a:buNone/>
                <a:tabLst/>
                <a:defRPr/>
              </a:pPr>
              <a:r>
                <a:rPr kumimoji="0" lang="en-US" altLang="zh-TW" sz="1600" b="1" i="0" u="none" strike="noStrike" kern="1200" cap="none" spc="0" normalizeH="0" baseline="0" noProof="0">
                  <a:ln>
                    <a:noFill/>
                  </a:ln>
                  <a:solidFill>
                    <a:srgbClr val="000000"/>
                  </a:solidFill>
                  <a:effectLst/>
                  <a:uLnTx/>
                  <a:uFillTx/>
                  <a:latin typeface="Times New Roman" charset="0"/>
                  <a:ea typeface="新細明體" charset="0"/>
                </a:rPr>
                <a:t>Good</a:t>
              </a:r>
            </a:p>
            <a:p>
              <a:pPr marL="0" marR="0" lvl="0" indent="0" algn="ctr" defTabSz="914400" rtl="0" eaLnBrk="1" fontAlgn="base" latinLnBrk="0" hangingPunct="1">
                <a:lnSpc>
                  <a:spcPct val="136000"/>
                </a:lnSpc>
                <a:spcBef>
                  <a:spcPct val="0"/>
                </a:spcBef>
                <a:spcAft>
                  <a:spcPct val="0"/>
                </a:spcAft>
                <a:buClrTx/>
                <a:buSzTx/>
                <a:buFontTx/>
                <a:buNone/>
                <a:tabLst/>
                <a:defRPr/>
              </a:pPr>
              <a:r>
                <a:rPr kumimoji="0" lang="en-US" altLang="zh-TW" sz="1600" b="1" i="0" u="none" strike="noStrike" kern="1200" cap="none" spc="0" normalizeH="0" baseline="0" noProof="0">
                  <a:ln>
                    <a:noFill/>
                  </a:ln>
                  <a:solidFill>
                    <a:srgbClr val="000000"/>
                  </a:solidFill>
                  <a:effectLst/>
                  <a:uLnTx/>
                  <a:uFillTx/>
                  <a:latin typeface="Times New Roman" charset="0"/>
                  <a:ea typeface="新細明體" charset="0"/>
                </a:rPr>
                <a:t>death</a:t>
              </a:r>
              <a:endParaRPr kumimoji="0"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05" name="Rectangle 26"/>
            <p:cNvSpPr>
              <a:spLocks noChangeArrowheads="1"/>
            </p:cNvSpPr>
            <p:nvPr/>
          </p:nvSpPr>
          <p:spPr bwMode="auto">
            <a:xfrm>
              <a:off x="4920" y="9413"/>
              <a:ext cx="4161" cy="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500" b="1" i="0" u="none" strike="noStrike" kern="1200" cap="none" spc="0" normalizeH="0" baseline="0" noProof="0">
                  <a:ln>
                    <a:noFill/>
                  </a:ln>
                  <a:solidFill>
                    <a:srgbClr val="000000"/>
                  </a:solidFill>
                  <a:effectLst/>
                  <a:uLnTx/>
                  <a:uFillTx/>
                  <a:latin typeface="Times New Roman" charset="0"/>
                  <a:ea typeface="新細明體" charset="0"/>
                </a:rPr>
                <a:t>Survival &amp; quality of life</a:t>
              </a:r>
              <a:endParaRPr kumimoji="0"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06" name="AutoShape 27"/>
            <p:cNvSpPr>
              <a:spLocks noChangeArrowheads="1"/>
            </p:cNvSpPr>
            <p:nvPr/>
          </p:nvSpPr>
          <p:spPr bwMode="auto">
            <a:xfrm>
              <a:off x="9837" y="13528"/>
              <a:ext cx="2176" cy="1259"/>
            </a:xfrm>
            <a:prstGeom prst="wedgeRoundRectCallout">
              <a:avLst>
                <a:gd name="adj1" fmla="val -37486"/>
                <a:gd name="adj2" fmla="val -104407"/>
                <a:gd name="adj3" fmla="val 16667"/>
              </a:avLst>
            </a:prstGeom>
            <a:solidFill>
              <a:srgbClr val="66FFFF"/>
            </a:solidFill>
            <a:ln w="9525">
              <a:solidFill>
                <a:srgbClr val="FFFFCC"/>
              </a:solidFill>
              <a:miter lim="800000"/>
              <a:headEnd/>
              <a:tailEnd/>
            </a:ln>
          </p:spPr>
          <p:txBody>
            <a:bodyPr lIns="32400" tIns="0" rIns="32400" bIns="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1" i="0" u="none" strike="noStrike" kern="1200" cap="none" spc="0" normalizeH="0" baseline="0" noProof="0">
                  <a:ln>
                    <a:noFill/>
                  </a:ln>
                  <a:solidFill>
                    <a:srgbClr val="000000"/>
                  </a:solidFill>
                  <a:effectLst/>
                  <a:uLnTx/>
                  <a:uFillTx/>
                  <a:latin typeface="Times New Roman" charset="0"/>
                  <a:ea typeface="新細明體" charset="0"/>
                </a:rPr>
                <a:t>Learning the alternative about good death</a:t>
              </a:r>
              <a:endParaRPr kumimoji="0"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07" name="Line 35"/>
            <p:cNvSpPr>
              <a:spLocks noChangeShapeType="1"/>
            </p:cNvSpPr>
            <p:nvPr/>
          </p:nvSpPr>
          <p:spPr bwMode="auto">
            <a:xfrm flipV="1">
              <a:off x="9555" y="9928"/>
              <a:ext cx="1" cy="2278"/>
            </a:xfrm>
            <a:prstGeom prst="line">
              <a:avLst/>
            </a:prstGeom>
            <a:noFill/>
            <a:ln w="38100">
              <a:solidFill>
                <a:srgbClr val="3366FF"/>
              </a:solidFill>
              <a:round/>
              <a:headEnd/>
              <a:tailEnd type="triangle" w="lg" len="lg"/>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08" name="Line 38"/>
            <p:cNvSpPr>
              <a:spLocks noChangeShapeType="1"/>
            </p:cNvSpPr>
            <p:nvPr/>
          </p:nvSpPr>
          <p:spPr bwMode="auto">
            <a:xfrm>
              <a:off x="7812" y="12488"/>
              <a:ext cx="596" cy="1"/>
            </a:xfrm>
            <a:prstGeom prst="line">
              <a:avLst/>
            </a:prstGeom>
            <a:noFill/>
            <a:ln w="38100">
              <a:solidFill>
                <a:srgbClr val="3366FF"/>
              </a:solidFill>
              <a:round/>
              <a:headEnd/>
              <a:tailEnd type="triangle" w="lg" len="lg"/>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09" name="Text Box 36"/>
            <p:cNvSpPr txBox="1">
              <a:spLocks noChangeArrowheads="1"/>
            </p:cNvSpPr>
            <p:nvPr/>
          </p:nvSpPr>
          <p:spPr bwMode="auto">
            <a:xfrm>
              <a:off x="5932" y="12166"/>
              <a:ext cx="1880" cy="421"/>
            </a:xfrm>
            <a:prstGeom prst="rect">
              <a:avLst/>
            </a:prstGeom>
            <a:gradFill rotWithShape="1">
              <a:gsLst>
                <a:gs pos="0">
                  <a:srgbClr val="FF6600"/>
                </a:gs>
                <a:gs pos="100000">
                  <a:srgbClr val="FFFF66"/>
                </a:gs>
              </a:gsLst>
              <a:lin ang="0" scaled="1"/>
            </a:gradFill>
            <a:ln w="9525">
              <a:solidFill>
                <a:srgbClr val="FFFFCC"/>
              </a:solidFill>
              <a:miter lim="800000"/>
              <a:headEnd/>
              <a:tailEnd/>
            </a:ln>
          </p:spPr>
          <p:txBody>
            <a:bodyPr lIns="68580" tIns="34290" rIns="68580" bIns="34290">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12000"/>
                </a:lnSpc>
                <a:spcBef>
                  <a:spcPct val="0"/>
                </a:spcBef>
                <a:spcAft>
                  <a:spcPct val="0"/>
                </a:spcAft>
                <a:buClrTx/>
                <a:buSzTx/>
                <a:buFontTx/>
                <a:buNone/>
                <a:tabLst/>
                <a:defRPr/>
              </a:pPr>
              <a:r>
                <a:rPr kumimoji="0" lang="en-US" altLang="zh-TW" sz="13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Cancer treatment</a:t>
              </a:r>
              <a:endParaRPr kumimoji="0" lang="zh-TW" altLang="en-US" sz="18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16410" name="Text Box 36"/>
            <p:cNvSpPr txBox="1">
              <a:spLocks noChangeArrowheads="1"/>
            </p:cNvSpPr>
            <p:nvPr/>
          </p:nvSpPr>
          <p:spPr bwMode="auto">
            <a:xfrm>
              <a:off x="8471" y="12088"/>
              <a:ext cx="2391" cy="421"/>
            </a:xfrm>
            <a:prstGeom prst="rect">
              <a:avLst/>
            </a:prstGeom>
            <a:gradFill rotWithShape="1">
              <a:gsLst>
                <a:gs pos="0">
                  <a:srgbClr val="FF6600"/>
                </a:gs>
                <a:gs pos="100000">
                  <a:srgbClr val="FFFF66"/>
                </a:gs>
              </a:gsLst>
              <a:lin ang="0" scaled="1"/>
            </a:gradFill>
            <a:ln w="9525">
              <a:solidFill>
                <a:srgbClr val="FFFFCC"/>
              </a:solidFill>
              <a:miter lim="800000"/>
              <a:headEnd/>
              <a:tailEnd/>
            </a:ln>
          </p:spPr>
          <p:txBody>
            <a:bodyPr lIns="68580" tIns="34290" rIns="68580" bIns="34290">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12000"/>
                </a:lnSpc>
                <a:spcBef>
                  <a:spcPct val="0"/>
                </a:spcBef>
                <a:spcAft>
                  <a:spcPct val="0"/>
                </a:spcAft>
                <a:buClrTx/>
                <a:buSzTx/>
                <a:buFontTx/>
                <a:buNone/>
                <a:tabLst/>
                <a:defRPr/>
              </a:pPr>
              <a:r>
                <a:rPr kumimoji="0" lang="en-US" altLang="zh-TW" sz="13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Hospice/Palliative Care</a:t>
              </a:r>
              <a:endParaRPr kumimoji="0" lang="zh-TW" altLang="en-US" sz="18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16411" name="Line 38"/>
            <p:cNvSpPr>
              <a:spLocks noChangeShapeType="1"/>
            </p:cNvSpPr>
            <p:nvPr/>
          </p:nvSpPr>
          <p:spPr bwMode="auto">
            <a:xfrm>
              <a:off x="5334" y="12457"/>
              <a:ext cx="596" cy="1"/>
            </a:xfrm>
            <a:prstGeom prst="line">
              <a:avLst/>
            </a:prstGeom>
            <a:noFill/>
            <a:ln w="38100">
              <a:solidFill>
                <a:srgbClr val="FF0000"/>
              </a:solidFill>
              <a:round/>
              <a:headEnd type="triangle" w="lg" len="lg"/>
              <a:tailEnd type="none" w="lg" len="lg"/>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12" name="Text Box 36"/>
            <p:cNvSpPr txBox="1">
              <a:spLocks noChangeArrowheads="1"/>
            </p:cNvSpPr>
            <p:nvPr/>
          </p:nvSpPr>
          <p:spPr bwMode="auto">
            <a:xfrm>
              <a:off x="5932" y="13257"/>
              <a:ext cx="1894" cy="386"/>
            </a:xfrm>
            <a:prstGeom prst="rect">
              <a:avLst/>
            </a:prstGeom>
            <a:gradFill rotWithShape="1">
              <a:gsLst>
                <a:gs pos="0">
                  <a:srgbClr val="FF6600"/>
                </a:gs>
                <a:gs pos="100000">
                  <a:srgbClr val="FFFF66"/>
                </a:gs>
              </a:gsLst>
              <a:lin ang="0" scaled="1"/>
            </a:gradFill>
            <a:ln w="9525">
              <a:solidFill>
                <a:srgbClr val="FFFFCC"/>
              </a:solidFill>
              <a:miter lim="800000"/>
              <a:headEnd/>
              <a:tailEnd/>
            </a:ln>
          </p:spPr>
          <p:txBody>
            <a:bodyPr lIns="68580" tIns="34290" rIns="68580" bIns="34290">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3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Ethical issues</a:t>
              </a:r>
              <a:endParaRPr kumimoji="0" lang="zh-TW" altLang="en-US" sz="18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16413" name="Text Box 36"/>
            <p:cNvSpPr txBox="1">
              <a:spLocks noChangeArrowheads="1"/>
            </p:cNvSpPr>
            <p:nvPr/>
          </p:nvSpPr>
          <p:spPr bwMode="auto">
            <a:xfrm>
              <a:off x="5249" y="14125"/>
              <a:ext cx="3330" cy="673"/>
            </a:xfrm>
            <a:prstGeom prst="rect">
              <a:avLst/>
            </a:prstGeom>
            <a:gradFill rotWithShape="1">
              <a:gsLst>
                <a:gs pos="0">
                  <a:srgbClr val="FF6600"/>
                </a:gs>
                <a:gs pos="100000">
                  <a:srgbClr val="FFFF66"/>
                </a:gs>
              </a:gsLst>
              <a:lin ang="0" scaled="1"/>
            </a:gradFill>
            <a:ln w="9525">
              <a:solidFill>
                <a:srgbClr val="FFFFCC"/>
              </a:solidFill>
              <a:miter lim="800000"/>
              <a:headEnd/>
              <a:tailEnd/>
            </a:ln>
          </p:spPr>
          <p:txBody>
            <a:bodyPr lIns="68580" tIns="34290" rIns="68580" bIns="34290">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3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Advance care planning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300" b="1"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t>(Advance directives)</a:t>
              </a:r>
              <a:endParaRPr kumimoji="0" lang="zh-TW" altLang="en-US" sz="18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16414" name="Line 35"/>
            <p:cNvSpPr>
              <a:spLocks noChangeShapeType="1"/>
            </p:cNvSpPr>
            <p:nvPr/>
          </p:nvSpPr>
          <p:spPr bwMode="auto">
            <a:xfrm>
              <a:off x="6873" y="13700"/>
              <a:ext cx="2" cy="432"/>
            </a:xfrm>
            <a:prstGeom prst="line">
              <a:avLst/>
            </a:prstGeom>
            <a:noFill/>
            <a:ln w="57150">
              <a:solidFill>
                <a:srgbClr val="FF0000"/>
              </a:solidFill>
              <a:round/>
              <a:headEnd type="triangle" w="med" len="me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15" name="Line 36"/>
            <p:cNvSpPr>
              <a:spLocks noChangeShapeType="1"/>
            </p:cNvSpPr>
            <p:nvPr/>
          </p:nvSpPr>
          <p:spPr bwMode="auto">
            <a:xfrm>
              <a:off x="4496" y="12808"/>
              <a:ext cx="0" cy="180"/>
            </a:xfrm>
            <a:prstGeom prst="line">
              <a:avLst/>
            </a:prstGeom>
            <a:noFill/>
            <a:ln w="381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16" name="Line 37"/>
            <p:cNvSpPr>
              <a:spLocks noChangeShapeType="1"/>
            </p:cNvSpPr>
            <p:nvPr/>
          </p:nvSpPr>
          <p:spPr bwMode="auto">
            <a:xfrm>
              <a:off x="9465" y="12808"/>
              <a:ext cx="1" cy="180"/>
            </a:xfrm>
            <a:prstGeom prst="line">
              <a:avLst/>
            </a:prstGeom>
            <a:noFill/>
            <a:ln w="381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17" name="Line 38"/>
            <p:cNvSpPr>
              <a:spLocks noChangeShapeType="1"/>
            </p:cNvSpPr>
            <p:nvPr/>
          </p:nvSpPr>
          <p:spPr bwMode="auto">
            <a:xfrm flipV="1">
              <a:off x="4496" y="12986"/>
              <a:ext cx="4993" cy="2"/>
            </a:xfrm>
            <a:prstGeom prst="line">
              <a:avLst/>
            </a:prstGeom>
            <a:noFill/>
            <a:ln w="381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sp>
          <p:nvSpPr>
            <p:cNvPr id="16418" name="Line 39"/>
            <p:cNvSpPr>
              <a:spLocks noChangeShapeType="1"/>
            </p:cNvSpPr>
            <p:nvPr/>
          </p:nvSpPr>
          <p:spPr bwMode="auto">
            <a:xfrm flipH="1">
              <a:off x="6850" y="12988"/>
              <a:ext cx="6" cy="268"/>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a:ln>
                  <a:noFill/>
                </a:ln>
                <a:solidFill>
                  <a:prstClr val="black"/>
                </a:solidFill>
                <a:effectLst/>
                <a:uLnTx/>
                <a:uFillTx/>
                <a:latin typeface="Times New Roman" charset="0"/>
                <a:ea typeface="新細明體" charset="0"/>
              </a:endParaRPr>
            </a:p>
          </p:txBody>
        </p:sp>
      </p:grpSp>
      <p:sp>
        <p:nvSpPr>
          <p:cNvPr id="16387" name="文字方塊 40"/>
          <p:cNvSpPr txBox="1">
            <a:spLocks noChangeArrowheads="1"/>
          </p:cNvSpPr>
          <p:nvPr/>
        </p:nvSpPr>
        <p:spPr bwMode="auto">
          <a:xfrm>
            <a:off x="1271985" y="188914"/>
            <a:ext cx="9360826"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3200" b="1" i="0" u="none" strike="noStrike" kern="1200" cap="none" spc="0" normalizeH="0" baseline="0" noProof="0">
                <a:ln>
                  <a:noFill/>
                </a:ln>
                <a:solidFill>
                  <a:srgbClr val="FF0000"/>
                </a:solidFill>
                <a:effectLst/>
                <a:uLnTx/>
                <a:uFillTx/>
                <a:latin typeface="標楷體" charset="0"/>
                <a:ea typeface="標楷體" charset="0"/>
                <a:cs typeface="標楷體" charset="0"/>
              </a:rPr>
              <a:t>Prof.</a:t>
            </a:r>
            <a:r>
              <a:rPr kumimoji="1" lang="zh-TW" altLang="en-US" sz="3200" b="1" i="0" u="none" strike="noStrike" kern="1200" cap="none" spc="0" normalizeH="0" baseline="0" noProof="0">
                <a:ln>
                  <a:noFill/>
                </a:ln>
                <a:solidFill>
                  <a:srgbClr val="FF0000"/>
                </a:solidFill>
                <a:effectLst/>
                <a:uLnTx/>
                <a:uFillTx/>
                <a:latin typeface="標楷體" charset="0"/>
                <a:ea typeface="標楷體" charset="0"/>
                <a:cs typeface="標楷體" charset="0"/>
              </a:rPr>
              <a:t> </a:t>
            </a:r>
            <a:r>
              <a:rPr kumimoji="1" lang="en-US" altLang="zh-TW" sz="3200" b="1" i="0" u="none" strike="noStrike" kern="1200" cap="none" spc="0" normalizeH="0" baseline="0" noProof="0">
                <a:ln>
                  <a:noFill/>
                </a:ln>
                <a:solidFill>
                  <a:srgbClr val="FF0000"/>
                </a:solidFill>
                <a:effectLst/>
                <a:uLnTx/>
                <a:uFillTx/>
                <a:latin typeface="標楷體" charset="0"/>
                <a:ea typeface="標楷體" charset="0"/>
                <a:cs typeface="標楷體" charset="0"/>
              </a:rPr>
              <a:t>Wenyu</a:t>
            </a:r>
            <a:r>
              <a:rPr kumimoji="1" lang="zh-TW" altLang="en-US" sz="3200" b="1" i="0" u="none" strike="noStrike" kern="1200" cap="none" spc="0" normalizeH="0" baseline="0" noProof="0">
                <a:ln>
                  <a:noFill/>
                </a:ln>
                <a:solidFill>
                  <a:srgbClr val="FF0000"/>
                </a:solidFill>
                <a:effectLst/>
                <a:uLnTx/>
                <a:uFillTx/>
                <a:latin typeface="標楷體" charset="0"/>
                <a:ea typeface="標楷體" charset="0"/>
                <a:cs typeface="標楷體" charset="0"/>
              </a:rPr>
              <a:t> </a:t>
            </a:r>
            <a:r>
              <a:rPr kumimoji="1" lang="en-US" altLang="zh-TW" sz="3200" b="1" i="0" u="none" strike="noStrike" kern="1200" cap="none" spc="0" normalizeH="0" baseline="0" noProof="0">
                <a:ln>
                  <a:noFill/>
                </a:ln>
                <a:solidFill>
                  <a:srgbClr val="FF0000"/>
                </a:solidFill>
                <a:effectLst/>
                <a:uLnTx/>
                <a:uFillTx/>
                <a:latin typeface="標楷體" charset="0"/>
                <a:ea typeface="標楷體" charset="0"/>
                <a:cs typeface="標楷體" charset="0"/>
              </a:rPr>
              <a:t>Hu-Applied ethics related to cancer therapy, clinical trial &amp; and Hospice care</a:t>
            </a:r>
            <a:endParaRPr kumimoji="0" lang="zh-TW" altLang="en-US" sz="3200" b="1" i="0" u="none" strike="noStrike" kern="1200" cap="none" spc="0" normalizeH="0" baseline="0" noProof="0">
              <a:ln>
                <a:noFill/>
              </a:ln>
              <a:solidFill>
                <a:srgbClr val="FF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19215498"/>
      </p:ext>
    </p:extLst>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標題 2"/>
          <p:cNvSpPr>
            <a:spLocks noGrp="1"/>
          </p:cNvSpPr>
          <p:nvPr>
            <p:ph type="ctrTitle"/>
          </p:nvPr>
        </p:nvSpPr>
        <p:spPr>
          <a:xfrm>
            <a:off x="1703513" y="360365"/>
            <a:ext cx="9015289" cy="801687"/>
          </a:xfrm>
        </p:spPr>
        <p:txBody>
          <a:bodyPr/>
          <a:lstStyle/>
          <a:p>
            <a:pPr>
              <a:defRPr/>
            </a:pPr>
            <a:r>
              <a:rPr lang="zh-TW" altLang="en-US" dirty="0">
                <a:latin typeface="Tw Cen MT" charset="0"/>
                <a:ea typeface="微軟正黑體" charset="0"/>
                <a:cs typeface="微軟正黑體" charset="0"/>
              </a:rPr>
              <a:t>研究與臨床典範轉移</a:t>
            </a:r>
            <a:endParaRPr kumimoji="0" lang="zh-TW" altLang="en-US" dirty="0">
              <a:latin typeface="Tw Cen MT" charset="0"/>
              <a:ea typeface="微軟正黑體" charset="0"/>
              <a:cs typeface="微軟正黑體" charset="0"/>
            </a:endParaRPr>
          </a:p>
        </p:txBody>
      </p:sp>
      <p:sp>
        <p:nvSpPr>
          <p:cNvPr id="2" name="子標題 1"/>
          <p:cNvSpPr>
            <a:spLocks noGrp="1"/>
          </p:cNvSpPr>
          <p:nvPr>
            <p:ph type="subTitle" idx="1"/>
          </p:nvPr>
        </p:nvSpPr>
        <p:spPr>
          <a:xfrm>
            <a:off x="2694253" y="1849438"/>
            <a:ext cx="8024548" cy="1752600"/>
          </a:xfrm>
        </p:spPr>
        <p:txBody>
          <a:bodyPr/>
          <a:lstStyle/>
          <a:p>
            <a:pPr>
              <a:defRPr/>
            </a:pPr>
            <a:endParaRPr lang="zh-TW" altLang="en-US"/>
          </a:p>
        </p:txBody>
      </p:sp>
      <p:pic>
        <p:nvPicPr>
          <p:cNvPr id="28675" name="圖片 1" descr="comparative effectiveness.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52502" y="1484315"/>
            <a:ext cx="4669234" cy="323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圖片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9948" y="1484313"/>
            <a:ext cx="5155935" cy="3097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圖片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91065" y="4652965"/>
            <a:ext cx="6469856" cy="218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84264112"/>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precision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76531" y="4797152"/>
            <a:ext cx="3472469" cy="2060848"/>
          </a:xfrm>
          <a:prstGeom prst="rect">
            <a:avLst/>
          </a:prstGeom>
        </p:spPr>
      </p:pic>
      <p:pic>
        <p:nvPicPr>
          <p:cNvPr id="3" name="圖片 2" descr="precision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1785" y="4731706"/>
            <a:ext cx="3367051" cy="2126295"/>
          </a:xfrm>
          <a:prstGeom prst="rect">
            <a:avLst/>
          </a:prstGeom>
        </p:spPr>
      </p:pic>
      <p:pic>
        <p:nvPicPr>
          <p:cNvPr id="4" name="圖片 3" descr="precision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9365" y="-171400"/>
            <a:ext cx="4713286" cy="4149080"/>
          </a:xfrm>
          <a:prstGeom prst="rect">
            <a:avLst/>
          </a:prstGeom>
        </p:spPr>
      </p:pic>
      <p:pic>
        <p:nvPicPr>
          <p:cNvPr id="5" name="圖片 4" descr="precision3.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3000" y="0"/>
            <a:ext cx="5320184" cy="3645024"/>
          </a:xfrm>
          <a:prstGeom prst="rect">
            <a:avLst/>
          </a:prstGeom>
        </p:spPr>
      </p:pic>
      <p:pic>
        <p:nvPicPr>
          <p:cNvPr id="6" name="圖片 5" descr="precision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87888" y="3356992"/>
            <a:ext cx="1873714" cy="1296144"/>
          </a:xfrm>
          <a:prstGeom prst="rect">
            <a:avLst/>
          </a:prstGeom>
        </p:spPr>
      </p:pic>
      <p:pic>
        <p:nvPicPr>
          <p:cNvPr id="7" name="圖片 6" descr="precision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43001" y="4437112"/>
            <a:ext cx="2831911" cy="2160240"/>
          </a:xfrm>
          <a:prstGeom prst="rect">
            <a:avLst/>
          </a:prstGeom>
        </p:spPr>
      </p:pic>
    </p:spTree>
    <p:extLst>
      <p:ext uri="{BB962C8B-B14F-4D97-AF65-F5344CB8AC3E}">
        <p14:creationId xmlns:p14="http://schemas.microsoft.com/office/powerpoint/2010/main" val="1712068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544046" y="404664"/>
            <a:ext cx="9145016" cy="720080"/>
          </a:xfrm>
        </p:spPr>
        <p:txBody>
          <a:bodyPr>
            <a:normAutofit fontScale="90000"/>
          </a:bodyPr>
          <a:lstStyle/>
          <a:p>
            <a:pPr algn="ctr"/>
            <a:r>
              <a:rPr lang="zh-TW" altLang="en-US" sz="3200" b="1" kern="0" dirty="0">
                <a:solidFill>
                  <a:schemeClr val="accent3">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於泰國建立合作中心成為產官學聯繫平台持續擴大網絡</a:t>
            </a:r>
          </a:p>
        </p:txBody>
      </p:sp>
      <p:pic>
        <p:nvPicPr>
          <p:cNvPr id="4" name="圖片 3" descr="中心網絡-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3554" y="1268761"/>
            <a:ext cx="9906000" cy="5135977"/>
          </a:xfrm>
          <a:prstGeom prst="rect">
            <a:avLst/>
          </a:prstGeom>
        </p:spPr>
      </p:pic>
      <p:pic>
        <p:nvPicPr>
          <p:cNvPr id="3" name="圖片 2" descr="IMG_203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6080" y="4221088"/>
            <a:ext cx="1080120" cy="810090"/>
          </a:xfrm>
          <a:prstGeom prst="rect">
            <a:avLst/>
          </a:prstGeom>
        </p:spPr>
      </p:pic>
    </p:spTree>
    <p:extLst>
      <p:ext uri="{BB962C8B-B14F-4D97-AF65-F5344CB8AC3E}">
        <p14:creationId xmlns:p14="http://schemas.microsoft.com/office/powerpoint/2010/main" val="4250138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矩形 1"/>
          <p:cNvSpPr>
            <a:spLocks noChangeArrowheads="1"/>
          </p:cNvSpPr>
          <p:nvPr/>
        </p:nvSpPr>
        <p:spPr bwMode="auto">
          <a:xfrm>
            <a:off x="1160198" y="5732464"/>
            <a:ext cx="4953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Calibri" charset="0"/>
                <a:ea typeface="新細明體" charset="0"/>
              </a:rPr>
              <a:t>humans are more relational, ‘gift-exchanging animals’ who are naturally disposed to cooperate for mutual benefit.</a:t>
            </a:r>
            <a:endParaRPr kumimoji="0" lang="zh-TW" altLang="en-US" sz="1800" b="1" i="0" u="none" strike="noStrike" kern="1200" cap="none" spc="0" normalizeH="0" baseline="0" noProof="0" dirty="0">
              <a:ln>
                <a:noFill/>
              </a:ln>
              <a:solidFill>
                <a:prstClr val="black"/>
              </a:solidFill>
              <a:effectLst/>
              <a:uLnTx/>
              <a:uFillTx/>
              <a:latin typeface="Calibri" charset="0"/>
              <a:ea typeface="新細明體" charset="0"/>
            </a:endParaRPr>
          </a:p>
        </p:txBody>
      </p:sp>
      <p:sp>
        <p:nvSpPr>
          <p:cNvPr id="106498" name="矩形 3"/>
          <p:cNvSpPr>
            <a:spLocks noChangeArrowheads="1"/>
          </p:cNvSpPr>
          <p:nvPr/>
        </p:nvSpPr>
        <p:spPr bwMode="auto">
          <a:xfrm>
            <a:off x="4512073" y="6396040"/>
            <a:ext cx="406258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660066"/>
                </a:solidFill>
                <a:effectLst/>
                <a:uLnTx/>
                <a:uFillTx/>
                <a:latin typeface="Times New Roman" charset="0"/>
                <a:ea typeface="新細明體" charset="0"/>
                <a:hlinkClick r:id="rId3"/>
              </a:rPr>
              <a:t>ADRIAN PABST 20 July 2012</a:t>
            </a:r>
            <a:endParaRPr kumimoji="0" lang="zh-TW" altLang="en-US" sz="2400" b="0" i="0" u="none" strike="noStrike" kern="1200" cap="none" spc="0" normalizeH="0" baseline="0" noProof="0">
              <a:ln>
                <a:noFill/>
              </a:ln>
              <a:solidFill>
                <a:srgbClr val="660066"/>
              </a:solidFill>
              <a:effectLst/>
              <a:uLnTx/>
              <a:uFillTx/>
              <a:latin typeface="Times New Roman" charset="0"/>
              <a:ea typeface="新細明體" charset="0"/>
            </a:endParaRPr>
          </a:p>
        </p:txBody>
      </p:sp>
      <p:pic>
        <p:nvPicPr>
          <p:cNvPr id="106499" name="圖片 4" descr="C:\Users\Johnson\Downloads\20151124_083545160_iO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86394" y="0"/>
            <a:ext cx="2105025" cy="198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0" name="圖片 5" descr="https://scontent-tpe1-1.xx.fbcdn.net/hphotos-xpf1/t31.0-8/12308036_10206868284799397_1881380609940435881_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42406" y="1989140"/>
            <a:ext cx="5849012" cy="216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1" name="圖片 6" descr="https://fbcdn-sphotos-h-a.akamaihd.net/hphotos-ak-xpf1/t31.0-8/12027242_10206513467049175_6591772649080233139_o.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43001" y="15877"/>
            <a:ext cx="2768865" cy="197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2" name="圖片 7" descr="https://scontent-tpe1-1.xx.fbcdn.net/hphotos-xpf1/v/t1.0-9/20890_10205495840489147_2987717161353176009_n.jpg?oh=a7842eaaecf2f04393754abc4f195eb7&amp;oe=571CF50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11865" y="0"/>
            <a:ext cx="2885810" cy="198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3" name="圖片 8"/>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8591419" y="0"/>
            <a:ext cx="2457582" cy="374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4" name="圖片 9"/>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1156760" y="4149725"/>
            <a:ext cx="2418027" cy="167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5" name="圖片 10"/>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3600583" y="4149725"/>
            <a:ext cx="2474780"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6" name="圖片 11"/>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143001" y="1989140"/>
            <a:ext cx="1599406" cy="110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7" name="圖片 12"/>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8202746" y="3716338"/>
            <a:ext cx="2846255" cy="196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8" name="圖片 13"/>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1172239" y="3141665"/>
            <a:ext cx="1570169"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9" name="圖片 14"/>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6018610" y="4149727"/>
            <a:ext cx="2261526" cy="156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文字方塊 15"/>
          <p:cNvSpPr txBox="1"/>
          <p:nvPr/>
        </p:nvSpPr>
        <p:spPr>
          <a:xfrm>
            <a:off x="5705959" y="5805264"/>
            <a:ext cx="1014113" cy="70788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4000" b="1" i="0" u="none" strike="noStrike" kern="1200" cap="all" spc="0" normalizeH="0" baseline="0" noProof="0" dirty="0">
                <a:ln w="0"/>
                <a:gradFill flip="none">
                  <a:gsLst>
                    <a:gs pos="0">
                      <a:srgbClr val="2C7C9F">
                        <a:tint val="75000"/>
                        <a:shade val="75000"/>
                        <a:satMod val="170000"/>
                      </a:srgbClr>
                    </a:gs>
                    <a:gs pos="49000">
                      <a:srgbClr val="2C7C9F">
                        <a:tint val="88000"/>
                        <a:shade val="65000"/>
                        <a:satMod val="172000"/>
                      </a:srgbClr>
                    </a:gs>
                    <a:gs pos="50000">
                      <a:srgbClr val="2C7C9F">
                        <a:shade val="65000"/>
                        <a:satMod val="130000"/>
                      </a:srgbClr>
                    </a:gs>
                    <a:gs pos="92000">
                      <a:srgbClr val="2C7C9F">
                        <a:shade val="50000"/>
                        <a:satMod val="120000"/>
                      </a:srgbClr>
                    </a:gs>
                    <a:gs pos="100000">
                      <a:srgbClr val="2C7C9F">
                        <a:shade val="48000"/>
                        <a:satMod val="120000"/>
                      </a:srgbClr>
                    </a:gs>
                  </a:gsLst>
                  <a:lin ang="5400000"/>
                </a:gradFill>
                <a:effectLst>
                  <a:reflection blurRad="12700" stA="50000" endPos="50000" dist="5000" dir="5400000" sy="-100000" rotWithShape="0"/>
                </a:effectLst>
                <a:uLnTx/>
                <a:uFillTx/>
                <a:latin typeface="News Gothic MT"/>
                <a:ea typeface="新細明體" panose="02020500000000000000" pitchFamily="18" charset="-120"/>
                <a:cs typeface="+mn-cs"/>
              </a:rPr>
              <a:t>VS</a:t>
            </a:r>
            <a:endParaRPr kumimoji="1" lang="zh-TW" altLang="en-US" sz="4000" b="1" i="0" u="none" strike="noStrike" kern="1200" cap="all" spc="0" normalizeH="0" baseline="0" noProof="0" dirty="0">
              <a:ln w="0"/>
              <a:gradFill flip="none">
                <a:gsLst>
                  <a:gs pos="0">
                    <a:srgbClr val="2C7C9F">
                      <a:tint val="75000"/>
                      <a:shade val="75000"/>
                      <a:satMod val="170000"/>
                    </a:srgbClr>
                  </a:gs>
                  <a:gs pos="49000">
                    <a:srgbClr val="2C7C9F">
                      <a:tint val="88000"/>
                      <a:shade val="65000"/>
                      <a:satMod val="172000"/>
                    </a:srgbClr>
                  </a:gs>
                  <a:gs pos="50000">
                    <a:srgbClr val="2C7C9F">
                      <a:shade val="65000"/>
                      <a:satMod val="130000"/>
                    </a:srgbClr>
                  </a:gs>
                  <a:gs pos="92000">
                    <a:srgbClr val="2C7C9F">
                      <a:shade val="50000"/>
                      <a:satMod val="120000"/>
                    </a:srgbClr>
                  </a:gs>
                  <a:gs pos="100000">
                    <a:srgbClr val="2C7C9F">
                      <a:shade val="48000"/>
                      <a:satMod val="120000"/>
                    </a:srgbClr>
                  </a:gs>
                </a:gsLst>
                <a:lin ang="5400000"/>
              </a:gradFill>
              <a:effectLst>
                <a:reflection blurRad="12700" stA="50000" endPos="50000" dist="5000" dir="5400000" sy="-100000" rotWithShape="0"/>
              </a:effectLst>
              <a:uLnTx/>
              <a:uFillTx/>
              <a:latin typeface="News Gothic MT"/>
              <a:ea typeface="新細明體" panose="02020500000000000000" pitchFamily="18" charset="-120"/>
              <a:cs typeface="+mn-cs"/>
            </a:endParaRPr>
          </a:p>
        </p:txBody>
      </p:sp>
      <p:sp>
        <p:nvSpPr>
          <p:cNvPr id="106511" name="文字方塊 16"/>
          <p:cNvSpPr txBox="1">
            <a:spLocks noChangeArrowheads="1"/>
          </p:cNvSpPr>
          <p:nvPr/>
        </p:nvSpPr>
        <p:spPr bwMode="auto">
          <a:xfrm>
            <a:off x="6696208" y="5661027"/>
            <a:ext cx="42358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Calibri" charset="0"/>
                <a:ea typeface="新細明體" charset="0"/>
              </a:rPr>
              <a:t>Modern economics assumes that human beings are fundamentally self-interested. </a:t>
            </a:r>
            <a:endParaRPr kumimoji="1" lang="zh-TW" altLang="en-US" sz="1800" b="1" i="0" u="none" strike="noStrike" kern="1200" cap="none" spc="0" normalizeH="0" baseline="0" noProof="0" dirty="0">
              <a:ln>
                <a:noFill/>
              </a:ln>
              <a:solidFill>
                <a:prstClr val="black"/>
              </a:solidFill>
              <a:effectLst/>
              <a:uLnTx/>
              <a:uFillTx/>
              <a:latin typeface="Calibri" charset="0"/>
              <a:ea typeface="新細明體" charset="0"/>
            </a:endParaRPr>
          </a:p>
        </p:txBody>
      </p:sp>
      <p:sp>
        <p:nvSpPr>
          <p:cNvPr id="106512" name="文字方塊 1"/>
          <p:cNvSpPr txBox="1">
            <a:spLocks noChangeArrowheads="1"/>
          </p:cNvSpPr>
          <p:nvPr/>
        </p:nvSpPr>
        <p:spPr bwMode="auto">
          <a:xfrm>
            <a:off x="8591419" y="93664"/>
            <a:ext cx="415498"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由</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醫</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院</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到</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社</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區</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都</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市</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到</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偏</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鄉</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a:t>
            </a: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8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p:txBody>
      </p:sp>
      <p:sp>
        <p:nvSpPr>
          <p:cNvPr id="106513" name="文字方塊 17"/>
          <p:cNvSpPr txBox="1">
            <a:spLocks noChangeArrowheads="1"/>
          </p:cNvSpPr>
          <p:nvPr/>
        </p:nvSpPr>
        <p:spPr bwMode="auto">
          <a:xfrm>
            <a:off x="10355578" y="12373"/>
            <a:ext cx="415498"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醫</a:t>
            </a:r>
            <a:endPar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療</a:t>
            </a:r>
            <a:endPar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到</a:t>
            </a:r>
            <a:endPar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長</a:t>
            </a:r>
            <a:endPar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照</a:t>
            </a:r>
            <a:endPar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1</a:t>
            </a:r>
          </a:p>
        </p:txBody>
      </p:sp>
      <p:sp>
        <p:nvSpPr>
          <p:cNvPr id="106514" name="文字方塊 18"/>
          <p:cNvSpPr txBox="1">
            <a:spLocks noChangeArrowheads="1"/>
          </p:cNvSpPr>
          <p:nvPr/>
        </p:nvSpPr>
        <p:spPr bwMode="auto">
          <a:xfrm>
            <a:off x="10633502" y="0"/>
            <a:ext cx="415498"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新細明體" charset="0"/>
                <a:cs typeface="新細明體" charset="0"/>
              </a:defRPr>
            </a:lvl1pPr>
            <a:lvl2pPr marL="742950" indent="-285750">
              <a:defRPr kumimoji="1" sz="2400">
                <a:solidFill>
                  <a:schemeClr val="tx1"/>
                </a:solidFill>
                <a:latin typeface="Arial" charset="0"/>
                <a:ea typeface="新細明體" charset="0"/>
              </a:defRPr>
            </a:lvl2pPr>
            <a:lvl3pPr marL="1143000" indent="-228600">
              <a:defRPr kumimoji="1" sz="2400">
                <a:solidFill>
                  <a:schemeClr val="tx1"/>
                </a:solidFill>
                <a:latin typeface="Arial" charset="0"/>
                <a:ea typeface="新細明體" charset="0"/>
              </a:defRPr>
            </a:lvl3pPr>
            <a:lvl4pPr marL="1600200" indent="-228600">
              <a:defRPr kumimoji="1" sz="2400">
                <a:solidFill>
                  <a:schemeClr val="tx1"/>
                </a:solidFill>
                <a:latin typeface="Arial" charset="0"/>
                <a:ea typeface="新細明體" charset="0"/>
              </a:defRPr>
            </a:lvl4pPr>
            <a:lvl5pPr marL="2057400" indent="-228600">
              <a:defRPr kumimoji="1" sz="2400">
                <a:solidFill>
                  <a:schemeClr val="tx1"/>
                </a:solidFill>
                <a:latin typeface="Arial" charset="0"/>
                <a:ea typeface="新細明體" charset="0"/>
              </a:defRPr>
            </a:lvl5pPr>
            <a:lvl6pPr marL="2514600" indent="-228600" fontAlgn="base">
              <a:spcBef>
                <a:spcPct val="0"/>
              </a:spcBef>
              <a:spcAft>
                <a:spcPct val="0"/>
              </a:spcAft>
              <a:defRPr kumimoji="1" sz="2400">
                <a:solidFill>
                  <a:schemeClr val="tx1"/>
                </a:solidFill>
                <a:latin typeface="Arial" charset="0"/>
                <a:ea typeface="新細明體" charset="0"/>
              </a:defRPr>
            </a:lvl6pPr>
            <a:lvl7pPr marL="2971800" indent="-228600" fontAlgn="base">
              <a:spcBef>
                <a:spcPct val="0"/>
              </a:spcBef>
              <a:spcAft>
                <a:spcPct val="0"/>
              </a:spcAft>
              <a:defRPr kumimoji="1" sz="2400">
                <a:solidFill>
                  <a:schemeClr val="tx1"/>
                </a:solidFill>
                <a:latin typeface="Arial" charset="0"/>
                <a:ea typeface="新細明體" charset="0"/>
              </a:defRPr>
            </a:lvl7pPr>
            <a:lvl8pPr marL="3429000" indent="-228600" fontAlgn="base">
              <a:spcBef>
                <a:spcPct val="0"/>
              </a:spcBef>
              <a:spcAft>
                <a:spcPct val="0"/>
              </a:spcAft>
              <a:defRPr kumimoji="1" sz="2400">
                <a:solidFill>
                  <a:schemeClr val="tx1"/>
                </a:solidFill>
                <a:latin typeface="Arial" charset="0"/>
                <a:ea typeface="新細明體" charset="0"/>
              </a:defRPr>
            </a:lvl8pPr>
            <a:lvl9pPr marL="3886200" indent="-228600" fontAlgn="base">
              <a:spcBef>
                <a:spcPct val="0"/>
              </a:spcBef>
              <a:spcAft>
                <a:spcPct val="0"/>
              </a:spcAft>
              <a:defRPr kumimoji="1" sz="2400">
                <a:solidFill>
                  <a:schemeClr val="tx1"/>
                </a:solidFill>
                <a:latin typeface="Arial"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完</a:t>
            </a:r>
            <a:endPar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整</a:t>
            </a:r>
            <a:endPar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的</a:t>
            </a:r>
            <a:endPar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雲</a:t>
            </a:r>
            <a:endPar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端</a:t>
            </a:r>
            <a:endPar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方</a:t>
            </a:r>
            <a:endPar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案</a:t>
            </a:r>
            <a:endParaRPr kumimoji="1" lang="en-US" altLang="zh-TW"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4158490027"/>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51510" y="1401765"/>
            <a:ext cx="4483496" cy="5641975"/>
          </a:xfrm>
          <a:prstGeom prst="rect">
            <a:avLst/>
          </a:prstGeom>
          <a:ln>
            <a:solidFill>
              <a:schemeClr val="bg1">
                <a:lumMod val="65000"/>
              </a:schemeClr>
            </a:solidFill>
          </a:ln>
        </p:spPr>
      </p:pic>
      <p:pic>
        <p:nvPicPr>
          <p:cNvPr id="4" name="圖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87861" y="1458915"/>
            <a:ext cx="4461140" cy="5584825"/>
          </a:xfrm>
          <a:prstGeom prst="rect">
            <a:avLst/>
          </a:prstGeom>
          <a:ln>
            <a:solidFill>
              <a:schemeClr val="bg1">
                <a:lumMod val="65000"/>
              </a:schemeClr>
            </a:solidFill>
          </a:ln>
        </p:spPr>
      </p:pic>
      <p:pic>
        <p:nvPicPr>
          <p:cNvPr id="53251" name="圖片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43001" y="53975"/>
            <a:ext cx="4320117" cy="268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2" name="圖片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80819" y="53977"/>
            <a:ext cx="4196292" cy="2671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圖片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72961" y="1173164"/>
            <a:ext cx="1976040" cy="171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4" name="圖片 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96315" y="5775327"/>
            <a:ext cx="1835017" cy="117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5" name="圖片 7"/>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31332" y="5775327"/>
            <a:ext cx="1762787" cy="112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6" name="圖片 8"/>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807877" y="5775327"/>
            <a:ext cx="1841896" cy="117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7" name="圖片 9"/>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649773" y="5775327"/>
            <a:ext cx="1951964" cy="126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8" name="文字方塊 10"/>
          <p:cNvSpPr txBox="1">
            <a:spLocks noChangeArrowheads="1"/>
          </p:cNvSpPr>
          <p:nvPr/>
        </p:nvSpPr>
        <p:spPr bwMode="auto">
          <a:xfrm>
            <a:off x="1878632" y="2996510"/>
            <a:ext cx="441146"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完</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整</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的</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臨</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床</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協</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作</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方</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案</a:t>
            </a:r>
          </a:p>
        </p:txBody>
      </p:sp>
      <p:sp>
        <p:nvSpPr>
          <p:cNvPr id="53259" name="文字方塊 11"/>
          <p:cNvSpPr txBox="1">
            <a:spLocks noChangeArrowheads="1"/>
          </p:cNvSpPr>
          <p:nvPr/>
        </p:nvSpPr>
        <p:spPr bwMode="auto">
          <a:xfrm>
            <a:off x="1374733" y="2718699"/>
            <a:ext cx="441146"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結</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合</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臨</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床</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醫</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管</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資</a:t>
            </a:r>
            <a:endParaRPr kumimoji="1" lang="en-US" altLang="zh-TW"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a:ln>
                  <a:noFill/>
                </a:ln>
                <a:solidFill>
                  <a:srgbClr val="C00000"/>
                </a:solidFill>
                <a:effectLst/>
                <a:uLnTx/>
                <a:uFillTx/>
                <a:latin typeface="微軟正黑體" panose="020B0604030504040204" pitchFamily="34" charset="-120"/>
                <a:ea typeface="微軟正黑體" panose="020B0604030504040204" pitchFamily="34" charset="-120"/>
              </a:rPr>
              <a:t>訊</a:t>
            </a:r>
          </a:p>
        </p:txBody>
      </p:sp>
    </p:spTree>
    <p:extLst>
      <p:ext uri="{BB962C8B-B14F-4D97-AF65-F5344CB8AC3E}">
        <p14:creationId xmlns:p14="http://schemas.microsoft.com/office/powerpoint/2010/main" val="2693090551"/>
      </p:ext>
    </p:extLst>
  </p:cSld>
  <p:clrMapOvr>
    <a:masterClrMapping/>
  </p:clrMapOvr>
  <p:transition spd="slow"/>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微風">
  <a:themeElements>
    <a:clrScheme name="微風">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微風">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微風">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4161</Words>
  <Application>Microsoft Office PowerPoint</Application>
  <PresentationFormat>寬螢幕</PresentationFormat>
  <Paragraphs>795</Paragraphs>
  <Slides>68</Slides>
  <Notes>16</Notes>
  <HiddenSlides>0</HiddenSlides>
  <MMClips>0</MMClips>
  <ScaleCrop>false</ScaleCrop>
  <HeadingPairs>
    <vt:vector size="8" baseType="variant">
      <vt:variant>
        <vt:lpstr>使用字型</vt:lpstr>
      </vt:variant>
      <vt:variant>
        <vt:i4>22</vt:i4>
      </vt:variant>
      <vt:variant>
        <vt:lpstr>佈景主題</vt:lpstr>
      </vt:variant>
      <vt:variant>
        <vt:i4>2</vt:i4>
      </vt:variant>
      <vt:variant>
        <vt:lpstr>內嵌 OLE 伺服程式</vt:lpstr>
      </vt:variant>
      <vt:variant>
        <vt:i4>3</vt:i4>
      </vt:variant>
      <vt:variant>
        <vt:lpstr>投影片標題</vt:lpstr>
      </vt:variant>
      <vt:variant>
        <vt:i4>68</vt:i4>
      </vt:variant>
    </vt:vector>
  </HeadingPairs>
  <TitlesOfParts>
    <vt:vector size="95" baseType="lpstr">
      <vt:lpstr>Adobe 繁黑體 Std B</vt:lpstr>
      <vt:lpstr>Elegant</vt:lpstr>
      <vt:lpstr>Meiryo UI</vt:lpstr>
      <vt:lpstr>Noto Sans CJK JP Regular</vt:lpstr>
      <vt:lpstr>Noto Sans Mono CJK JP Regular</vt:lpstr>
      <vt:lpstr>Open Sans</vt:lpstr>
      <vt:lpstr>華康中黑體</vt:lpstr>
      <vt:lpstr>微軟正黑體</vt:lpstr>
      <vt:lpstr>新細明體</vt:lpstr>
      <vt:lpstr>標楷體</vt:lpstr>
      <vt:lpstr>Arial</vt:lpstr>
      <vt:lpstr>Calibri</vt:lpstr>
      <vt:lpstr>Calibri Light</vt:lpstr>
      <vt:lpstr>Gill Sans MT</vt:lpstr>
      <vt:lpstr>Helvetica</vt:lpstr>
      <vt:lpstr>Impact</vt:lpstr>
      <vt:lpstr>News Gothic MT</vt:lpstr>
      <vt:lpstr>Times New Roman</vt:lpstr>
      <vt:lpstr>Trebuchet MS</vt:lpstr>
      <vt:lpstr>Tw Cen MT</vt:lpstr>
      <vt:lpstr>Wingdings</vt:lpstr>
      <vt:lpstr>Wingdings 2</vt:lpstr>
      <vt:lpstr>Office 佈景主題</vt:lpstr>
      <vt:lpstr>微風</vt:lpstr>
      <vt:lpstr>Image 文件</vt:lpstr>
      <vt:lpstr>文件</vt:lpstr>
      <vt:lpstr>Visio</vt:lpstr>
      <vt:lpstr>PowerPoint 簡報</vt:lpstr>
      <vt:lpstr>核心策略</vt:lpstr>
      <vt:lpstr>PowerPoint 簡報</vt:lpstr>
      <vt:lpstr>PowerPoint 簡報</vt:lpstr>
      <vt:lpstr>PowerPoint 簡報</vt:lpstr>
      <vt:lpstr>PowerPoint 簡報</vt:lpstr>
      <vt:lpstr>於泰國建立合作中心成為產官學聯繫平台持續擴大網絡</vt:lpstr>
      <vt:lpstr>PowerPoint 簡報</vt:lpstr>
      <vt:lpstr>PowerPoint 簡報</vt:lpstr>
      <vt:lpstr>PowerPoint 簡報</vt:lpstr>
      <vt:lpstr>Main Tasks</vt:lpstr>
      <vt:lpstr>PowerPoint 簡報</vt:lpstr>
      <vt:lpstr>PowerPoint 簡報</vt:lpstr>
      <vt:lpstr>PowerPoint 簡報</vt:lpstr>
      <vt:lpstr>PowerPoint 簡報</vt:lpstr>
      <vt:lpstr>PowerPoint 簡報</vt:lpstr>
      <vt:lpstr>PowerPoint 簡報</vt:lpstr>
      <vt:lpstr>發展連結健康城市與生態都市規劃之資訊平台與倫理治理委員會</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Case-Nursing home</vt:lpstr>
      <vt:lpstr>Case-Home care solution</vt:lpstr>
      <vt:lpstr>Case-Government home care plan (including government data exchange)</vt:lpstr>
      <vt:lpstr>完整的醫院資訊管理系統</vt:lpstr>
      <vt:lpstr>Patient-centered process</vt:lpstr>
      <vt:lpstr>Flexible medical package</vt:lpstr>
      <vt:lpstr>Discount management</vt:lpstr>
      <vt:lpstr>Support commercial insurance</vt:lpstr>
      <vt:lpstr>One-stop electronic medical record workstation</vt:lpstr>
      <vt:lpstr>Twin engine with the quality of medical procedures</vt:lpstr>
      <vt:lpstr>Manage chain hospitals or clinics</vt:lpstr>
      <vt:lpstr>extend to family and long-term care institution</vt:lpstr>
      <vt:lpstr>Multi-level cost management</vt:lpstr>
      <vt:lpstr> HIMSS EMRAM之醫院評價流程</vt:lpstr>
      <vt:lpstr>Health + Solution</vt:lpstr>
      <vt:lpstr>Physiological measurement  automation</vt:lpstr>
      <vt:lpstr>血壓量測管理APP</vt:lpstr>
      <vt:lpstr>管理介面-以督導為例</vt:lpstr>
      <vt:lpstr>人口老化的世界趨勢與台灣的策略</vt:lpstr>
      <vt:lpstr>口述歷史</vt:lpstr>
      <vt:lpstr>PowerPoint 簡報</vt:lpstr>
      <vt:lpstr>PowerPoint 簡報</vt:lpstr>
      <vt:lpstr>PowerPoint 簡報</vt:lpstr>
      <vt:lpstr>PowerPoint 簡報</vt:lpstr>
      <vt:lpstr>與高登智慧科技合作生活實驗室</vt:lpstr>
      <vt:lpstr>PowerPoint 簡報</vt:lpstr>
      <vt:lpstr>公司經營策略規劃</vt:lpstr>
      <vt:lpstr>PowerPoint 簡報</vt:lpstr>
      <vt:lpstr>應用服務學習於都會弱勢社區的科技研發</vt:lpstr>
      <vt:lpstr>PowerPoint 簡報</vt:lpstr>
      <vt:lpstr>我們的 AC3 定點即時檢測方案</vt:lpstr>
      <vt:lpstr>PowerPoint 簡報</vt:lpstr>
      <vt:lpstr>“賀小姐”陰道分泌物健康檢驗棒 Vaginal Infection Screening Kit</vt:lpstr>
      <vt:lpstr>“賀小姐”泌尿道感染快篩試片 Urinary Tract Infection Test Strip</vt:lpstr>
      <vt:lpstr>健康新體驗醫療紀錄系統</vt:lpstr>
      <vt:lpstr>PowerPoint 簡報</vt:lpstr>
      <vt:lpstr>研究與臨床典範轉移</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RIDEA_020</dc:creator>
  <cp:lastModifiedBy>RIDEA_020</cp:lastModifiedBy>
  <cp:revision>1</cp:revision>
  <dcterms:created xsi:type="dcterms:W3CDTF">2020-05-05T03:09:34Z</dcterms:created>
  <dcterms:modified xsi:type="dcterms:W3CDTF">2020-05-05T03:10:21Z</dcterms:modified>
</cp:coreProperties>
</file>